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  <p:sldId id="271" r:id="rId14"/>
    <p:sldId id="272" r:id="rId15"/>
  </p:sldIdLst>
  <p:sldSz cx="9144000" cy="6858000" type="screen4x3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492DB9A-321A-4766-8DD9-5EA3285C0FD4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200FAC-2EA3-43C9-994B-53218AEB2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54F92-7A15-4F12-A18B-5078D447DBE7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6174-31A0-475D-9E83-06D9A4BA0BD5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A7E7-68B8-4CFF-89D7-A2AD218D8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E753-8D19-4E28-B85E-A7D51EA1D311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016F-5CF2-4166-AB86-BDD51A006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E605-1D94-4E00-BA3C-704589174395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FE77-6515-4D30-9F7A-963BA4A0B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45D8-2D88-4CF6-8750-9B1022FB1A77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10A1-1F47-4173-8921-3BFB24491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710D-C431-49F6-AE1A-3E4846403825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D5EA-7889-4F38-90F7-02068B3A9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10A9-130F-4CD4-ABAC-D2D0D15CAC03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AA87-ED73-4820-AE67-A01B4AFFB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D814-2CB9-4E0B-8D16-413561EA5223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A3F-686A-4929-8B33-01F9B316E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328A-3469-49CD-B085-B2B135A8BD49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F596-674A-4172-B017-ED142D0F1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8666-BEA3-43CE-A64E-A66036F70228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54AC-0FD6-4E86-AA4D-EFE4EF079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476-8A1A-4A6F-9DD0-8C8E97ADEEDD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924A4-0A66-45BA-A515-F1839A79D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07C4-6C1B-48A0-A74D-ABFF605716AC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1A06-6F21-43F0-BFBB-AE135DE3E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7849A-396A-4A85-9DA3-A714C990C5A7}" type="datetimeFigureOut">
              <a:rPr lang="ru-RU"/>
              <a:pPr>
                <a:defRPr/>
              </a:pPr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9AD1F7-4F9F-4B33-B1AF-9FAEC0C73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20" descr="9.9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042988" y="5157788"/>
            <a:ext cx="7635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21" descr="16.2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268538" y="5300663"/>
            <a:ext cx="6111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 userDrawn="1"/>
        </p:nvSpPr>
        <p:spPr bwMode="auto">
          <a:xfrm>
            <a:off x="7750175" y="142875"/>
            <a:ext cx="1393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8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lang="ru-RU" sz="800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1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14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audio" Target="../media/audio1.wav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5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8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13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 flipH="1">
            <a:off x="142875" y="285750"/>
            <a:ext cx="8786813" cy="3643313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64307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eaLnBrk="1" hangingPunct="1">
              <a:defRPr/>
            </a:pP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С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л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о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в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а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р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н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ы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е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 </a:t>
            </a:r>
            <a:b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</a:b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с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л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о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в</a:t>
            </a:r>
            <a:r>
              <a:rPr lang="ru-RU" sz="54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а</a:t>
            </a:r>
            <a:endParaRPr lang="ru-RU" sz="5400" dirty="0">
              <a:ln>
                <a:solidFill>
                  <a:srgbClr val="00206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214688" y="6000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4342" name="Picture 2" descr="http://img-fotki.yandex.ru/get/5105/200418627.4/0_1062a4_b5b8d1a9_L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571500"/>
            <a:ext cx="352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http://img-fotki.yandex.ru/get/9068/16969765.1b8/0_87bd9_13bca51d_M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0" y="571500"/>
            <a:ext cx="4556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..</a:t>
            </a:r>
            <a:r>
              <a:rPr lang="ru-RU" sz="4000" b="1" dirty="0" err="1">
                <a:solidFill>
                  <a:srgbClr val="0070C0"/>
                </a:solidFill>
              </a:rPr>
              <a:t>нварь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893594" y="2821782"/>
            <a:ext cx="14287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70C0"/>
                </a:solidFill>
                <a:cs typeface="Arial" charset="0"/>
              </a:rPr>
              <a:t>ф..враль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107906" y="2821782"/>
            <a:ext cx="142875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857250" y="1143000"/>
            <a:ext cx="7858125" cy="264318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</a:rPr>
              <a:t>Ребята!</a:t>
            </a:r>
          </a:p>
          <a:p>
            <a:pPr algn="ctr">
              <a:defRPr/>
            </a:pPr>
            <a:r>
              <a:rPr lang="ru-RU" sz="2800" dirty="0">
                <a:solidFill>
                  <a:srgbClr val="0070C0"/>
                </a:solidFill>
              </a:rPr>
              <a:t>Сначала подумайте, </a:t>
            </a:r>
          </a:p>
          <a:p>
            <a:pPr algn="ctr">
              <a:defRPr/>
            </a:pPr>
            <a:r>
              <a:rPr lang="ru-RU" sz="2800" dirty="0">
                <a:solidFill>
                  <a:srgbClr val="0070C0"/>
                </a:solidFill>
              </a:rPr>
              <a:t>потом выбирайте ответ! </a:t>
            </a:r>
          </a:p>
          <a:p>
            <a:pPr algn="ctr">
              <a:defRPr/>
            </a:pPr>
            <a:r>
              <a:rPr lang="ru-RU" sz="2800" dirty="0">
                <a:solidFill>
                  <a:srgbClr val="0070C0"/>
                </a:solidFill>
              </a:rPr>
              <a:t>Ошибок больше не допускайте!</a:t>
            </a:r>
          </a:p>
        </p:txBody>
      </p:sp>
      <p:sp>
        <p:nvSpPr>
          <p:cNvPr id="4" name="Пятно 2 3">
            <a:hlinkClick r:id="rId3" action="ppaction://hlinksldjump"/>
          </p:cNvPr>
          <p:cNvSpPr/>
          <p:nvPr/>
        </p:nvSpPr>
        <p:spPr>
          <a:xfrm>
            <a:off x="3714750" y="4357688"/>
            <a:ext cx="2571750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0070C0"/>
                </a:solidFill>
                <a:cs typeface="Arial" charset="0"/>
              </a:rPr>
              <a:t>Играть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1643063" y="1071563"/>
            <a:ext cx="6715125" cy="2643187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7200" b="1">
                <a:solidFill>
                  <a:srgbClr val="FF0000"/>
                </a:solidFill>
                <a:cs typeface="Arial" charset="0"/>
              </a:rPr>
              <a:t>Ошибка!</a:t>
            </a:r>
          </a:p>
        </p:txBody>
      </p:sp>
      <p:sp>
        <p:nvSpPr>
          <p:cNvPr id="4" name="Пятно 2 3">
            <a:hlinkClick r:id="rId3" action="ppaction://hlinksldjump"/>
          </p:cNvPr>
          <p:cNvSpPr/>
          <p:nvPr/>
        </p:nvSpPr>
        <p:spPr>
          <a:xfrm>
            <a:off x="3643313" y="4214813"/>
            <a:ext cx="3071812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0070C0"/>
                </a:solidFill>
                <a:cs typeface="Arial" charset="0"/>
              </a:rPr>
              <a:t>Сначала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1643063" y="1071563"/>
            <a:ext cx="6715125" cy="2643187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7200" b="1">
                <a:solidFill>
                  <a:srgbClr val="FF0000"/>
                </a:solidFill>
                <a:cs typeface="Arial" charset="0"/>
              </a:rPr>
              <a:t>Отлично!</a:t>
            </a:r>
          </a:p>
        </p:txBody>
      </p:sp>
      <p:sp>
        <p:nvSpPr>
          <p:cNvPr id="4" name="Пятно 2 3">
            <a:hlinkClick r:id="" action="ppaction://hlinkshowjump?jump=endshow"/>
          </p:cNvPr>
          <p:cNvSpPr/>
          <p:nvPr/>
        </p:nvSpPr>
        <p:spPr>
          <a:xfrm>
            <a:off x="3643313" y="4214813"/>
            <a:ext cx="3071812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Выход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142875" y="285750"/>
            <a:ext cx="8786813" cy="3643313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</a:rPr>
              <a:t>Ребята!</a:t>
            </a:r>
          </a:p>
          <a:p>
            <a:pPr algn="ctr">
              <a:defRPr/>
            </a:pPr>
            <a:r>
              <a:rPr lang="ru-RU" sz="2400" dirty="0">
                <a:solidFill>
                  <a:srgbClr val="0070C0"/>
                </a:solidFill>
              </a:rPr>
              <a:t>Я приготовил для вас игру. Она нетрудная, но хочу вас предупредить, если вы неверно ответите на вопрос, то начнёте игру с самого начала.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</a:rPr>
              <a:t>Желаю удачи!</a:t>
            </a:r>
          </a:p>
        </p:txBody>
      </p:sp>
      <p:sp>
        <p:nvSpPr>
          <p:cNvPr id="4" name="Пятно 2 3">
            <a:hlinkClick r:id="rId3" action="ppaction://hlinksldjump"/>
          </p:cNvPr>
          <p:cNvSpPr/>
          <p:nvPr/>
        </p:nvSpPr>
        <p:spPr>
          <a:xfrm>
            <a:off x="3714750" y="4357688"/>
            <a:ext cx="2571750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0070C0"/>
                </a:solidFill>
                <a:cs typeface="Arial" charset="0"/>
              </a:rPr>
              <a:t>Играть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err="1">
                <a:solidFill>
                  <a:srgbClr val="0070C0"/>
                </a:solidFill>
              </a:rPr>
              <a:t>вет</a:t>
            </a:r>
            <a:r>
              <a:rPr lang="ru-RU" sz="4000" b="1" dirty="0">
                <a:solidFill>
                  <a:srgbClr val="0070C0"/>
                </a:solidFill>
              </a:rPr>
              <a:t>..</a:t>
            </a:r>
            <a:r>
              <a:rPr lang="ru-RU" sz="4000" b="1" dirty="0" err="1">
                <a:solidFill>
                  <a:srgbClr val="0070C0"/>
                </a:solidFill>
              </a:rPr>
              <a:t>р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536406" y="2821782"/>
            <a:ext cx="142875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ятно 1 7">
            <a:hlinkClick r:id="rId4" action="ppaction://hlinksldjump" highlightClick="1">
              <a:snd r:embed="rId5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4" action="ppaction://hlinksldjump" highlightClick="1">
              <a:snd r:embed="rId5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4" action="ppaction://hlinksldjump" highlightClick="1">
              <a:snd r:embed="rId5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6" action="ppaction://hlinksldjump" highlightClick="1">
              <a:snd r:embed="rId7" name="wind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4" action="ppaction://hlinksldjump" highlightClick="1">
              <a:snd r:embed="rId5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д..</a:t>
            </a:r>
            <a:r>
              <a:rPr lang="ru-RU" sz="4000" b="1" dirty="0" err="1">
                <a:solidFill>
                  <a:srgbClr val="0070C0"/>
                </a:solidFill>
              </a:rPr>
              <a:t>кабрь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750719" y="2821782"/>
            <a:ext cx="14287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ин..</a:t>
            </a:r>
            <a:r>
              <a:rPr lang="ru-RU" sz="4000" b="1" dirty="0" err="1">
                <a:solidFill>
                  <a:srgbClr val="0070C0"/>
                </a:solidFill>
              </a:rPr>
              <a:t>й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393531" y="2821782"/>
            <a:ext cx="142875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к..</a:t>
            </a:r>
            <a:r>
              <a:rPr lang="ru-RU" sz="4000" b="1" dirty="0" err="1">
                <a:solidFill>
                  <a:srgbClr val="0070C0"/>
                </a:solidFill>
              </a:rPr>
              <a:t>ньки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465094" y="2821782"/>
            <a:ext cx="14287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м..</a:t>
            </a:r>
            <a:r>
              <a:rPr lang="ru-RU" sz="4000" b="1" dirty="0" err="1">
                <a:solidFill>
                  <a:srgbClr val="0070C0"/>
                </a:solidFill>
              </a:rPr>
              <a:t>тель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965031" y="2821782"/>
            <a:ext cx="142875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м..роз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179344" y="2821782"/>
            <a:ext cx="14287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5" action="ppaction://hlinksldjump" highlightClick="1">
              <a:snd r:embed="rId6" name="wind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3" action="ppaction://hlinksldjump" highlightClick="1">
              <a:snd r:embed="rId4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http://img-fotki.yandex.ru/get/5907/cadi-1986.518/0_8027a_d3d260d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6433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 flipH="1">
            <a:off x="3857625" y="2428875"/>
            <a:ext cx="3643313" cy="142875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</a:rPr>
              <a:t>п..</a:t>
            </a:r>
            <a:r>
              <a:rPr lang="ru-RU" sz="4000" b="1" dirty="0" err="1">
                <a:solidFill>
                  <a:srgbClr val="0070C0"/>
                </a:solidFill>
              </a:rPr>
              <a:t>льто</a:t>
            </a:r>
            <a:endParaRPr lang="ru-RU" sz="40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465094" y="2821782"/>
            <a:ext cx="14287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но 1 6">
            <a:hlinkClick r:id="rId3" action="ppaction://hlinksldjump" highlightClick="1">
              <a:snd r:embed="rId4" name="wind.wav"/>
            </a:hlinkClick>
          </p:cNvPr>
          <p:cNvSpPr/>
          <p:nvPr/>
        </p:nvSpPr>
        <p:spPr>
          <a:xfrm>
            <a:off x="571500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Пятно 1 8">
            <a:hlinkClick r:id="rId5" action="ppaction://hlinksldjump" highlightClick="1">
              <a:snd r:embed="rId6" name="voltage.wav"/>
            </a:hlinkClick>
          </p:cNvPr>
          <p:cNvSpPr/>
          <p:nvPr/>
        </p:nvSpPr>
        <p:spPr>
          <a:xfrm>
            <a:off x="2214563" y="500063"/>
            <a:ext cx="1285875" cy="1214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о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ятно 1 9">
            <a:hlinkClick r:id="rId5" action="ppaction://hlinksldjump" highlightClick="1">
              <a:snd r:embed="rId6" name="voltage.wav"/>
            </a:hlinkClick>
          </p:cNvPr>
          <p:cNvSpPr/>
          <p:nvPr/>
        </p:nvSpPr>
        <p:spPr>
          <a:xfrm>
            <a:off x="3714750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1" name="Пятно 1 10">
            <a:hlinkClick r:id="rId5" action="ppaction://hlinksldjump" highlightClick="1">
              <a:snd r:embed="rId6" name="voltage.wav"/>
            </a:hlinkClick>
          </p:cNvPr>
          <p:cNvSpPr/>
          <p:nvPr/>
        </p:nvSpPr>
        <p:spPr>
          <a:xfrm>
            <a:off x="53578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2" name="Пятно 1 11">
            <a:hlinkClick r:id="rId5" action="ppaction://hlinksldjump" highlightClick="1">
              <a:snd r:embed="rId6" name="voltage.wav"/>
            </a:hlinkClick>
          </p:cNvPr>
          <p:cNvSpPr/>
          <p:nvPr/>
        </p:nvSpPr>
        <p:spPr>
          <a:xfrm>
            <a:off x="7072313" y="571500"/>
            <a:ext cx="1285875" cy="1214438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</a:rPr>
              <a:t>я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105</Words>
  <Application>Microsoft Office PowerPoint</Application>
  <PresentationFormat>Экран (4:3)</PresentationFormat>
  <Paragraphs>68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№1</cp:lastModifiedBy>
  <cp:revision>18</cp:revision>
  <dcterms:created xsi:type="dcterms:W3CDTF">2013-12-04T14:19:14Z</dcterms:created>
  <dcterms:modified xsi:type="dcterms:W3CDTF">2015-06-20T10:31:18Z</dcterms:modified>
</cp:coreProperties>
</file>