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0" r:id="rId2"/>
    <p:sldId id="271" r:id="rId3"/>
    <p:sldId id="274" r:id="rId4"/>
    <p:sldId id="275" r:id="rId5"/>
    <p:sldId id="276" r:id="rId6"/>
    <p:sldId id="279" r:id="rId7"/>
    <p:sldId id="272" r:id="rId8"/>
    <p:sldId id="273" r:id="rId9"/>
    <p:sldId id="278" r:id="rId10"/>
    <p:sldId id="280" r:id="rId11"/>
    <p:sldId id="281" r:id="rId12"/>
    <p:sldId id="282" r:id="rId13"/>
    <p:sldId id="283" r:id="rId14"/>
    <p:sldId id="264" r:id="rId15"/>
    <p:sldId id="289" r:id="rId16"/>
    <p:sldId id="284" r:id="rId17"/>
    <p:sldId id="285" r:id="rId18"/>
    <p:sldId id="286" r:id="rId19"/>
    <p:sldId id="288" r:id="rId20"/>
    <p:sldId id="260" r:id="rId21"/>
    <p:sldId id="287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-12345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76F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701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8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89AA-BB19-4D36-92BE-76DF9C49B652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DD27-7E2D-466B-90BE-CC1F7DC8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andex.ru\clck\redir\AiuY0DBWFJ4ePaEse6rgeAjgs2pI3DW99KUdgowt9XvqxGyo_rnZJn897aIXcYNxp47r5neZWdpRmogXR6c2xm6P5X2Aju0kk14jKLoyG-VvOKtWqTaiq_n0qkljp-I0cGcp7g8eL8LYrp1tNdZuDMxhHXbT8_cTS-bEs8VUl9UMSNeAb59ZIrg2VVLMqZshqgTB90ityibEQ9aJ_Ymaw1YioAt7_ojKLxs8IqACz5E%3fdata=UlNrNmk5WktYejR0eWJFYk1Ldmtxa29ETGFlcUtDWVFNZUp6UGI4d25QRnlLbDNwQzJBRXVmd0NIOFlrZWxDdklueGFoNDVnRlRCM3JoMWhLM0hsQnJfZ2lIVkJRa3kw&amp;b64e=2&amp;sign=06631d774969463108417ba897852384&amp;keyno=8&amp;l10n=ru&amp;i=-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П</a:t>
            </a:r>
            <a:r>
              <a:rPr lang="ru-RU" sz="6600" i="1" dirty="0" smtClean="0">
                <a:solidFill>
                  <a:srgbClr val="FF0000"/>
                </a:solidFill>
              </a:rPr>
              <a:t>рогулка </a:t>
            </a:r>
            <a:br>
              <a:rPr lang="ru-RU" sz="6600" i="1" dirty="0" smtClean="0">
                <a:solidFill>
                  <a:srgbClr val="FF0000"/>
                </a:solidFill>
              </a:rPr>
            </a:br>
            <a:r>
              <a:rPr lang="ru-RU" sz="6600" i="1" dirty="0" smtClean="0">
                <a:solidFill>
                  <a:srgbClr val="FF0000"/>
                </a:solidFill>
              </a:rPr>
              <a:t>                   по </a:t>
            </a:r>
            <a:r>
              <a:rPr lang="ru-RU" sz="7200" i="1" dirty="0" smtClean="0">
                <a:solidFill>
                  <a:srgbClr val="FF0000"/>
                </a:solidFill>
              </a:rPr>
              <a:t>М</a:t>
            </a:r>
            <a:r>
              <a:rPr lang="ru-RU" sz="6600" i="1" dirty="0" smtClean="0">
                <a:solidFill>
                  <a:srgbClr val="FF0000"/>
                </a:solidFill>
              </a:rPr>
              <a:t>оскве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4" name="~PP673.WAV">
            <a:hlinkClick r:id="" action="ppaction://media"/>
          </p:cNvPr>
          <p:cNvPicPr>
            <a:picLocks noRot="1" noChangeAspect="1"/>
          </p:cNvPicPr>
          <p:nvPr>
            <a:wavAudioFile r:embed="rId1" name="~PP673.WAV"/>
          </p:nvPr>
        </p:nvPicPr>
        <p:blipFill>
          <a:blip r:embed="rId3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Пользователь-12345\Pictures\Москва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564904"/>
            <a:ext cx="4125119" cy="309383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-12345\Pictures\Москва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356992"/>
            <a:ext cx="3891235" cy="32499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805264"/>
            <a:ext cx="84582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Храм  Христа Спасителя на Волхонке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Пользователь-12345\Pictures\Москва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218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5949280"/>
            <a:ext cx="8458200" cy="5040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Новодевичий монастырь 1524 г.</a:t>
            </a: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-12345\Pictures\Москва\Новодевичий монастырь 1524г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-12345\Pictures\Москва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0"/>
            <a:ext cx="3563888" cy="357301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-12345\Pictures\Москва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2936"/>
            <a:ext cx="5908675" cy="4005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548680"/>
            <a:ext cx="5580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4" action="ppaction://hlinkfile"/>
              </a:rPr>
              <a:t>"</a:t>
            </a:r>
            <a:r>
              <a:rPr lang="ru-RU" sz="4000" b="1" dirty="0" smtClean="0">
                <a:hlinkClick r:id="rId4" action="ppaction://hlinkfile"/>
              </a:rPr>
              <a:t>ВВЦ</a:t>
            </a:r>
            <a:r>
              <a:rPr lang="ru-RU" sz="4000" dirty="0" smtClean="0">
                <a:hlinkClick r:id="rId4" action="ppaction://hlinkfile"/>
              </a:rPr>
              <a:t>" –</a:t>
            </a:r>
          </a:p>
          <a:p>
            <a:r>
              <a:rPr lang="ru-RU" sz="4000" dirty="0" smtClean="0">
                <a:hlinkClick r:id="rId4" action="ppaction://hlinkfile"/>
              </a:rPr>
              <a:t>     </a:t>
            </a:r>
            <a:r>
              <a:rPr lang="ru-RU" sz="4000" b="1" dirty="0" smtClean="0">
                <a:hlinkClick r:id="rId4" action="ppaction://hlinkfile"/>
              </a:rPr>
              <a:t>Всероссийский</a:t>
            </a:r>
            <a:r>
              <a:rPr lang="ru-RU" sz="4000" dirty="0" smtClean="0">
                <a:hlinkClick r:id="rId4" action="ppaction://hlinkfile"/>
              </a:rPr>
              <a:t>                 </a:t>
            </a:r>
          </a:p>
          <a:p>
            <a:r>
              <a:rPr lang="ru-RU" sz="4000" b="1" dirty="0" smtClean="0">
                <a:hlinkClick r:id="rId4" action="ppaction://hlinkfile"/>
              </a:rPr>
              <a:t>       выставочный</a:t>
            </a:r>
            <a:r>
              <a:rPr lang="ru-RU" sz="4000" dirty="0" smtClean="0">
                <a:hlinkClick r:id="rId4" action="ppaction://hlinkfile"/>
              </a:rPr>
              <a:t> </a:t>
            </a:r>
            <a:r>
              <a:rPr lang="ru-RU" sz="4000" b="1" dirty="0" smtClean="0">
                <a:hlinkClick r:id="rId4" action="ppaction://hlinkfile"/>
              </a:rPr>
              <a:t>центр</a:t>
            </a:r>
            <a:endParaRPr lang="ru-RU" sz="4000" dirty="0"/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-12345\Pictures\Москва\кАМЕННЫЙ ЦВЕТОК вв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64904"/>
            <a:ext cx="4644009" cy="429309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-12345\Pictures\Москва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196752"/>
            <a:ext cx="4499992" cy="367240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4400" i="1" dirty="0" smtClean="0">
                <a:solidFill>
                  <a:srgbClr val="00B050"/>
                </a:solidFill>
              </a:rPr>
              <a:t>фонтаны на </a:t>
            </a:r>
            <a:r>
              <a:rPr lang="ru-RU" sz="4400" i="1" dirty="0" err="1" smtClean="0">
                <a:solidFill>
                  <a:srgbClr val="00B050"/>
                </a:solidFill>
              </a:rPr>
              <a:t>ввц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58200" cy="115212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Казанский вокзал - один из  девяти вокзалов столицы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84582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099" name="Picture 3" descr="C:\Users\Пользователь-12345\Pictures\Москва\Казанский вокз-один из 9 в.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589240"/>
            <a:ext cx="8458200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Третьяковская галерея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-12345\Pictures\Москва\М.Лаврушенский пер Третьяк галере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            </a:t>
            </a:r>
            <a:r>
              <a:rPr lang="ru-RU" sz="4800" i="1" dirty="0" smtClean="0">
                <a:solidFill>
                  <a:srgbClr val="00B0F0"/>
                </a:solidFill>
              </a:rPr>
              <a:t>Улицы   Москвы</a:t>
            </a:r>
            <a:endParaRPr lang="ru-RU" sz="4800" i="1" dirty="0">
              <a:solidFill>
                <a:srgbClr val="00B0F0"/>
              </a:solidFill>
            </a:endParaRPr>
          </a:p>
        </p:txBody>
      </p:sp>
      <p:pic>
        <p:nvPicPr>
          <p:cNvPr id="5124" name="Picture 4" descr="C:\Users\Пользователь-12345\Pictures\Москва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96953"/>
            <a:ext cx="5652120" cy="3861048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-12345\Pictures\Москва\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484784"/>
            <a:ext cx="471601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cap="none" dirty="0" smtClean="0">
                <a:solidFill>
                  <a:srgbClr val="FF0000"/>
                </a:solidFill>
              </a:rPr>
              <a:t>         Московское метро</a:t>
            </a:r>
            <a:endParaRPr lang="ru-RU" sz="4800" i="1" cap="none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-12345\Pictures\Москва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4355976" cy="3096345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-12345\Pictures\Москва\московсое мет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852936"/>
            <a:ext cx="4788024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733256"/>
            <a:ext cx="8458200" cy="790327"/>
          </a:xfrm>
        </p:spPr>
        <p:txBody>
          <a:bodyPr>
            <a:normAutofit/>
          </a:bodyPr>
          <a:lstStyle/>
          <a:p>
            <a:r>
              <a:rPr lang="ru-RU" dirty="0" smtClean="0"/>
              <a:t>Московский монорельс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-12345\Pictures\Москва\московский монорель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061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     Московские высотки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-12345\Pictures\Москва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4871865" cy="5076057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-12345\Pictures\Москва\cit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908720"/>
            <a:ext cx="428396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1057272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 </a:t>
            </a:r>
            <a:r>
              <a:rPr lang="ru-RU" sz="7300" i="1" dirty="0" smtClean="0">
                <a:solidFill>
                  <a:srgbClr val="FF0000"/>
                </a:solidFill>
              </a:rPr>
              <a:t>М</a:t>
            </a:r>
            <a:r>
              <a:rPr lang="ru-RU" sz="6000" i="1" dirty="0" smtClean="0">
                <a:solidFill>
                  <a:srgbClr val="FF0000"/>
                </a:solidFill>
              </a:rPr>
              <a:t>осковский </a:t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7300" i="1" dirty="0" smtClean="0">
                <a:solidFill>
                  <a:srgbClr val="FF0000"/>
                </a:solidFill>
              </a:rPr>
              <a:t>К</a:t>
            </a:r>
            <a:r>
              <a:rPr lang="ru-RU" sz="6000" i="1" dirty="0" smtClean="0">
                <a:solidFill>
                  <a:srgbClr val="FF0000"/>
                </a:solidFill>
              </a:rPr>
              <a:t>ремль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-12345\Pictures\Москва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-12345\Pictures\Москва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458200" cy="12223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</a:t>
            </a:r>
            <a:r>
              <a:rPr lang="ru-RU" sz="2800" dirty="0" smtClean="0"/>
              <a:t>осковский государственный университет им. </a:t>
            </a:r>
            <a:r>
              <a:rPr lang="ru-RU" sz="3200" dirty="0" smtClean="0"/>
              <a:t>М.В. Л</a:t>
            </a:r>
            <a:r>
              <a:rPr lang="ru-RU" sz="2800" dirty="0" smtClean="0"/>
              <a:t>омоносова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-12345\Pictures\Москва\Московский госуд. университет им.М.В.Ломонос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902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-12345\Pictures\Москва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6096000" cy="4076700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-12345\Pictures\Москва\московские фонтан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564904"/>
            <a:ext cx="3563888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-12345\Pictures\Москва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522156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Спасская башня Кремля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Спа́сская</a:t>
            </a:r>
            <a:r>
              <a:rPr lang="ru-RU" sz="2400" dirty="0" smtClean="0"/>
              <a:t> </a:t>
            </a:r>
            <a:r>
              <a:rPr lang="ru-RU" sz="2400" b="1" dirty="0" smtClean="0"/>
              <a:t>башня</a:t>
            </a:r>
            <a:r>
              <a:rPr lang="ru-RU" sz="2400" dirty="0" smtClean="0"/>
              <a:t> (ранее — </a:t>
            </a:r>
            <a:r>
              <a:rPr lang="ru-RU" sz="2400" dirty="0" err="1" smtClean="0"/>
              <a:t>Фроло́вская</a:t>
            </a:r>
            <a:r>
              <a:rPr lang="ru-RU" sz="2400" dirty="0" smtClean="0"/>
              <a:t> </a:t>
            </a:r>
            <a:r>
              <a:rPr lang="ru-RU" sz="2400" b="1" dirty="0" smtClean="0"/>
              <a:t>башня</a:t>
            </a:r>
            <a:r>
              <a:rPr lang="ru-RU" sz="2400" dirty="0" smtClean="0"/>
              <a:t>) — одна из 20 </a:t>
            </a:r>
            <a:r>
              <a:rPr lang="ru-RU" sz="2400" b="1" dirty="0" smtClean="0"/>
              <a:t>башен</a:t>
            </a:r>
            <a:r>
              <a:rPr lang="ru-RU" sz="2400" dirty="0" smtClean="0"/>
              <a:t> Московского </a:t>
            </a:r>
            <a:r>
              <a:rPr lang="ru-RU" sz="2400" b="1" dirty="0" smtClean="0"/>
              <a:t>Кремля</a:t>
            </a:r>
            <a:r>
              <a:rPr lang="ru-RU" sz="2400" dirty="0" smtClean="0"/>
              <a:t>, выходящая на Красную площадь. В </a:t>
            </a:r>
            <a:r>
              <a:rPr lang="ru-RU" sz="2400" b="1" dirty="0" smtClean="0"/>
              <a:t>башне</a:t>
            </a:r>
            <a:r>
              <a:rPr lang="ru-RU" sz="2400" dirty="0" smtClean="0"/>
              <a:t> расположены главные ворота </a:t>
            </a:r>
            <a:r>
              <a:rPr lang="ru-RU" sz="2400" b="1" dirty="0" smtClean="0"/>
              <a:t>Кремля</a:t>
            </a:r>
            <a:r>
              <a:rPr lang="ru-RU" sz="2400" dirty="0" smtClean="0"/>
              <a:t> — </a:t>
            </a:r>
            <a:r>
              <a:rPr lang="ru-RU" sz="2400" b="1" dirty="0" smtClean="0"/>
              <a:t>Спасские</a:t>
            </a:r>
            <a:r>
              <a:rPr lang="ru-RU" sz="2400" dirty="0" smtClean="0"/>
              <a:t>, в шатре </a:t>
            </a:r>
            <a:r>
              <a:rPr lang="ru-RU" sz="2400" b="1" dirty="0" smtClean="0"/>
              <a:t>башни</a:t>
            </a:r>
            <a:r>
              <a:rPr lang="ru-RU" sz="2400" dirty="0" smtClean="0"/>
              <a:t> установлены знаменитые часы — куранты.</a:t>
            </a:r>
          </a:p>
          <a:p>
            <a:endParaRPr lang="ru-RU" dirty="0"/>
          </a:p>
        </p:txBody>
      </p:sp>
      <p:pic>
        <p:nvPicPr>
          <p:cNvPr id="13314" name="Picture 2" descr="C:\Users\Пользователь-12345\Pictures\Москва\Спасская башня Крем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548680"/>
            <a:ext cx="5220072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251520" y="7378700"/>
            <a:ext cx="8458200" cy="226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384376" cy="554461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Храм-памятник Покрова на рву (</a:t>
            </a:r>
            <a:r>
              <a:rPr lang="ru-RU" sz="3200" b="1" dirty="0" smtClean="0"/>
              <a:t>Покровский</a:t>
            </a:r>
            <a:r>
              <a:rPr lang="ru-RU" sz="3200" dirty="0" smtClean="0"/>
              <a:t> </a:t>
            </a:r>
            <a:r>
              <a:rPr lang="ru-RU" sz="3200" b="1" dirty="0" smtClean="0"/>
              <a:t>собор</a:t>
            </a:r>
            <a:r>
              <a:rPr lang="ru-RU" sz="3200" dirty="0" smtClean="0"/>
              <a:t>, </a:t>
            </a:r>
            <a:r>
              <a:rPr lang="ru-RU" sz="3200" b="1" dirty="0" smtClean="0"/>
              <a:t>собор</a:t>
            </a:r>
            <a:r>
              <a:rPr lang="ru-RU" sz="3200" dirty="0" smtClean="0"/>
              <a:t> Василия Блаженного) возведен русскими мастерами </a:t>
            </a:r>
            <a:r>
              <a:rPr lang="ru-RU" sz="3200" dirty="0" err="1" smtClean="0"/>
              <a:t>Бармой</a:t>
            </a:r>
            <a:r>
              <a:rPr lang="ru-RU" sz="3200" dirty="0" smtClean="0"/>
              <a:t> и Постником в 1555-1561 г.г.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Пользователь-12345\Pictures\Москва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08104" y="4005064"/>
            <a:ext cx="3635896" cy="2852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</a:t>
            </a:r>
            <a:r>
              <a:rPr lang="ru-RU" sz="2400" dirty="0" smtClean="0"/>
              <a:t>12 декабря 1997 года, у Вечного огня на Могиле Неизвестного солдата установлен постоянный пост почетного караула из состава Президентского полка.</a:t>
            </a:r>
            <a:endParaRPr lang="ru-RU" sz="2400" dirty="0"/>
          </a:p>
        </p:txBody>
      </p:sp>
      <p:pic>
        <p:nvPicPr>
          <p:cNvPr id="3074" name="Picture 2" descr="C:\Users\Пользователь-12345\Pictures\Москва\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5364088" cy="396044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-12345\Pictures\Москва\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5024"/>
            <a:ext cx="5472608" cy="32129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779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В1967г. у Кремлевской стены </a:t>
            </a:r>
            <a:r>
              <a:rPr lang="ru-RU" sz="2800" b="1" dirty="0" smtClean="0"/>
              <a:t>на</a:t>
            </a:r>
            <a:r>
              <a:rPr lang="ru-RU" sz="2800" dirty="0" smtClean="0"/>
              <a:t> </a:t>
            </a:r>
            <a:r>
              <a:rPr lang="ru-RU" sz="2800" b="1" dirty="0" smtClean="0"/>
              <a:t>могиле</a:t>
            </a:r>
            <a:r>
              <a:rPr lang="ru-RU" sz="2800" dirty="0" smtClean="0"/>
              <a:t> </a:t>
            </a:r>
            <a:r>
              <a:rPr lang="ru-RU" sz="2800" b="1" dirty="0" smtClean="0"/>
              <a:t>Неизвестного</a:t>
            </a:r>
            <a:r>
              <a:rPr lang="ru-RU" sz="2800" dirty="0" smtClean="0"/>
              <a:t> </a:t>
            </a:r>
            <a:r>
              <a:rPr lang="ru-RU" sz="2800" b="1" dirty="0" smtClean="0"/>
              <a:t>солдата</a:t>
            </a:r>
            <a:r>
              <a:rPr lang="ru-RU" sz="2800" dirty="0" smtClean="0"/>
              <a:t> зажжен </a:t>
            </a:r>
            <a:r>
              <a:rPr lang="ru-RU" sz="2800" b="1" dirty="0" smtClean="0"/>
              <a:t>Вечный</a:t>
            </a:r>
            <a:r>
              <a:rPr lang="ru-RU" sz="2800" dirty="0" smtClean="0"/>
              <a:t> </a:t>
            </a:r>
            <a:r>
              <a:rPr lang="ru-RU" sz="2800" b="1" dirty="0" smtClean="0"/>
              <a:t>огонь</a:t>
            </a:r>
            <a:r>
              <a:rPr lang="ru-RU" sz="2800" dirty="0" smtClean="0"/>
              <a:t> в память героев, павших в годы Великой Отечественной войны.</a:t>
            </a:r>
            <a:endParaRPr lang="ru-RU" sz="2800" dirty="0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990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Верхние торговые ряды (ГУМ) 1893г.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-12345\Pictures\Москва\Верхние торговые ряды1893( ГУМ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1938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B050"/>
                </a:solidFill>
              </a:rPr>
              <a:t>           </a:t>
            </a:r>
            <a:r>
              <a:rPr lang="ru-RU" sz="6000" i="1" dirty="0" smtClean="0">
                <a:solidFill>
                  <a:srgbClr val="C00000"/>
                </a:solidFill>
              </a:rPr>
              <a:t>М</a:t>
            </a:r>
            <a:r>
              <a:rPr lang="ru-RU" sz="5400" i="1" dirty="0" smtClean="0">
                <a:solidFill>
                  <a:srgbClr val="C00000"/>
                </a:solidFill>
              </a:rPr>
              <a:t>осква-река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-12345\Pictures\Москва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628800"/>
            <a:ext cx="4248472" cy="266429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-12345\Pictures\Москва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3816424" cy="259228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-12345\Pictures\Москва\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221088"/>
            <a:ext cx="5904656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373216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620688"/>
            <a:ext cx="3141985" cy="4717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Москва!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Как много 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этом    звуке                         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для сердца русского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слилось,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как много в нем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отозвалось…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А.С.Пушкин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-12345\Pictures\Москва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88640"/>
            <a:ext cx="5364088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20688"/>
            <a:ext cx="3960440" cy="4800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Театр</a:t>
            </a:r>
            <a:r>
              <a:rPr lang="ru-RU" sz="2400" dirty="0" smtClean="0"/>
              <a:t> </a:t>
            </a:r>
            <a:r>
              <a:rPr lang="ru-RU" sz="2400" b="1" dirty="0" smtClean="0"/>
              <a:t>уж</a:t>
            </a:r>
            <a:r>
              <a:rPr lang="ru-RU" sz="2400" dirty="0" smtClean="0"/>
              <a:t> </a:t>
            </a:r>
            <a:r>
              <a:rPr lang="ru-RU" sz="2400" b="1" dirty="0" smtClean="0"/>
              <a:t>полон</a:t>
            </a:r>
            <a:r>
              <a:rPr lang="ru-RU" sz="2400" dirty="0" smtClean="0"/>
              <a:t>; </a:t>
            </a:r>
            <a:r>
              <a:rPr lang="ru-RU" sz="2400" b="1" dirty="0" smtClean="0"/>
              <a:t>ложи</a:t>
            </a:r>
            <a:r>
              <a:rPr lang="ru-RU" sz="2400" dirty="0" smtClean="0"/>
              <a:t> </a:t>
            </a:r>
            <a:r>
              <a:rPr lang="ru-RU" sz="2400" b="1" dirty="0" smtClean="0"/>
              <a:t>блещут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Партер и кресла,</a:t>
            </a:r>
          </a:p>
          <a:p>
            <a:r>
              <a:rPr lang="ru-RU" sz="2400" dirty="0" smtClean="0"/>
              <a:t> всё кипит;</a:t>
            </a:r>
          </a:p>
          <a:p>
            <a:r>
              <a:rPr lang="ru-RU" sz="2400" dirty="0" smtClean="0"/>
              <a:t>В райке нетерпеливо плещут,</a:t>
            </a:r>
          </a:p>
          <a:p>
            <a:r>
              <a:rPr lang="ru-RU" sz="2400" dirty="0" smtClean="0"/>
              <a:t>И, взвившись, занавес шумит.</a:t>
            </a:r>
          </a:p>
          <a:p>
            <a:r>
              <a:rPr lang="ru-RU" sz="2400" dirty="0" smtClean="0"/>
              <a:t>            А.С.Пушки</a:t>
            </a:r>
            <a:r>
              <a:rPr lang="ru-RU" sz="2800" dirty="0" smtClean="0"/>
              <a:t>н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-12345\Pictures\Москва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88640"/>
            <a:ext cx="5400600" cy="52565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458200" cy="1224136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Госуда́рственный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академи́ческий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Большо́й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теа́тр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Росси́и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(ГАБТ РФ), или просто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Большо́й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теа́тр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— один из крупнейших в России и один из самых значительных в мире театров оперы и балета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248</Words>
  <Application>Microsoft Office PowerPoint</Application>
  <PresentationFormat>Экран (4:3)</PresentationFormat>
  <Paragraphs>41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Прогулка                     по Москве</vt:lpstr>
      <vt:lpstr> Московский                                Кремль</vt:lpstr>
      <vt:lpstr>    </vt:lpstr>
      <vt:lpstr>  </vt:lpstr>
      <vt:lpstr>с 12 декабря 1997 года, у Вечного огня на Могиле Неизвестного солдата установлен постоянный пост почетного караула из состава Президентского полка.</vt:lpstr>
      <vt:lpstr>  Верхние торговые ряды (ГУМ) 1893г.</vt:lpstr>
      <vt:lpstr>           Москва-река</vt:lpstr>
      <vt:lpstr> </vt:lpstr>
      <vt:lpstr>Госуда́рственный  академи́ческий Большо́й теа́тр Росси́и (ГАБТ РФ), или просто Большо́й теа́тр — один из крупнейших в России и один из самых значительных в мире театров оперы и балета.</vt:lpstr>
      <vt:lpstr> Храм  Христа Спасителя на Волхонке</vt:lpstr>
      <vt:lpstr>Новодевичий монастырь 1524 г.</vt:lpstr>
      <vt:lpstr>Слайд 12</vt:lpstr>
      <vt:lpstr>               фонтаны на ввц</vt:lpstr>
      <vt:lpstr> Казанский вокзал - один из  девяти вокзалов столицы</vt:lpstr>
      <vt:lpstr>  Третьяковская галерея</vt:lpstr>
      <vt:lpstr>            Улицы   Москвы</vt:lpstr>
      <vt:lpstr>         Московское метро</vt:lpstr>
      <vt:lpstr>Московский монорельс</vt:lpstr>
      <vt:lpstr>        Московские высотки</vt:lpstr>
      <vt:lpstr>Слайд 20</vt:lpstr>
      <vt:lpstr>Московский государственный университет им. М.В. Ломоносова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Прогулка                     по Москве</dc:title>
  <dc:creator>Пользователь-12345</dc:creator>
  <cp:lastModifiedBy>Лидия</cp:lastModifiedBy>
  <cp:revision>42</cp:revision>
  <dcterms:created xsi:type="dcterms:W3CDTF">2012-06-20T17:26:59Z</dcterms:created>
  <dcterms:modified xsi:type="dcterms:W3CDTF">2015-02-08T10:21:43Z</dcterms:modified>
</cp:coreProperties>
</file>