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73" r:id="rId3"/>
    <p:sldId id="264" r:id="rId4"/>
    <p:sldId id="274" r:id="rId5"/>
    <p:sldId id="265" r:id="rId6"/>
    <p:sldId id="275" r:id="rId7"/>
    <p:sldId id="266" r:id="rId8"/>
    <p:sldId id="276" r:id="rId9"/>
    <p:sldId id="263" r:id="rId10"/>
    <p:sldId id="277" r:id="rId11"/>
    <p:sldId id="267" r:id="rId12"/>
    <p:sldId id="278" r:id="rId13"/>
    <p:sldId id="259" r:id="rId14"/>
    <p:sldId id="279" r:id="rId15"/>
    <p:sldId id="268" r:id="rId16"/>
    <p:sldId id="280" r:id="rId17"/>
    <p:sldId id="260" r:id="rId18"/>
    <p:sldId id="281" r:id="rId19"/>
    <p:sldId id="256" r:id="rId20"/>
    <p:sldId id="282" r:id="rId21"/>
    <p:sldId id="261" r:id="rId22"/>
    <p:sldId id="283" r:id="rId23"/>
    <p:sldId id="271" r:id="rId24"/>
    <p:sldId id="284" r:id="rId25"/>
    <p:sldId id="272" r:id="rId26"/>
    <p:sldId id="285" r:id="rId27"/>
    <p:sldId id="258" r:id="rId28"/>
    <p:sldId id="286" r:id="rId29"/>
    <p:sldId id="270" r:id="rId30"/>
    <p:sldId id="287" r:id="rId31"/>
    <p:sldId id="257" r:id="rId32"/>
    <p:sldId id="288" r:id="rId33"/>
    <p:sldId id="269" r:id="rId34"/>
    <p:sldId id="28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attachments-blog.tut.by/6549/files/2009/12/dhdhdhdhndhn-dhdhdhudhdhdh-dhdhunedhdh-dhdhdhdhunndhdhdhdh-dhdhnzdhdh-dhdhdhunen1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mkrf.ru/upload/iblock/07a/07a11d16244963fe6528c68aa40c7836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mondvors.ru/ORBan450253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mkrf.ru/upload/iblock/07a/07a11d16244963fe6528c68aa40c7836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mkrf.ru/upload/iblock/07a/07a11d16244963fe6528c68aa40c7836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hyperlink" Target="http://www.mondvors.ru/ORBan450253.jpg" TargetMode="Externa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mkrf.ru/upload/iblock/07a/07a11d16244963fe6528c68aa40c7836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mondvors.ru/ORBan450253.j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mkrf.ru/upload/iblock/07a/07a11d16244963fe6528c68aa40c7836.jpg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g138.imageshack.us/img138/5027/olenin2865yy8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mondvors.ru/ORBan450253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hyperlink" Target="http://mkrf.ru/upload/iblock/07a/07a11d16244963fe6528c68aa40c7836.jpg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dic.academic.ru/pictures/wiki/files/90/ZV0053764.jpg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mkrf.ru/upload/iblock/07a/07a11d16244963fe6528c68aa40c7836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dic.academic.ru/pictures/wiki/files/90/ZV0053764.jpg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attachments-blog.tut.by/6549/files/2009/12/dhdhdhdhndhn-dhdhdhudhdhdh-dhdhunedhdh-dhdhdhdhunndhdhdhdh-dhdhnzdhdh-dhdhdhunen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http://mkrf.ru/upload/iblock/07a/07a11d16244963fe6528c68aa40c7836.j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attachments-blog.tut.by/6549/files/2009/12/dhdhdhdhndhn-dhdhdhudhdhdh-dhdhunedhdh-dhdhdhdhunndhdhdhdh-dhdhnzdhdh-dhdhdhunen1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attachments-blog.tut.by/6549/files/2009/12/dhdhdhdhndhn-dhdhdhudhdhdh-dhdhunedhdh-dhdhdhdhunndhdhdhdh-dhdhnzdhdh-dhdhdhunen1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J:\Пионеры-герои\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-8480"/>
            <a:ext cx="5929354" cy="6866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9 из 1367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928670"/>
            <a:ext cx="378621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J:\Пионеры-герои\ga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0"/>
            <a:ext cx="600079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2 из 1810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642918"/>
            <a:ext cx="5572164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:\Пионеры-герои\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-26606"/>
            <a:ext cx="6000792" cy="6884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10 из 2962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857232"/>
            <a:ext cx="4429155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J:\Пионеры-герои\l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0"/>
            <a:ext cx="600079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2 из 1810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642918"/>
            <a:ext cx="5572164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J:\Пионеры-герои\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-42358"/>
            <a:ext cx="5786478" cy="6900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2 из 1810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7562"/>
            <a:ext cx="3500429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medal.redut.ru/media/image36.jpe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3357562"/>
            <a:ext cx="3929058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-main-pic" descr="Картинка 10 из 2962">
            <a:hlinkClick r:id="rId5" tgtFrame="_blank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36" y="0"/>
            <a:ext cx="3429023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Пионеры-герои\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031"/>
            <a:ext cx="6643734" cy="68429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2 из 1810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857752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medal.redut.ru/media/image36.jpe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3" y="3143248"/>
            <a:ext cx="4286248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10 из 2962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857232"/>
            <a:ext cx="4429155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J:\Пионеры-герои\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0"/>
            <a:ext cx="6000792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2 из 1810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642918"/>
            <a:ext cx="5572164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J:\Пионеры-герои\volod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0"/>
            <a:ext cx="621510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14 из 4001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85728"/>
            <a:ext cx="3606165" cy="3811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medal.redut.ru/media/image36.jpe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786058"/>
            <a:ext cx="4154805" cy="3811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J:\Пионеры-герои\Надя Богдано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-24540"/>
            <a:ext cx="6143667" cy="6882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10 из 2962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857620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-main-pic" descr="Картинка 2 из 1810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2071678"/>
            <a:ext cx="5000628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:\Пионеры-герои\0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81454" y="0"/>
            <a:ext cx="580519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ic.academic.ru/pictures/wiki/files/90/ZV0053764.jpg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428604"/>
            <a:ext cx="571504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J:\Пионеры-герои\ni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0"/>
            <a:ext cx="614366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J:\Пионеры-герои\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"/>
            <a:ext cx="600079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2 из 1810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071678"/>
            <a:ext cx="5000628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medal.redut.ru/media/image36.jpe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154805" cy="3811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Пионеры-герои\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-56840"/>
            <a:ext cx="5929354" cy="6914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dic.academic.ru/pictures/wiki/files/90/ZV0053764.jpg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3811270" cy="3811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dic.academic.ru/pictures/wiki/files/90/ZV0053764.jpg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857496"/>
            <a:ext cx="3811270" cy="3811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J:\Пионеры-герои\li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0"/>
            <a:ext cx="621510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edal.redut.ru/media/image36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857232"/>
            <a:ext cx="585791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9 из 1367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0"/>
            <a:ext cx="2421255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-main-pic" descr="Картинка 2 из 1810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86124"/>
            <a:ext cx="3500429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medal.redut.ru/media/image36.jpe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89195" y="3286124"/>
            <a:ext cx="4154805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J:\Пионеры-герои\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"/>
            <a:ext cx="614366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9 из 1367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928670"/>
            <a:ext cx="378621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J:\Пионеры-герои\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-42454"/>
            <a:ext cx="6143668" cy="6900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9 из 1367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928670"/>
            <a:ext cx="378621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J:\Пионеры-герои\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-29018"/>
            <a:ext cx="6000792" cy="68870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0</Words>
  <PresentationFormat>Экран (4:3)</PresentationFormat>
  <Paragraphs>0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14</cp:revision>
  <dcterms:modified xsi:type="dcterms:W3CDTF">2010-05-13T18:05:29Z</dcterms:modified>
</cp:coreProperties>
</file>