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EDDFF9-2752-477A-96A1-229D499FF3BB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E24215-C4CF-4257-81D0-E4D047C160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 advTm="10000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EDDFF9-2752-477A-96A1-229D499FF3BB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E24215-C4CF-4257-81D0-E4D047C16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EDDFF9-2752-477A-96A1-229D499FF3BB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E24215-C4CF-4257-81D0-E4D047C16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EDDFF9-2752-477A-96A1-229D499FF3BB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E24215-C4CF-4257-81D0-E4D047C16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EDDFF9-2752-477A-96A1-229D499FF3BB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E24215-C4CF-4257-81D0-E4D047C160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 advTm="10000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EDDFF9-2752-477A-96A1-229D499FF3BB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E24215-C4CF-4257-81D0-E4D047C16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EDDFF9-2752-477A-96A1-229D499FF3BB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E24215-C4CF-4257-81D0-E4D047C16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EDDFF9-2752-477A-96A1-229D499FF3BB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E24215-C4CF-4257-81D0-E4D047C16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EDDFF9-2752-477A-96A1-229D499FF3BB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E24215-C4CF-4257-81D0-E4D047C160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 advTm="10000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EDDFF9-2752-477A-96A1-229D499FF3BB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E24215-C4CF-4257-81D0-E4D047C16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EDDFF9-2752-477A-96A1-229D499FF3BB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E24215-C4CF-4257-81D0-E4D047C160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10000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0EDDFF9-2752-477A-96A1-229D499FF3BB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7E24215-C4CF-4257-81D0-E4D047C160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0000"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2214554"/>
            <a:ext cx="7406640" cy="1472184"/>
          </a:xfrm>
        </p:spPr>
        <p:txBody>
          <a:bodyPr/>
          <a:lstStyle/>
          <a:p>
            <a:pPr algn="ctr"/>
            <a:r>
              <a:rPr lang="ru-RU" dirty="0" smtClean="0"/>
              <a:t>Святые семьи земли русской Петр и Феврония Муромские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5786454"/>
            <a:ext cx="7406640" cy="68103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cap="all" dirty="0" smtClean="0"/>
              <a:t>"СВЯТЫЕ ПЕТР И ФЕВРОНИЯ" В ЖИВОПИСИ АЛЕКСАНДРА ПРОСТЕВА.</a:t>
            </a:r>
            <a:endParaRPr lang="ru-RU" b="1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 advClick="0" advTm="10000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oie_718050uWceS9V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85728"/>
            <a:ext cx="4094879" cy="5786454"/>
          </a:xfrm>
          <a:prstGeom prst="rect">
            <a:avLst/>
          </a:prstGeom>
          <a:noFill/>
          <a:ln w="508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 spd="slow" advClick="0" advTm="10000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6000768"/>
            <a:ext cx="7498080" cy="60482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– малая церковь!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oie_718148IMUcHF3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14290"/>
            <a:ext cx="3490333" cy="5767360"/>
          </a:xfrm>
          <a:prstGeom prst="rect">
            <a:avLst/>
          </a:prstGeom>
          <a:noFill/>
          <a:ln w="508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 spd="slow" advClick="0" advTm="10000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5857892"/>
            <a:ext cx="7498080" cy="5333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Святые благоверные князь Петр и княгиня Феврония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oie_718359hAhaXQZ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290"/>
            <a:ext cx="7072362" cy="5573696"/>
          </a:xfrm>
          <a:prstGeom prst="rect">
            <a:avLst/>
          </a:prstGeom>
          <a:noFill/>
          <a:ln w="508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 spd="slow" advClick="0" advTm="10000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6072206"/>
            <a:ext cx="7498080" cy="46194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умерли они в один день и час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 descr="oie_718454btr8Ch1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6929430" cy="5609539"/>
          </a:xfrm>
          <a:prstGeom prst="rect">
            <a:avLst/>
          </a:prstGeom>
          <a:noFill/>
          <a:ln w="508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 spd="slow" advClick="0" advTm="10000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6143644"/>
            <a:ext cx="7498080" cy="46194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 и Феврония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oie_7175955R4DpEn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00042"/>
            <a:ext cx="7296963" cy="5429288"/>
          </a:xfrm>
          <a:prstGeom prst="rect">
            <a:avLst/>
          </a:prstGeom>
          <a:noFill/>
          <a:ln w="508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 spd="slow" advClick="0" advTm="10000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6072206"/>
            <a:ext cx="7498080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Юный князь Петр и юная Феврония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oie_718529lJsaZE6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1"/>
            <a:ext cx="3243671" cy="5857916"/>
          </a:xfrm>
          <a:prstGeom prst="rect">
            <a:avLst/>
          </a:prstGeom>
          <a:noFill/>
          <a:ln w="50800">
            <a:solidFill>
              <a:schemeClr val="bg2">
                <a:lumMod val="50000"/>
              </a:schemeClr>
            </a:solidFill>
          </a:ln>
        </p:spPr>
      </p:pic>
      <p:pic>
        <p:nvPicPr>
          <p:cNvPr id="1028" name="Picture 4" descr="oie_7175545hhP04Xz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290"/>
            <a:ext cx="4138478" cy="5857916"/>
          </a:xfrm>
          <a:prstGeom prst="rect">
            <a:avLst/>
          </a:prstGeom>
          <a:noFill/>
          <a:ln w="508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 spd="slow" advClick="0" advTm="10000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oie_717565blu15g1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3929090" cy="5931055"/>
          </a:xfrm>
          <a:prstGeom prst="rect">
            <a:avLst/>
          </a:prstGeom>
          <a:noFill/>
          <a:ln w="50800">
            <a:solidFill>
              <a:schemeClr val="bg2">
                <a:lumMod val="50000"/>
              </a:schemeClr>
            </a:solidFill>
          </a:ln>
        </p:spPr>
      </p:pic>
      <p:pic>
        <p:nvPicPr>
          <p:cNvPr id="16388" name="Picture 4" descr="oie_7175623OF2YrFM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72145"/>
            <a:ext cx="3286148" cy="6259330"/>
          </a:xfrm>
          <a:prstGeom prst="rect">
            <a:avLst/>
          </a:prstGeom>
          <a:noFill/>
          <a:ln w="508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 spd="slow" advClick="0" advTm="10000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6143644"/>
            <a:ext cx="7498080" cy="46194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Встреча Петра и Февронии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oie_717571RdJsPzz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57166"/>
            <a:ext cx="3870326" cy="5639618"/>
          </a:xfrm>
          <a:prstGeom prst="rect">
            <a:avLst/>
          </a:prstGeom>
          <a:noFill/>
          <a:ln w="508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 spd="slow" advClick="0" advTm="10000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6000768"/>
            <a:ext cx="7498080" cy="60482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Феврония невеста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oie_7175826SkiCMTD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57166"/>
            <a:ext cx="3656012" cy="5571066"/>
          </a:xfrm>
          <a:prstGeom prst="rect">
            <a:avLst/>
          </a:prstGeom>
          <a:noFill/>
          <a:ln w="508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 spd="slow" advClick="0" advTm="10000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6143644"/>
            <a:ext cx="7498080" cy="53338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Венчание князя Петра и Февронии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oie_71758424Bfplw9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14290"/>
            <a:ext cx="4013203" cy="5857365"/>
          </a:xfrm>
          <a:prstGeom prst="rect">
            <a:avLst/>
          </a:prstGeom>
          <a:noFill/>
          <a:ln w="508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 spd="slow" advClick="0" advTm="10000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857892"/>
            <a:ext cx="7498080" cy="53338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Единение душ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oie_7175901JCOof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8"/>
            <a:ext cx="8001000" cy="4572000"/>
          </a:xfrm>
          <a:prstGeom prst="rect">
            <a:avLst/>
          </a:prstGeom>
          <a:noFill/>
          <a:ln w="508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 spd="slow" advClick="0" advTm="10000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6072206"/>
            <a:ext cx="7498080" cy="53338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Бог сочетал, человек да не разлучает.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oie_7180328fJAIeU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85728"/>
            <a:ext cx="3441699" cy="5609150"/>
          </a:xfrm>
          <a:prstGeom prst="rect">
            <a:avLst/>
          </a:prstGeom>
          <a:noFill/>
          <a:ln w="508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 spd="slow" advClick="0" advTm="10000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97</TotalTime>
  <Words>70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Святые семьи земли русской Петр и Феврония Муромские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Святые семьи земли русской Петр и Феврония Муромские</dc:title>
  <dc:creator>1</dc:creator>
  <cp:lastModifiedBy>1</cp:lastModifiedBy>
  <cp:revision>19</cp:revision>
  <dcterms:created xsi:type="dcterms:W3CDTF">2015-10-15T05:57:12Z</dcterms:created>
  <dcterms:modified xsi:type="dcterms:W3CDTF">2015-10-22T16:40:03Z</dcterms:modified>
</cp:coreProperties>
</file>