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Олечка\Мои документы\Мои рисунки\Изображение\Копия (2) Изображение 07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838200"/>
            <a:ext cx="6934200" cy="229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Олечка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805218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Documents and Settings\Олечка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4639">
            <a:off x="3563132" y="3175157"/>
            <a:ext cx="1905000" cy="29370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38800" y="4800600"/>
            <a:ext cx="3031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</a:t>
            </a:r>
          </a:p>
          <a:p>
            <a:r>
              <a:rPr lang="ru-RU" dirty="0" smtClean="0"/>
              <a:t>Ростовская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Олечка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228600"/>
            <a:ext cx="6918325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3" descr="C:\Documents and Settings\Олечка\Мои документы\Мои рисунки\Изображение\Копия (2) Изображение 0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2438400"/>
            <a:ext cx="7239000" cy="3306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667000" y="304800"/>
            <a:ext cx="6172200" cy="6400800"/>
            <a:chOff x="2667000" y="304800"/>
            <a:chExt cx="6172200" cy="6400800"/>
          </a:xfrm>
        </p:grpSpPr>
        <p:pic>
          <p:nvPicPr>
            <p:cNvPr id="3074" name="Picture 2" descr="C:\Documents and Settings\Олечка\Мои документы\Мои рисунки\Изображение\Изображение 0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304800"/>
              <a:ext cx="6172200" cy="1752600"/>
            </a:xfrm>
            <a:prstGeom prst="rect">
              <a:avLst/>
            </a:prstGeom>
            <a:noFill/>
          </p:spPr>
        </p:pic>
        <p:pic>
          <p:nvPicPr>
            <p:cNvPr id="3075" name="Picture 3" descr="C:\Documents and Settings\Олечка\Мои документы\Мои рисунки\Изображение\Изображение 0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1981200"/>
              <a:ext cx="6172200" cy="4724400"/>
            </a:xfrm>
            <a:prstGeom prst="rect">
              <a:avLst/>
            </a:prstGeom>
            <a:noFill/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514600" y="304800"/>
            <a:ext cx="6324600" cy="472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800" y="5105400"/>
            <a:ext cx="6324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Олечка\Мои документы\Мои рисунки\Изображение\Копия Изображение 07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533400"/>
            <a:ext cx="71628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Олечка\Мои документы\Мои рисунки\Изображение\Копия (2) Изображение 07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228600"/>
            <a:ext cx="6400800" cy="152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Documents and Settings\Олечка\Мои документы\Мои рисунки\Изображение\Копия (4) Изображение 07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57200"/>
            <a:ext cx="7543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Олечка\Мои документы\Мои рисунки\Изображение\Изображение 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6315075" cy="668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Олечка\Мои документы\Мои рисунки\Изображение\Копия Изображение 07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838200"/>
            <a:ext cx="7451725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Олечка\Мои документы\Мои рисунки\Изображение\Изображение 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89925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Олечка\Мои документы\Мои рисунки\Изображение\Копия (2) Изображение 07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04800"/>
            <a:ext cx="7527925" cy="25638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Documents and Settings\Олечка\Мои документы\Мои рисунки\Изображение\Копия (2) 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6705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Олечка\Мои документы\Мои рисунки\Изображение\Копия Изображение 01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228600"/>
            <a:ext cx="7223125" cy="5105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user</cp:lastModifiedBy>
  <cp:revision>10</cp:revision>
  <dcterms:created xsi:type="dcterms:W3CDTF">2013-10-20T14:43:13Z</dcterms:created>
  <dcterms:modified xsi:type="dcterms:W3CDTF">2015-10-24T07:12:42Z</dcterms:modified>
</cp:coreProperties>
</file>