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3628F-820D-4536-9BDD-CD7D8ADE004C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C6A1A-832A-4090-A2B0-2D343A362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1B9CE-8207-47E5-814A-51F37099944B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0EA2-3061-41E0-B4B8-9F199D4BB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0281B-5DCB-4583-86FF-97E2C3218525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043E-3A42-4472-AC66-AF8FED54E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B3F-D2AB-4DF6-8C89-8C1D66ADDC09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BFDAA-AA47-447A-944E-BE7E7D825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3878E-49BB-411A-9661-E20BE220339B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507AF-3ECF-4950-B1E2-8762524B6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D0DDD-2B7E-4728-8461-A2BA0B8CEE1A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A72D9-DB80-4921-A81F-1C26C0B74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5688B-FA78-4FC4-B1DF-A10530785569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6DDD6-51F7-458A-A007-7B326A910F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B3694-B924-4B33-8536-48048176963D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B869B-4682-4482-9416-C1103D297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7684-3F26-46F5-9651-43D1345487B1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4E5BE-24D6-4D69-BFFF-E628921D3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40E40-556A-4250-BD0C-9F199E19337A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AAF8-B064-4320-ADB2-09363B23A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4859F-57A8-46AC-8518-9BA2976200F2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F536D-026D-4493-9505-D94D4A191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A66875-119C-4D27-B23E-AA0BB0BEBA8F}" type="datetimeFigureOut">
              <a:rPr lang="ru-RU"/>
              <a:pPr>
                <a:defRPr/>
              </a:pPr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C0A5A6-D8FE-4CE1-9435-224999D3D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2" name="Группа 14"/>
          <p:cNvGrpSpPr>
            <a:grpSpLocks/>
          </p:cNvGrpSpPr>
          <p:nvPr userDrawn="1"/>
        </p:nvGrpSpPr>
        <p:grpSpPr bwMode="auto">
          <a:xfrm>
            <a:off x="0" y="0"/>
            <a:ext cx="1692275" cy="6858000"/>
            <a:chOff x="7452320" y="0"/>
            <a:chExt cx="1691680" cy="6858000"/>
          </a:xfrm>
        </p:grpSpPr>
        <p:sp>
          <p:nvSpPr>
            <p:cNvPr id="14" name="Прямоугольник 13"/>
            <p:cNvSpPr/>
            <p:nvPr userDrawn="1"/>
          </p:nvSpPr>
          <p:spPr>
            <a:xfrm>
              <a:off x="7452320" y="0"/>
              <a:ext cx="169168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038" name="Рисунок 10" descr="0_c014c_75875fb_X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5400000">
              <a:off x="7087319" y="4928612"/>
              <a:ext cx="2438405" cy="1420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Рисунок 12" descr="0_c014c_75875fb_X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5400000">
              <a:off x="7015311" y="625649"/>
              <a:ext cx="2438405" cy="1420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Рисунок 11" descr="0_c014c_75875fb_X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 flipH="1">
              <a:off x="7214612" y="2641873"/>
              <a:ext cx="2438405" cy="1420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Прямоугольник 15"/>
          <p:cNvSpPr/>
          <p:nvPr userDrawn="1"/>
        </p:nvSpPr>
        <p:spPr>
          <a:xfrm>
            <a:off x="1763688" y="188640"/>
            <a:ext cx="7200800" cy="6480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 userDrawn="1"/>
        </p:nvSpPr>
        <p:spPr bwMode="auto">
          <a:xfrm>
            <a:off x="7897813" y="6656388"/>
            <a:ext cx="12461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inda6035.ucoz.ru/" TargetMode="External"/><Relationship Id="rId2" Type="http://schemas.openxmlformats.org/officeDocument/2006/relationships/hyperlink" Target="http://img-fotki.yandex.ru/get/9106/112424586.7b5/0_c014c_75875fb_XL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31840" y="4869160"/>
            <a:ext cx="457200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Автор :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Баранник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Ирина Алексеевна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учитель начальных классов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  СОШ №12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г. Белая Калитва п. Коксовый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Ростовская область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2014</a:t>
            </a:r>
            <a:endParaRPr lang="ru-RU" dirty="0">
              <a:latin typeface="+mn-lt"/>
              <a:cs typeface="+mn-cs"/>
            </a:endParaRPr>
          </a:p>
        </p:txBody>
      </p:sp>
      <p:pic>
        <p:nvPicPr>
          <p:cNvPr id="1026" name="Picture 2" descr="C:\Documents and Settings\Олечка\Мои документы\Мои рисунки\Изображение\Копия (2) Изображение 018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35696" y="764704"/>
            <a:ext cx="6912768" cy="19442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7" name="Picture 3" descr="C:\Documents and Settings\Олечка\Мои документы\Мои рисунки\Изображение\Изображение 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780928"/>
            <a:ext cx="1604171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652120" y="2708920"/>
            <a:ext cx="3223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«Начальная школа 21 века»</a:t>
            </a:r>
          </a:p>
          <a:p>
            <a:r>
              <a:rPr lang="ru-RU" dirty="0" smtClean="0"/>
              <a:t>2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835696" y="980728"/>
            <a:ext cx="7056784" cy="165618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Цветок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http://img-fotki.yandex.ru/get/9106/112424586.7b5/0_c014c_75875fb_XL.png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188640"/>
            <a:ext cx="38164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Интернет-ресурсы:</a:t>
            </a: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1763688" y="1844824"/>
            <a:ext cx="7200800" cy="4680519"/>
            <a:chOff x="539552" y="260648"/>
            <a:chExt cx="7992888" cy="531081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39552" y="260648"/>
              <a:ext cx="7992888" cy="2898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smtClean="0">
                  <a:latin typeface="Monotype Corsiva" pitchFamily="66" charset="0"/>
                </a:rPr>
                <a:t> </a:t>
              </a:r>
              <a:endParaRPr lang="ru-RU" sz="2000" dirty="0">
                <a:latin typeface="Monotype Corsiva" pitchFamily="66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Monotype Corsiva" pitchFamily="66" charset="0"/>
                </a:rPr>
                <a:t>И</a:t>
              </a:r>
              <a:r>
                <a:rPr lang="ru-RU" sz="2000" smtClean="0">
                  <a:latin typeface="Monotype Corsiva" pitchFamily="66" charset="0"/>
                </a:rPr>
                <a:t>сточник </a:t>
              </a:r>
              <a:r>
                <a:rPr lang="ru-RU" sz="2000" dirty="0">
                  <a:latin typeface="Monotype Corsiva" pitchFamily="66" charset="0"/>
                </a:rPr>
                <a:t>шаблона: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>
                <a:latin typeface="Monotype Corsiva" pitchFamily="66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Фокина Лидия Петровна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учитель начальных классов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МКОУ «СОШ ст. Евсино»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 err="1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Искитимского</a:t>
              </a: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 района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Новосибирской области</a:t>
              </a:r>
              <a:endParaRPr lang="ru-RU" sz="2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" name="Прямоугольник 3"/>
            <p:cNvSpPr>
              <a:spLocks noChangeArrowheads="1"/>
            </p:cNvSpPr>
            <p:nvPr/>
          </p:nvSpPr>
          <p:spPr bwMode="auto">
            <a:xfrm>
              <a:off x="2699792" y="4559241"/>
              <a:ext cx="3628503" cy="1012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latin typeface="Monotype Corsiva" pitchFamily="66" charset="0"/>
                </a:rPr>
                <a:t>Сайт </a:t>
              </a:r>
              <a:r>
                <a:rPr lang="en-US" sz="2400" b="1" dirty="0">
                  <a:latin typeface="Monotype Corsiva" pitchFamily="66" charset="0"/>
                  <a:hlinkClick r:id="rId3"/>
                </a:rPr>
                <a:t>http://linda6035.ucoz.ru/</a:t>
              </a:r>
              <a:r>
                <a:rPr lang="ru-RU" sz="2400" b="1" dirty="0">
                  <a:latin typeface="Monotype Corsiva" pitchFamily="66" charset="0"/>
                </a:rPr>
                <a:t>    </a:t>
              </a:r>
              <a:r>
                <a:rPr lang="ru-RU" sz="2400" b="1" i="1" dirty="0">
                  <a:latin typeface="Monotype Corsiva" pitchFamily="66" charset="0"/>
                </a:rPr>
                <a:t>  </a:t>
              </a:r>
              <a:endParaRPr lang="ru-RU" sz="2400" b="1" dirty="0">
                <a:latin typeface="Monotype Corsiva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907704" y="404664"/>
            <a:ext cx="6912768" cy="6048672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Documents and Settings\Олечка\Мои документы\Мои рисунки\Изображение\Копия Изображение 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764704"/>
            <a:ext cx="6181725" cy="51125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Олечка\Мои документы\Мои рисунки\Изображение\Изображение 018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23728" y="548680"/>
            <a:ext cx="6480720" cy="2520280"/>
          </a:xfrm>
          <a:prstGeom prst="rect">
            <a:avLst/>
          </a:prstGeom>
          <a:noFill/>
        </p:spPr>
      </p:pic>
      <p:pic>
        <p:nvPicPr>
          <p:cNvPr id="3075" name="Picture 3" descr="C:\Documents and Settings\Олечка\Мои документы\Мои рисунки\Изображение\Копия Изображение 019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23729" y="3068960"/>
            <a:ext cx="6480720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Олечка\Мои документы\Мои рисунки\Изображение\Изображение 019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95736" y="188640"/>
            <a:ext cx="6461125" cy="59766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9" name="Picture 3" descr="C:\Documents and Settings\Олечка\Мои документы\Мои рисунки\Изображение\Копия (2) Изображение 020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67744" y="6165304"/>
            <a:ext cx="6297613" cy="506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907704" y="404664"/>
            <a:ext cx="6912768" cy="6048672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C:\Documents and Settings\Олечка\Мои документы\Мои рисунки\Изображение\Копия Изображение 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764704"/>
            <a:ext cx="6297613" cy="53213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907704" y="404664"/>
            <a:ext cx="6912768" cy="6048672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Documents and Settings\Олечка\Мои документы\Мои рисунки\Изображение\Изображение 02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51720" y="1052736"/>
            <a:ext cx="6657653" cy="32403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47" name="Picture 3" descr="C:\Documents and Settings\Олечка\Мои документы\Мои рисунки\Изображение\Копия (2) Изображение 021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51720" y="4221088"/>
            <a:ext cx="6261100" cy="20162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Олечка\Мои документы\Мои рисунки\Изображение\Копия Изображение 021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332656"/>
            <a:ext cx="6912768" cy="619268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835696" y="260648"/>
            <a:ext cx="6984776" cy="6293296"/>
            <a:chOff x="1835696" y="260648"/>
            <a:chExt cx="6984776" cy="6293296"/>
          </a:xfrm>
        </p:grpSpPr>
        <p:pic>
          <p:nvPicPr>
            <p:cNvPr id="8194" name="Picture 2" descr="C:\Documents and Settings\Олечка\Мои документы\Мои рисунки\Изображение\Изображение 021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835696" y="260648"/>
              <a:ext cx="6984776" cy="3528392"/>
            </a:xfrm>
            <a:prstGeom prst="rect">
              <a:avLst/>
            </a:prstGeom>
            <a:noFill/>
          </p:spPr>
        </p:pic>
        <p:pic>
          <p:nvPicPr>
            <p:cNvPr id="8195" name="Picture 3" descr="C:\Documents and Settings\Олечка\Мои документы\Мои рисунки\Изображение\Копия (2) Изображение 022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835696" y="3789040"/>
              <a:ext cx="6984776" cy="276490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63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user</cp:lastModifiedBy>
  <cp:revision>11</cp:revision>
  <dcterms:created xsi:type="dcterms:W3CDTF">2013-07-10T10:15:00Z</dcterms:created>
  <dcterms:modified xsi:type="dcterms:W3CDTF">2014-11-09T10:23:53Z</dcterms:modified>
</cp:coreProperties>
</file>