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7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b="1" i="1" dirty="0" smtClean="0"/>
          </a:p>
          <a:p>
            <a:endParaRPr lang="ru-RU" dirty="0"/>
          </a:p>
        </p:txBody>
      </p:sp>
      <p:pic>
        <p:nvPicPr>
          <p:cNvPr id="1026" name="Picture 2" descr="D:\Мои документы\Мои рисунки\Изображение\Копия Изображени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124744"/>
            <a:ext cx="8143932" cy="2071702"/>
          </a:xfrm>
          <a:prstGeom prst="rect">
            <a:avLst/>
          </a:prstGeom>
          <a:noFill/>
          <a:scene3d>
            <a:camera prst="perspectiveHeroicExtremeRightFacing"/>
            <a:lightRig rig="threePt" dir="t"/>
          </a:scene3d>
          <a:sp3d>
            <a:bevelT w="114300" prst="artDeco"/>
          </a:sp3d>
        </p:spPr>
      </p:pic>
      <p:sp>
        <p:nvSpPr>
          <p:cNvPr id="5" name="TextBox 4"/>
          <p:cNvSpPr txBox="1"/>
          <p:nvPr/>
        </p:nvSpPr>
        <p:spPr>
          <a:xfrm>
            <a:off x="5796136" y="188640"/>
            <a:ext cx="3349443" cy="707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i="1" dirty="0" smtClean="0"/>
              <a:t>«Начальная школа 21 века»</a:t>
            </a:r>
          </a:p>
          <a:p>
            <a:r>
              <a:rPr lang="ru-RU" sz="2000" b="1" i="1" dirty="0" smtClean="0"/>
              <a:t>Русский язык 2 класс</a:t>
            </a:r>
            <a:endParaRPr lang="ru-RU" sz="2000" b="1" i="1" dirty="0"/>
          </a:p>
        </p:txBody>
      </p:sp>
      <p:sp>
        <p:nvSpPr>
          <p:cNvPr id="6" name="TextBox 5"/>
          <p:cNvSpPr txBox="1"/>
          <p:nvPr/>
        </p:nvSpPr>
        <p:spPr>
          <a:xfrm>
            <a:off x="4932040" y="4725144"/>
            <a:ext cx="3600088" cy="1631216"/>
          </a:xfrm>
          <a:prstGeom prst="rect">
            <a:avLst/>
          </a:prstGeom>
          <a:scene3d>
            <a:camera prst="perspectiveHeroicExtremeLeftFacing"/>
            <a:lightRig rig="threePt" dir="t"/>
          </a:scene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i="1" dirty="0" err="1" smtClean="0"/>
              <a:t>Баранник</a:t>
            </a:r>
            <a:r>
              <a:rPr lang="ru-RU" sz="2000" b="1" i="1" dirty="0" smtClean="0"/>
              <a:t> Ирина Алексеевна</a:t>
            </a:r>
          </a:p>
          <a:p>
            <a:r>
              <a:rPr lang="ru-RU" sz="2000" b="1" i="1" dirty="0" smtClean="0"/>
              <a:t>Учитель начальных классов</a:t>
            </a:r>
          </a:p>
          <a:p>
            <a:r>
              <a:rPr lang="ru-RU" sz="2000" b="1" i="1" dirty="0" smtClean="0"/>
              <a:t>МБОУ СОШ №12</a:t>
            </a:r>
          </a:p>
          <a:p>
            <a:r>
              <a:rPr lang="ru-RU" sz="2000" b="1" i="1" dirty="0" smtClean="0"/>
              <a:t>Г. Белая Калитва п. Коксовый </a:t>
            </a:r>
          </a:p>
          <a:p>
            <a:r>
              <a:rPr lang="ru-RU" sz="2000" b="1" i="1" dirty="0" smtClean="0"/>
              <a:t>Ростовской области</a:t>
            </a:r>
          </a:p>
        </p:txBody>
      </p:sp>
      <p:pic>
        <p:nvPicPr>
          <p:cNvPr id="9" name="Picture 2" descr="C:\Documents and Settings\Владелец\Мои документы\Мои рисунки\Изображение\Изображение 003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763688" y="4149080"/>
            <a:ext cx="1898304" cy="2523381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D:\Мои документы\Мои рисунки\Изображение\Изображени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428604"/>
            <a:ext cx="7929617" cy="5786477"/>
          </a:xfrm>
          <a:prstGeom prst="rect">
            <a:avLst/>
          </a:prstGeom>
          <a:noFill/>
        </p:spPr>
      </p:pic>
      <p:sp>
        <p:nvSpPr>
          <p:cNvPr id="5" name="Скругленный прямоугольник 4"/>
          <p:cNvSpPr/>
          <p:nvPr/>
        </p:nvSpPr>
        <p:spPr>
          <a:xfrm>
            <a:off x="714348" y="5000636"/>
            <a:ext cx="7786742" cy="1285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D:\Мои документы\Мои рисунки\Изображение\Копия (3) Изображение 001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71472" y="571480"/>
            <a:ext cx="8072494" cy="35004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D:\Мои документы\Мои рисунки\Изображение\Копия (2) Изображение 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571480"/>
            <a:ext cx="8429684" cy="557216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D:\Мои документы\Мои рисунки\Изображение\Копия Изображение 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500042"/>
            <a:ext cx="8286808" cy="55721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D:\Мои документы\Мои рисунки\Изображение\Копия (3) Изображени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000108"/>
            <a:ext cx="7858180" cy="20717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D:\Мои документы\Мои рисунки\Изображение\Копия (2) Изображение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00034" y="642918"/>
            <a:ext cx="8215370" cy="3357586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D:\Мои документы\Мои рисунки\Изображение\Копия Изображение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71472" y="571480"/>
            <a:ext cx="7929617" cy="5572164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14300" prst="artDeco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D:\Мои документы\Мои рисунки\Изображение\Изображени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428605"/>
            <a:ext cx="8143931" cy="2357453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14300" prst="artDeco"/>
          </a:sp3d>
        </p:spPr>
      </p:pic>
      <p:pic>
        <p:nvPicPr>
          <p:cNvPr id="9219" name="Picture 3" descr="D:\Мои документы\Мои рисунки\Изображение\Изображение 0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2786058"/>
            <a:ext cx="8072494" cy="1000132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14300" prst="artDeco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29</Words>
  <Application>Microsoft Office PowerPoint</Application>
  <PresentationFormat>Экран (4:3)</PresentationFormat>
  <Paragraphs>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9</cp:revision>
  <dcterms:modified xsi:type="dcterms:W3CDTF">2015-10-24T09:31:34Z</dcterms:modified>
</cp:coreProperties>
</file>