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1" r:id="rId2"/>
    <p:sldId id="256" r:id="rId3"/>
    <p:sldId id="259" r:id="rId4"/>
    <p:sldId id="261" r:id="rId5"/>
    <p:sldId id="264" r:id="rId6"/>
    <p:sldId id="309" r:id="rId7"/>
    <p:sldId id="265" r:id="rId8"/>
    <p:sldId id="266" r:id="rId9"/>
    <p:sldId id="308" r:id="rId10"/>
    <p:sldId id="307" r:id="rId11"/>
    <p:sldId id="262" r:id="rId12"/>
    <p:sldId id="272" r:id="rId13"/>
    <p:sldId id="332" r:id="rId14"/>
    <p:sldId id="333" r:id="rId15"/>
    <p:sldId id="285" r:id="rId16"/>
    <p:sldId id="291" r:id="rId17"/>
    <p:sldId id="286" r:id="rId18"/>
    <p:sldId id="293" r:id="rId19"/>
    <p:sldId id="303" r:id="rId20"/>
    <p:sldId id="310" r:id="rId21"/>
    <p:sldId id="311" r:id="rId22"/>
    <p:sldId id="312" r:id="rId23"/>
    <p:sldId id="322" r:id="rId24"/>
    <p:sldId id="328" r:id="rId25"/>
    <p:sldId id="327" r:id="rId26"/>
    <p:sldId id="329" r:id="rId27"/>
    <p:sldId id="314" r:id="rId28"/>
    <p:sldId id="330" r:id="rId29"/>
    <p:sldId id="318" r:id="rId30"/>
    <p:sldId id="331" r:id="rId31"/>
    <p:sldId id="326" r:id="rId32"/>
    <p:sldId id="319" r:id="rId33"/>
    <p:sldId id="321" r:id="rId34"/>
    <p:sldId id="297" r:id="rId35"/>
    <p:sldId id="299" r:id="rId36"/>
    <p:sldId id="32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2C3EC-8CE5-4FB9-979A-3E116B81B688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410CFD-0455-4C32-9043-E7E66539056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Начало </a:t>
          </a:r>
        </a:p>
        <a:p>
          <a:r>
            <a:rPr lang="en-US" sz="3600" b="1" dirty="0" smtClean="0">
              <a:solidFill>
                <a:schemeClr val="tx1"/>
              </a:solidFill>
            </a:rPr>
            <a:t>XIX</a:t>
          </a:r>
          <a:r>
            <a:rPr lang="ru-RU" sz="3600" b="1" dirty="0" smtClean="0">
              <a:solidFill>
                <a:schemeClr val="tx1"/>
              </a:solidFill>
            </a:rPr>
            <a:t> века</a:t>
          </a:r>
          <a:endParaRPr lang="ru-RU" sz="3600" b="1" dirty="0">
            <a:solidFill>
              <a:schemeClr val="tx1"/>
            </a:solidFill>
          </a:endParaRPr>
        </a:p>
      </dgm:t>
    </dgm:pt>
    <dgm:pt modelId="{EECA72DF-888F-4E51-80C8-419FC978BE28}" type="parTrans" cxnId="{C2065FD4-2923-43F2-91F2-C9CFB7F973B7}">
      <dgm:prSet/>
      <dgm:spPr/>
      <dgm:t>
        <a:bodyPr/>
        <a:lstStyle/>
        <a:p>
          <a:endParaRPr lang="ru-RU"/>
        </a:p>
      </dgm:t>
    </dgm:pt>
    <dgm:pt modelId="{7F129B62-4003-4DC9-8002-7E38C4FE2066}" type="sibTrans" cxnId="{C2065FD4-2923-43F2-91F2-C9CFB7F973B7}">
      <dgm:prSet/>
      <dgm:spPr/>
      <dgm:t>
        <a:bodyPr/>
        <a:lstStyle/>
        <a:p>
          <a:endParaRPr lang="ru-RU"/>
        </a:p>
      </dgm:t>
    </dgm:pt>
    <dgm:pt modelId="{764B14FC-C88F-4C85-8D54-5EC51174DEFE}">
      <dgm:prSet phldrT="[Текст]"/>
      <dgm:spPr/>
      <dgm:t>
        <a:bodyPr/>
        <a:lstStyle/>
        <a:p>
          <a:r>
            <a:rPr lang="ru-RU" dirty="0" smtClean="0"/>
            <a:t>Западная Европа</a:t>
          </a:r>
          <a:endParaRPr lang="ru-RU" dirty="0"/>
        </a:p>
      </dgm:t>
    </dgm:pt>
    <dgm:pt modelId="{6A3F2BB1-A724-43EF-BFF1-F7FAD89B23D6}" type="parTrans" cxnId="{D3251F65-D7B0-4EF1-8680-6ECFDEAA07D9}">
      <dgm:prSet/>
      <dgm:spPr/>
      <dgm:t>
        <a:bodyPr/>
        <a:lstStyle/>
        <a:p>
          <a:endParaRPr lang="ru-RU"/>
        </a:p>
      </dgm:t>
    </dgm:pt>
    <dgm:pt modelId="{9D109A2C-DA44-4510-A0D2-5F52031D8473}" type="sibTrans" cxnId="{D3251F65-D7B0-4EF1-8680-6ECFDEAA07D9}">
      <dgm:prSet/>
      <dgm:spPr/>
      <dgm:t>
        <a:bodyPr/>
        <a:lstStyle/>
        <a:p>
          <a:endParaRPr lang="ru-RU"/>
        </a:p>
      </dgm:t>
    </dgm:pt>
    <dgm:pt modelId="{F86776BD-8764-466E-9A1E-B6AAC34D2E41}">
      <dgm:prSet phldrT="[Текст]" custT="1"/>
      <dgm:spPr/>
      <dgm:t>
        <a:bodyPr/>
        <a:lstStyle/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dirty="0" smtClean="0"/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dirty="0" smtClean="0">
              <a:solidFill>
                <a:schemeClr val="tx1"/>
              </a:solidFill>
            </a:rPr>
            <a:t>30 -40-е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solidFill>
                <a:schemeClr val="tx1"/>
              </a:solidFill>
            </a:rPr>
            <a:t>годы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dirty="0" smtClean="0">
              <a:solidFill>
                <a:schemeClr val="tx1"/>
              </a:solidFill>
            </a:rPr>
            <a:t>XIX</a:t>
          </a:r>
          <a:r>
            <a:rPr lang="ru-RU" sz="3600" b="1" dirty="0" smtClean="0">
              <a:solidFill>
                <a:schemeClr val="tx1"/>
              </a:solidFill>
            </a:rPr>
            <a:t> века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</dgm:t>
    </dgm:pt>
    <dgm:pt modelId="{4D7FF1B4-4133-474D-9A88-C5BBFA9C87FE}" type="parTrans" cxnId="{FAD0F005-E6AE-4188-A6EA-2CEAAC0223B6}">
      <dgm:prSet/>
      <dgm:spPr/>
      <dgm:t>
        <a:bodyPr/>
        <a:lstStyle/>
        <a:p>
          <a:endParaRPr lang="ru-RU"/>
        </a:p>
      </dgm:t>
    </dgm:pt>
    <dgm:pt modelId="{F8223DC7-CFFD-458D-843D-1FB4E97D8870}" type="sibTrans" cxnId="{FAD0F005-E6AE-4188-A6EA-2CEAAC0223B6}">
      <dgm:prSet/>
      <dgm:spPr/>
      <dgm:t>
        <a:bodyPr/>
        <a:lstStyle/>
        <a:p>
          <a:endParaRPr lang="ru-RU"/>
        </a:p>
      </dgm:t>
    </dgm:pt>
    <dgm:pt modelId="{47784CD0-D6FC-4669-A962-FBF6FC9491ED}">
      <dgm:prSet phldrT="[Текст]"/>
      <dgm:spPr/>
      <dgm:t>
        <a:bodyPr/>
        <a:lstStyle/>
        <a:p>
          <a:r>
            <a:rPr lang="ru-RU" dirty="0" smtClean="0"/>
            <a:t>Россия</a:t>
          </a:r>
          <a:endParaRPr lang="ru-RU" dirty="0"/>
        </a:p>
      </dgm:t>
    </dgm:pt>
    <dgm:pt modelId="{272569D9-8A5A-4AB4-B315-E4C0522B4075}" type="parTrans" cxnId="{AAB5E383-FB04-45F7-99F2-5424D7010B94}">
      <dgm:prSet/>
      <dgm:spPr/>
      <dgm:t>
        <a:bodyPr/>
        <a:lstStyle/>
        <a:p>
          <a:endParaRPr lang="ru-RU"/>
        </a:p>
      </dgm:t>
    </dgm:pt>
    <dgm:pt modelId="{C2252A73-29D0-4DD0-A864-096FC720A985}" type="sibTrans" cxnId="{AAB5E383-FB04-45F7-99F2-5424D7010B94}">
      <dgm:prSet/>
      <dgm:spPr/>
      <dgm:t>
        <a:bodyPr/>
        <a:lstStyle/>
        <a:p>
          <a:endParaRPr lang="ru-RU"/>
        </a:p>
      </dgm:t>
    </dgm:pt>
    <dgm:pt modelId="{EB16DBBC-B7AD-4B16-9A34-48C51FBA658D}" type="pres">
      <dgm:prSet presAssocID="{E262C3EC-8CE5-4FB9-979A-3E116B81B6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F3284-8440-4F90-9EE8-B981CB905200}" type="pres">
      <dgm:prSet presAssocID="{D9410CFD-0455-4C32-9043-E7E665390568}" presName="composite" presStyleCnt="0"/>
      <dgm:spPr/>
      <dgm:t>
        <a:bodyPr/>
        <a:lstStyle/>
        <a:p>
          <a:endParaRPr lang="ru-RU"/>
        </a:p>
      </dgm:t>
    </dgm:pt>
    <dgm:pt modelId="{72A53424-38A1-478F-B63E-115831089D93}" type="pres">
      <dgm:prSet presAssocID="{D9410CFD-0455-4C32-9043-E7E66539056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69EFA-32A6-4E5D-BFD3-9726EC31B344}" type="pres">
      <dgm:prSet presAssocID="{D9410CFD-0455-4C32-9043-E7E66539056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22515-B9E4-4C9B-B07D-613F2CF3E50D}" type="pres">
      <dgm:prSet presAssocID="{7F129B62-4003-4DC9-8002-7E38C4FE2066}" presName="sp" presStyleCnt="0"/>
      <dgm:spPr/>
      <dgm:t>
        <a:bodyPr/>
        <a:lstStyle/>
        <a:p>
          <a:endParaRPr lang="ru-RU"/>
        </a:p>
      </dgm:t>
    </dgm:pt>
    <dgm:pt modelId="{C6EDC6AC-E814-4901-A914-F169B637BDFB}" type="pres">
      <dgm:prSet presAssocID="{F86776BD-8764-466E-9A1E-B6AAC34D2E41}" presName="composite" presStyleCnt="0"/>
      <dgm:spPr/>
      <dgm:t>
        <a:bodyPr/>
        <a:lstStyle/>
        <a:p>
          <a:endParaRPr lang="ru-RU"/>
        </a:p>
      </dgm:t>
    </dgm:pt>
    <dgm:pt modelId="{184FB047-88A2-454A-A308-8EE5C6907891}" type="pres">
      <dgm:prSet presAssocID="{F86776BD-8764-466E-9A1E-B6AAC34D2E41}" presName="parentText" presStyleLbl="alignNode1" presStyleIdx="1" presStyleCnt="2" custLinFactNeighborX="0" custLinFactNeighborY="-2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F9420-CC8C-40D0-BFC0-EDBED5C645AF}" type="pres">
      <dgm:prSet presAssocID="{F86776BD-8764-466E-9A1E-B6AAC34D2E41}" presName="descendantText" presStyleLbl="alignAcc1" presStyleIdx="1" presStyleCnt="2" custLinFactNeighborX="418" custLinFactNeighborY="-3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8F12A-14C0-434A-8D78-D2888C7FEA47}" type="presOf" srcId="{47784CD0-D6FC-4669-A962-FBF6FC9491ED}" destId="{291F9420-CC8C-40D0-BFC0-EDBED5C645AF}" srcOrd="0" destOrd="0" presId="urn:microsoft.com/office/officeart/2005/8/layout/chevron2"/>
    <dgm:cxn modelId="{FAD0F005-E6AE-4188-A6EA-2CEAAC0223B6}" srcId="{E262C3EC-8CE5-4FB9-979A-3E116B81B688}" destId="{F86776BD-8764-466E-9A1E-B6AAC34D2E41}" srcOrd="1" destOrd="0" parTransId="{4D7FF1B4-4133-474D-9A88-C5BBFA9C87FE}" sibTransId="{F8223DC7-CFFD-458D-843D-1FB4E97D8870}"/>
    <dgm:cxn modelId="{2A2D2C14-8A6F-4D42-BA3E-04585D22A03B}" type="presOf" srcId="{F86776BD-8764-466E-9A1E-B6AAC34D2E41}" destId="{184FB047-88A2-454A-A308-8EE5C6907891}" srcOrd="0" destOrd="0" presId="urn:microsoft.com/office/officeart/2005/8/layout/chevron2"/>
    <dgm:cxn modelId="{4D485FF4-3887-47F0-A93C-595CC8E60603}" type="presOf" srcId="{D9410CFD-0455-4C32-9043-E7E665390568}" destId="{72A53424-38A1-478F-B63E-115831089D93}" srcOrd="0" destOrd="0" presId="urn:microsoft.com/office/officeart/2005/8/layout/chevron2"/>
    <dgm:cxn modelId="{D3251F65-D7B0-4EF1-8680-6ECFDEAA07D9}" srcId="{D9410CFD-0455-4C32-9043-E7E665390568}" destId="{764B14FC-C88F-4C85-8D54-5EC51174DEFE}" srcOrd="0" destOrd="0" parTransId="{6A3F2BB1-A724-43EF-BFF1-F7FAD89B23D6}" sibTransId="{9D109A2C-DA44-4510-A0D2-5F52031D8473}"/>
    <dgm:cxn modelId="{C2065FD4-2923-43F2-91F2-C9CFB7F973B7}" srcId="{E262C3EC-8CE5-4FB9-979A-3E116B81B688}" destId="{D9410CFD-0455-4C32-9043-E7E665390568}" srcOrd="0" destOrd="0" parTransId="{EECA72DF-888F-4E51-80C8-419FC978BE28}" sibTransId="{7F129B62-4003-4DC9-8002-7E38C4FE2066}"/>
    <dgm:cxn modelId="{AAB5E383-FB04-45F7-99F2-5424D7010B94}" srcId="{F86776BD-8764-466E-9A1E-B6AAC34D2E41}" destId="{47784CD0-D6FC-4669-A962-FBF6FC9491ED}" srcOrd="0" destOrd="0" parTransId="{272569D9-8A5A-4AB4-B315-E4C0522B4075}" sibTransId="{C2252A73-29D0-4DD0-A864-096FC720A985}"/>
    <dgm:cxn modelId="{79626955-4B6C-49DF-9CF0-876C4F2A51C5}" type="presOf" srcId="{E262C3EC-8CE5-4FB9-979A-3E116B81B688}" destId="{EB16DBBC-B7AD-4B16-9A34-48C51FBA658D}" srcOrd="0" destOrd="0" presId="urn:microsoft.com/office/officeart/2005/8/layout/chevron2"/>
    <dgm:cxn modelId="{A255ED53-7879-4A24-984C-F357F78EC8F1}" type="presOf" srcId="{764B14FC-C88F-4C85-8D54-5EC51174DEFE}" destId="{0B069EFA-32A6-4E5D-BFD3-9726EC31B344}" srcOrd="0" destOrd="0" presId="urn:microsoft.com/office/officeart/2005/8/layout/chevron2"/>
    <dgm:cxn modelId="{CC3274C2-EA41-43B3-9037-71DBA56144E5}" type="presParOf" srcId="{EB16DBBC-B7AD-4B16-9A34-48C51FBA658D}" destId="{F9CF3284-8440-4F90-9EE8-B981CB905200}" srcOrd="0" destOrd="0" presId="urn:microsoft.com/office/officeart/2005/8/layout/chevron2"/>
    <dgm:cxn modelId="{FE97E430-43BC-4D7F-BE7C-C47300D7F1DE}" type="presParOf" srcId="{F9CF3284-8440-4F90-9EE8-B981CB905200}" destId="{72A53424-38A1-478F-B63E-115831089D93}" srcOrd="0" destOrd="0" presId="urn:microsoft.com/office/officeart/2005/8/layout/chevron2"/>
    <dgm:cxn modelId="{8822C9BB-B2AB-4F1A-A9F3-6749CD52A874}" type="presParOf" srcId="{F9CF3284-8440-4F90-9EE8-B981CB905200}" destId="{0B069EFA-32A6-4E5D-BFD3-9726EC31B344}" srcOrd="1" destOrd="0" presId="urn:microsoft.com/office/officeart/2005/8/layout/chevron2"/>
    <dgm:cxn modelId="{12211C53-7D5F-4275-84BF-17C2B7A99C79}" type="presParOf" srcId="{EB16DBBC-B7AD-4B16-9A34-48C51FBA658D}" destId="{44022515-B9E4-4C9B-B07D-613F2CF3E50D}" srcOrd="1" destOrd="0" presId="urn:microsoft.com/office/officeart/2005/8/layout/chevron2"/>
    <dgm:cxn modelId="{B7C753BF-D7C4-4056-AE13-A401444781F6}" type="presParOf" srcId="{EB16DBBC-B7AD-4B16-9A34-48C51FBA658D}" destId="{C6EDC6AC-E814-4901-A914-F169B637BDFB}" srcOrd="2" destOrd="0" presId="urn:microsoft.com/office/officeart/2005/8/layout/chevron2"/>
    <dgm:cxn modelId="{201DDA2E-169C-470C-B38B-7D8194202EA0}" type="presParOf" srcId="{C6EDC6AC-E814-4901-A914-F169B637BDFB}" destId="{184FB047-88A2-454A-A308-8EE5C6907891}" srcOrd="0" destOrd="0" presId="urn:microsoft.com/office/officeart/2005/8/layout/chevron2"/>
    <dgm:cxn modelId="{375B4AC5-7F2E-456F-B7E1-DCDA1C3DBDE4}" type="presParOf" srcId="{C6EDC6AC-E814-4901-A914-F169B637BDFB}" destId="{291F9420-CC8C-40D0-BFC0-EDBED5C645A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DB151-4124-493D-95E5-FDC31E28403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0FF2E1-0F8D-483B-B751-667A4F2EDC3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50-е годы</a:t>
          </a:r>
        </a:p>
        <a:p>
          <a:r>
            <a:rPr lang="en-US" sz="2800" b="1" dirty="0" smtClean="0">
              <a:solidFill>
                <a:schemeClr val="tx1"/>
              </a:solidFill>
            </a:rPr>
            <a:t>XX </a:t>
          </a:r>
          <a:r>
            <a:rPr lang="ru-RU" sz="2800" b="1" dirty="0" smtClean="0">
              <a:solidFill>
                <a:schemeClr val="tx1"/>
              </a:solidFill>
            </a:rPr>
            <a:t>века</a:t>
          </a:r>
          <a:endParaRPr lang="ru-RU" sz="2800" b="1" dirty="0">
            <a:solidFill>
              <a:schemeClr val="tx1"/>
            </a:solidFill>
          </a:endParaRPr>
        </a:p>
      </dgm:t>
    </dgm:pt>
    <dgm:pt modelId="{E4C4B1A4-177C-4A79-942E-74DF169245D8}" type="parTrans" cxnId="{CBB18DB2-7596-4C4F-89B5-9DC09E490BEA}">
      <dgm:prSet/>
      <dgm:spPr/>
      <dgm:t>
        <a:bodyPr/>
        <a:lstStyle/>
        <a:p>
          <a:endParaRPr lang="ru-RU"/>
        </a:p>
      </dgm:t>
    </dgm:pt>
    <dgm:pt modelId="{F0572987-F033-4D4B-A008-447B96ADCE58}" type="sibTrans" cxnId="{CBB18DB2-7596-4C4F-89B5-9DC09E490BEA}">
      <dgm:prSet/>
      <dgm:spPr/>
      <dgm:t>
        <a:bodyPr/>
        <a:lstStyle/>
        <a:p>
          <a:endParaRPr lang="ru-RU"/>
        </a:p>
      </dgm:t>
    </dgm:pt>
    <dgm:pt modelId="{B36DEC24-EFBD-449C-B68B-0C123567DECD}">
      <dgm:prSet phldrT="[Текст]"/>
      <dgm:spPr/>
      <dgm:t>
        <a:bodyPr/>
        <a:lstStyle/>
        <a:p>
          <a:r>
            <a:rPr lang="ru-RU" dirty="0" smtClean="0"/>
            <a:t>Исследовательская работа в этом направлении</a:t>
          </a:r>
          <a:endParaRPr lang="ru-RU" dirty="0"/>
        </a:p>
      </dgm:t>
    </dgm:pt>
    <dgm:pt modelId="{58DF9932-57F1-44AA-A4CA-9992A3686937}" type="parTrans" cxnId="{3B5FCDF0-7263-481E-9687-86225E5EA013}">
      <dgm:prSet/>
      <dgm:spPr/>
      <dgm:t>
        <a:bodyPr/>
        <a:lstStyle/>
        <a:p>
          <a:endParaRPr lang="ru-RU"/>
        </a:p>
      </dgm:t>
    </dgm:pt>
    <dgm:pt modelId="{6B62D932-65BA-4F66-96C3-58A895CBE931}" type="sibTrans" cxnId="{3B5FCDF0-7263-481E-9687-86225E5EA013}">
      <dgm:prSet/>
      <dgm:spPr/>
      <dgm:t>
        <a:bodyPr/>
        <a:lstStyle/>
        <a:p>
          <a:endParaRPr lang="ru-RU"/>
        </a:p>
      </dgm:t>
    </dgm:pt>
    <dgm:pt modelId="{6DD9521C-5E39-4947-9E65-1A04B2F4B76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60-е годы</a:t>
          </a:r>
        </a:p>
        <a:p>
          <a:r>
            <a:rPr lang="en-US" sz="2800" b="1" dirty="0" smtClean="0">
              <a:solidFill>
                <a:schemeClr val="tx1"/>
              </a:solidFill>
            </a:rPr>
            <a:t>XX </a:t>
          </a:r>
          <a:r>
            <a:rPr lang="ru-RU" sz="2800" b="1" dirty="0" smtClean="0">
              <a:solidFill>
                <a:schemeClr val="tx1"/>
              </a:solidFill>
            </a:rPr>
            <a:t>века</a:t>
          </a:r>
          <a:endParaRPr lang="ru-RU" sz="2800" b="1" dirty="0">
            <a:solidFill>
              <a:schemeClr val="tx1"/>
            </a:solidFill>
          </a:endParaRPr>
        </a:p>
      </dgm:t>
    </dgm:pt>
    <dgm:pt modelId="{375CD16A-C51C-4E14-BAF0-792BCA43111C}" type="parTrans" cxnId="{3F377BC9-61E5-4E85-9D0E-C155533861EE}">
      <dgm:prSet/>
      <dgm:spPr/>
      <dgm:t>
        <a:bodyPr/>
        <a:lstStyle/>
        <a:p>
          <a:endParaRPr lang="ru-RU"/>
        </a:p>
      </dgm:t>
    </dgm:pt>
    <dgm:pt modelId="{2C607DBA-89DA-4C23-986B-F4BA4196CEC7}" type="sibTrans" cxnId="{3F377BC9-61E5-4E85-9D0E-C155533861EE}">
      <dgm:prSet/>
      <dgm:spPr/>
      <dgm:t>
        <a:bodyPr/>
        <a:lstStyle/>
        <a:p>
          <a:endParaRPr lang="ru-RU"/>
        </a:p>
      </dgm:t>
    </dgm:pt>
    <dgm:pt modelId="{2EC275DB-1819-4904-8282-B0FF7CD6FCCB}">
      <dgm:prSet phldrT="[Текст]"/>
      <dgm:spPr/>
      <dgm:t>
        <a:bodyPr/>
        <a:lstStyle/>
        <a:p>
          <a:r>
            <a:rPr lang="ru-RU" dirty="0" smtClean="0"/>
            <a:t>Период расцвета</a:t>
          </a:r>
          <a:endParaRPr lang="ru-RU" dirty="0"/>
        </a:p>
      </dgm:t>
    </dgm:pt>
    <dgm:pt modelId="{DE7F179E-2CE5-427F-AA99-4BBEB371843F}" type="parTrans" cxnId="{48816613-E7C8-4E4D-8D5C-11E0F0EA3442}">
      <dgm:prSet/>
      <dgm:spPr/>
      <dgm:t>
        <a:bodyPr/>
        <a:lstStyle/>
        <a:p>
          <a:endParaRPr lang="ru-RU"/>
        </a:p>
      </dgm:t>
    </dgm:pt>
    <dgm:pt modelId="{CA4A9BDE-FEDF-4603-8C5A-BB7BB29CAD84}" type="sibTrans" cxnId="{48816613-E7C8-4E4D-8D5C-11E0F0EA3442}">
      <dgm:prSet/>
      <dgm:spPr/>
      <dgm:t>
        <a:bodyPr/>
        <a:lstStyle/>
        <a:p>
          <a:endParaRPr lang="ru-RU"/>
        </a:p>
      </dgm:t>
    </dgm:pt>
    <dgm:pt modelId="{05826BD4-651C-46B0-9688-B0DCD80B6BF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80-е годы</a:t>
          </a:r>
        </a:p>
        <a:p>
          <a:r>
            <a:rPr lang="en-US" sz="2800" b="1" dirty="0" smtClean="0">
              <a:solidFill>
                <a:schemeClr val="tx1"/>
              </a:solidFill>
            </a:rPr>
            <a:t>XX </a:t>
          </a:r>
          <a:r>
            <a:rPr lang="ru-RU" sz="2800" b="1" dirty="0" smtClean="0">
              <a:solidFill>
                <a:schemeClr val="tx1"/>
              </a:solidFill>
            </a:rPr>
            <a:t>века</a:t>
          </a:r>
          <a:endParaRPr lang="ru-RU" sz="2800" b="1" dirty="0">
            <a:solidFill>
              <a:schemeClr val="tx1"/>
            </a:solidFill>
          </a:endParaRPr>
        </a:p>
      </dgm:t>
    </dgm:pt>
    <dgm:pt modelId="{96ED9B23-6043-43DB-BB46-2C861723EBAA}" type="parTrans" cxnId="{FAE3DDAF-2E13-4FC3-A28A-B55DA3564838}">
      <dgm:prSet/>
      <dgm:spPr/>
      <dgm:t>
        <a:bodyPr/>
        <a:lstStyle/>
        <a:p>
          <a:endParaRPr lang="ru-RU"/>
        </a:p>
      </dgm:t>
    </dgm:pt>
    <dgm:pt modelId="{BDC01DE8-84AD-4C29-B70D-81EB2FA270A1}" type="sibTrans" cxnId="{FAE3DDAF-2E13-4FC3-A28A-B55DA3564838}">
      <dgm:prSet/>
      <dgm:spPr/>
      <dgm:t>
        <a:bodyPr/>
        <a:lstStyle/>
        <a:p>
          <a:endParaRPr lang="ru-RU"/>
        </a:p>
      </dgm:t>
    </dgm:pt>
    <dgm:pt modelId="{7F5BC12C-1BE2-4A85-A4F3-E5D290EF1ECE}">
      <dgm:prSet phldrT="[Текст]"/>
      <dgm:spPr/>
      <dgm:t>
        <a:bodyPr/>
        <a:lstStyle/>
        <a:p>
          <a:r>
            <a:rPr lang="ru-RU" dirty="0" smtClean="0"/>
            <a:t>Применяется на семинарах и конференциях</a:t>
          </a:r>
          <a:endParaRPr lang="ru-RU" dirty="0"/>
        </a:p>
      </dgm:t>
    </dgm:pt>
    <dgm:pt modelId="{43348DB4-E17B-42E6-A74D-61A50DAB7BA4}" type="parTrans" cxnId="{24468EED-C4DA-4C9E-B94F-BBEC419159E8}">
      <dgm:prSet/>
      <dgm:spPr/>
      <dgm:t>
        <a:bodyPr/>
        <a:lstStyle/>
        <a:p>
          <a:endParaRPr lang="ru-RU"/>
        </a:p>
      </dgm:t>
    </dgm:pt>
    <dgm:pt modelId="{1CDAB59F-F504-449A-A80A-0F89C87645EB}" type="sibTrans" cxnId="{24468EED-C4DA-4C9E-B94F-BBEC419159E8}">
      <dgm:prSet/>
      <dgm:spPr/>
      <dgm:t>
        <a:bodyPr/>
        <a:lstStyle/>
        <a:p>
          <a:endParaRPr lang="ru-RU"/>
        </a:p>
      </dgm:t>
    </dgm:pt>
    <dgm:pt modelId="{F4CAE616-5F31-45D5-A45A-9F2323D0641D}" type="pres">
      <dgm:prSet presAssocID="{80FDB151-4124-493D-95E5-FDC31E2840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09A33-07D3-4F1A-9728-DB03048283C4}" type="pres">
      <dgm:prSet presAssocID="{EF0FF2E1-0F8D-483B-B751-667A4F2EDC3C}" presName="composite" presStyleCnt="0"/>
      <dgm:spPr/>
      <dgm:t>
        <a:bodyPr/>
        <a:lstStyle/>
        <a:p>
          <a:endParaRPr lang="ru-RU"/>
        </a:p>
      </dgm:t>
    </dgm:pt>
    <dgm:pt modelId="{3C56A835-3C38-40C3-B186-90FE4ABEFA19}" type="pres">
      <dgm:prSet presAssocID="{EF0FF2E1-0F8D-483B-B751-667A4F2EDC3C}" presName="parentText" presStyleLbl="alignNode1" presStyleIdx="0" presStyleCnt="3" custLinFactNeighborX="4699" custLinFactNeighborY="-1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C418E-0A92-42B2-9B4F-EC5AB3A09FCF}" type="pres">
      <dgm:prSet presAssocID="{EF0FF2E1-0F8D-483B-B751-667A4F2EDC3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7CBAF-0B3E-4929-96CF-CC3776ED6875}" type="pres">
      <dgm:prSet presAssocID="{F0572987-F033-4D4B-A008-447B96ADCE58}" presName="sp" presStyleCnt="0"/>
      <dgm:spPr/>
      <dgm:t>
        <a:bodyPr/>
        <a:lstStyle/>
        <a:p>
          <a:endParaRPr lang="ru-RU"/>
        </a:p>
      </dgm:t>
    </dgm:pt>
    <dgm:pt modelId="{DFC80D51-6508-4E7C-BD5A-291054830D38}" type="pres">
      <dgm:prSet presAssocID="{6DD9521C-5E39-4947-9E65-1A04B2F4B769}" presName="composite" presStyleCnt="0"/>
      <dgm:spPr/>
      <dgm:t>
        <a:bodyPr/>
        <a:lstStyle/>
        <a:p>
          <a:endParaRPr lang="ru-RU"/>
        </a:p>
      </dgm:t>
    </dgm:pt>
    <dgm:pt modelId="{A74D1CB0-F52E-4B78-98A1-CF1D280EC698}" type="pres">
      <dgm:prSet presAssocID="{6DD9521C-5E39-4947-9E65-1A04B2F4B7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2C8CE-9713-4D32-8534-F770C0D40CD7}" type="pres">
      <dgm:prSet presAssocID="{6DD9521C-5E39-4947-9E65-1A04B2F4B7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47ED0-48D5-4412-B3B1-4CFFC0AC8CE7}" type="pres">
      <dgm:prSet presAssocID="{2C607DBA-89DA-4C23-986B-F4BA4196CEC7}" presName="sp" presStyleCnt="0"/>
      <dgm:spPr/>
      <dgm:t>
        <a:bodyPr/>
        <a:lstStyle/>
        <a:p>
          <a:endParaRPr lang="ru-RU"/>
        </a:p>
      </dgm:t>
    </dgm:pt>
    <dgm:pt modelId="{816F0D00-3B77-4275-BC7C-4C274A2EB251}" type="pres">
      <dgm:prSet presAssocID="{05826BD4-651C-46B0-9688-B0DCD80B6BFB}" presName="composite" presStyleCnt="0"/>
      <dgm:spPr/>
      <dgm:t>
        <a:bodyPr/>
        <a:lstStyle/>
        <a:p>
          <a:endParaRPr lang="ru-RU"/>
        </a:p>
      </dgm:t>
    </dgm:pt>
    <dgm:pt modelId="{6938C5B5-E16C-4B6F-8DF6-87542EDB02F1}" type="pres">
      <dgm:prSet presAssocID="{05826BD4-651C-46B0-9688-B0DCD80B6B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D9D96-864D-4C62-8177-4096C2ABD439}" type="pres">
      <dgm:prSet presAssocID="{05826BD4-651C-46B0-9688-B0DCD80B6BF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8BA241-8144-4D8E-A592-0DE630730B39}" type="presOf" srcId="{05826BD4-651C-46B0-9688-B0DCD80B6BFB}" destId="{6938C5B5-E16C-4B6F-8DF6-87542EDB02F1}" srcOrd="0" destOrd="0" presId="urn:microsoft.com/office/officeart/2005/8/layout/chevron2"/>
    <dgm:cxn modelId="{5E09A8EE-3906-40BB-A247-10590F31F2CD}" type="presOf" srcId="{B36DEC24-EFBD-449C-B68B-0C123567DECD}" destId="{0F8C418E-0A92-42B2-9B4F-EC5AB3A09FCF}" srcOrd="0" destOrd="0" presId="urn:microsoft.com/office/officeart/2005/8/layout/chevron2"/>
    <dgm:cxn modelId="{48816613-E7C8-4E4D-8D5C-11E0F0EA3442}" srcId="{6DD9521C-5E39-4947-9E65-1A04B2F4B769}" destId="{2EC275DB-1819-4904-8282-B0FF7CD6FCCB}" srcOrd="0" destOrd="0" parTransId="{DE7F179E-2CE5-427F-AA99-4BBEB371843F}" sibTransId="{CA4A9BDE-FEDF-4603-8C5A-BB7BB29CAD84}"/>
    <dgm:cxn modelId="{3F377BC9-61E5-4E85-9D0E-C155533861EE}" srcId="{80FDB151-4124-493D-95E5-FDC31E28403D}" destId="{6DD9521C-5E39-4947-9E65-1A04B2F4B769}" srcOrd="1" destOrd="0" parTransId="{375CD16A-C51C-4E14-BAF0-792BCA43111C}" sibTransId="{2C607DBA-89DA-4C23-986B-F4BA4196CEC7}"/>
    <dgm:cxn modelId="{5FD4F24B-55FF-46D7-858D-2AF1CD12FB1C}" type="presOf" srcId="{6DD9521C-5E39-4947-9E65-1A04B2F4B769}" destId="{A74D1CB0-F52E-4B78-98A1-CF1D280EC698}" srcOrd="0" destOrd="0" presId="urn:microsoft.com/office/officeart/2005/8/layout/chevron2"/>
    <dgm:cxn modelId="{5017191C-8B0B-4DB5-8DEE-4B5B26743F12}" type="presOf" srcId="{7F5BC12C-1BE2-4A85-A4F3-E5D290EF1ECE}" destId="{7E9D9D96-864D-4C62-8177-4096C2ABD439}" srcOrd="0" destOrd="0" presId="urn:microsoft.com/office/officeart/2005/8/layout/chevron2"/>
    <dgm:cxn modelId="{DF39A3A3-15ED-44B5-A0CA-11AE30951D53}" type="presOf" srcId="{80FDB151-4124-493D-95E5-FDC31E28403D}" destId="{F4CAE616-5F31-45D5-A45A-9F2323D0641D}" srcOrd="0" destOrd="0" presId="urn:microsoft.com/office/officeart/2005/8/layout/chevron2"/>
    <dgm:cxn modelId="{A4348D78-66E4-4A30-B4B6-D0A8FBA32F52}" type="presOf" srcId="{EF0FF2E1-0F8D-483B-B751-667A4F2EDC3C}" destId="{3C56A835-3C38-40C3-B186-90FE4ABEFA19}" srcOrd="0" destOrd="0" presId="urn:microsoft.com/office/officeart/2005/8/layout/chevron2"/>
    <dgm:cxn modelId="{24468EED-C4DA-4C9E-B94F-BBEC419159E8}" srcId="{05826BD4-651C-46B0-9688-B0DCD80B6BFB}" destId="{7F5BC12C-1BE2-4A85-A4F3-E5D290EF1ECE}" srcOrd="0" destOrd="0" parTransId="{43348DB4-E17B-42E6-A74D-61A50DAB7BA4}" sibTransId="{1CDAB59F-F504-449A-A80A-0F89C87645EB}"/>
    <dgm:cxn modelId="{3B5FCDF0-7263-481E-9687-86225E5EA013}" srcId="{EF0FF2E1-0F8D-483B-B751-667A4F2EDC3C}" destId="{B36DEC24-EFBD-449C-B68B-0C123567DECD}" srcOrd="0" destOrd="0" parTransId="{58DF9932-57F1-44AA-A4CA-9992A3686937}" sibTransId="{6B62D932-65BA-4F66-96C3-58A895CBE931}"/>
    <dgm:cxn modelId="{CBB18DB2-7596-4C4F-89B5-9DC09E490BEA}" srcId="{80FDB151-4124-493D-95E5-FDC31E28403D}" destId="{EF0FF2E1-0F8D-483B-B751-667A4F2EDC3C}" srcOrd="0" destOrd="0" parTransId="{E4C4B1A4-177C-4A79-942E-74DF169245D8}" sibTransId="{F0572987-F033-4D4B-A008-447B96ADCE58}"/>
    <dgm:cxn modelId="{FAE3DDAF-2E13-4FC3-A28A-B55DA3564838}" srcId="{80FDB151-4124-493D-95E5-FDC31E28403D}" destId="{05826BD4-651C-46B0-9688-B0DCD80B6BFB}" srcOrd="2" destOrd="0" parTransId="{96ED9B23-6043-43DB-BB46-2C861723EBAA}" sibTransId="{BDC01DE8-84AD-4C29-B70D-81EB2FA270A1}"/>
    <dgm:cxn modelId="{8EE5C42B-CA28-4045-B762-0C1EDEA3B41A}" type="presOf" srcId="{2EC275DB-1819-4904-8282-B0FF7CD6FCCB}" destId="{74C2C8CE-9713-4D32-8534-F770C0D40CD7}" srcOrd="0" destOrd="0" presId="urn:microsoft.com/office/officeart/2005/8/layout/chevron2"/>
    <dgm:cxn modelId="{84DD2D35-B5BB-4395-9C4E-31E457120337}" type="presParOf" srcId="{F4CAE616-5F31-45D5-A45A-9F2323D0641D}" destId="{D0009A33-07D3-4F1A-9728-DB03048283C4}" srcOrd="0" destOrd="0" presId="urn:microsoft.com/office/officeart/2005/8/layout/chevron2"/>
    <dgm:cxn modelId="{0005FBFE-6436-431F-8DAB-47768476D79B}" type="presParOf" srcId="{D0009A33-07D3-4F1A-9728-DB03048283C4}" destId="{3C56A835-3C38-40C3-B186-90FE4ABEFA19}" srcOrd="0" destOrd="0" presId="urn:microsoft.com/office/officeart/2005/8/layout/chevron2"/>
    <dgm:cxn modelId="{4F02C25A-721F-474C-B483-BC8B05589992}" type="presParOf" srcId="{D0009A33-07D3-4F1A-9728-DB03048283C4}" destId="{0F8C418E-0A92-42B2-9B4F-EC5AB3A09FCF}" srcOrd="1" destOrd="0" presId="urn:microsoft.com/office/officeart/2005/8/layout/chevron2"/>
    <dgm:cxn modelId="{90BDDD44-85E0-4230-BC61-97A4CAE8A173}" type="presParOf" srcId="{F4CAE616-5F31-45D5-A45A-9F2323D0641D}" destId="{5C37CBAF-0B3E-4929-96CF-CC3776ED6875}" srcOrd="1" destOrd="0" presId="urn:microsoft.com/office/officeart/2005/8/layout/chevron2"/>
    <dgm:cxn modelId="{4FC3FE46-52A3-49A1-A8DE-4C7EC3EF4F9B}" type="presParOf" srcId="{F4CAE616-5F31-45D5-A45A-9F2323D0641D}" destId="{DFC80D51-6508-4E7C-BD5A-291054830D38}" srcOrd="2" destOrd="0" presId="urn:microsoft.com/office/officeart/2005/8/layout/chevron2"/>
    <dgm:cxn modelId="{DA179848-735E-4EEF-97F3-6F9DEDD376C4}" type="presParOf" srcId="{DFC80D51-6508-4E7C-BD5A-291054830D38}" destId="{A74D1CB0-F52E-4B78-98A1-CF1D280EC698}" srcOrd="0" destOrd="0" presId="urn:microsoft.com/office/officeart/2005/8/layout/chevron2"/>
    <dgm:cxn modelId="{803C1FCF-9697-4E08-A9AE-3EACB51C217F}" type="presParOf" srcId="{DFC80D51-6508-4E7C-BD5A-291054830D38}" destId="{74C2C8CE-9713-4D32-8534-F770C0D40CD7}" srcOrd="1" destOrd="0" presId="urn:microsoft.com/office/officeart/2005/8/layout/chevron2"/>
    <dgm:cxn modelId="{A2F3379F-592C-46D4-BFC8-EB15E8D6486A}" type="presParOf" srcId="{F4CAE616-5F31-45D5-A45A-9F2323D0641D}" destId="{58047ED0-48D5-4412-B3B1-4CFFC0AC8CE7}" srcOrd="3" destOrd="0" presId="urn:microsoft.com/office/officeart/2005/8/layout/chevron2"/>
    <dgm:cxn modelId="{7D4918D3-9B07-4913-BDCA-2A7DEF91C6EA}" type="presParOf" srcId="{F4CAE616-5F31-45D5-A45A-9F2323D0641D}" destId="{816F0D00-3B77-4275-BC7C-4C274A2EB251}" srcOrd="4" destOrd="0" presId="urn:microsoft.com/office/officeart/2005/8/layout/chevron2"/>
    <dgm:cxn modelId="{BECA8609-172F-43D8-97D0-A1C9FD503A33}" type="presParOf" srcId="{816F0D00-3B77-4275-BC7C-4C274A2EB251}" destId="{6938C5B5-E16C-4B6F-8DF6-87542EDB02F1}" srcOrd="0" destOrd="0" presId="urn:microsoft.com/office/officeart/2005/8/layout/chevron2"/>
    <dgm:cxn modelId="{8A49DDED-8575-41DC-B6F3-265C3202EADB}" type="presParOf" srcId="{816F0D00-3B77-4275-BC7C-4C274A2EB251}" destId="{7E9D9D96-864D-4C62-8177-4096C2ABD43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940CC1-0BE0-44CB-BA03-AFAC4491F1B3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B34AAB-51A0-46DE-A3D9-BC6714CCF4FC}">
      <dgm:prSet phldrT="[Текст]"/>
      <dgm:spPr/>
      <dgm:t>
        <a:bodyPr/>
        <a:lstStyle/>
        <a:p>
          <a:r>
            <a:rPr lang="ru-RU" b="1" smtClean="0"/>
            <a:t>1</a:t>
          </a:r>
          <a:endParaRPr lang="ru-RU" b="1" dirty="0"/>
        </a:p>
      </dgm:t>
    </dgm:pt>
    <dgm:pt modelId="{AE9FC67E-32A7-4347-A692-3500A27BFD6E}" type="parTrans" cxnId="{7D2AED12-B404-4956-8D3D-DA4F3E6E83CA}">
      <dgm:prSet/>
      <dgm:spPr/>
      <dgm:t>
        <a:bodyPr/>
        <a:lstStyle/>
        <a:p>
          <a:endParaRPr lang="ru-RU"/>
        </a:p>
      </dgm:t>
    </dgm:pt>
    <dgm:pt modelId="{50C9824A-CB1F-4236-96F4-6F633E8A7C08}" type="sibTrans" cxnId="{7D2AED12-B404-4956-8D3D-DA4F3E6E83CA}">
      <dgm:prSet/>
      <dgm:spPr/>
      <dgm:t>
        <a:bodyPr/>
        <a:lstStyle/>
        <a:p>
          <a:endParaRPr lang="ru-RU"/>
        </a:p>
      </dgm:t>
    </dgm:pt>
    <dgm:pt modelId="{109F3419-66B9-4A9A-BBE3-8F4020D59A20}">
      <dgm:prSet phldrT="[Текст]" custT="1"/>
      <dgm:spPr/>
      <dgm:t>
        <a:bodyPr/>
        <a:lstStyle/>
        <a:p>
          <a:r>
            <a:rPr lang="ru-RU" sz="2800" dirty="0" smtClean="0"/>
            <a:t>настроения и эмоционального состояния</a:t>
          </a:r>
          <a:endParaRPr lang="ru-RU" sz="2800" dirty="0"/>
        </a:p>
      </dgm:t>
    </dgm:pt>
    <dgm:pt modelId="{FDD278FF-D959-450D-BAC5-D641B5564DA0}" type="parTrans" cxnId="{3384C339-6BBC-4EBA-ADDA-C8BBB8EEFEBC}">
      <dgm:prSet/>
      <dgm:spPr/>
      <dgm:t>
        <a:bodyPr/>
        <a:lstStyle/>
        <a:p>
          <a:endParaRPr lang="ru-RU"/>
        </a:p>
      </dgm:t>
    </dgm:pt>
    <dgm:pt modelId="{2934ACF8-4CD2-4E3E-90D9-C760F5F6B081}" type="sibTrans" cxnId="{3384C339-6BBC-4EBA-ADDA-C8BBB8EEFEBC}">
      <dgm:prSet/>
      <dgm:spPr/>
      <dgm:t>
        <a:bodyPr/>
        <a:lstStyle/>
        <a:p>
          <a:endParaRPr lang="ru-RU"/>
        </a:p>
      </dgm:t>
    </dgm:pt>
    <dgm:pt modelId="{85B4E27E-8493-40D1-AD22-BBB75F92F8FD}">
      <dgm:prSet phldrT="[Текст]"/>
      <dgm:spPr/>
      <dgm:t>
        <a:bodyPr/>
        <a:lstStyle/>
        <a:p>
          <a:r>
            <a:rPr lang="ru-RU" b="1" smtClean="0"/>
            <a:t>2</a:t>
          </a:r>
          <a:endParaRPr lang="ru-RU" b="1" dirty="0"/>
        </a:p>
      </dgm:t>
    </dgm:pt>
    <dgm:pt modelId="{430170D7-5539-4CCD-A423-F88C7551560B}" type="parTrans" cxnId="{24D8A583-7E6B-4930-965B-A53F69C6EC42}">
      <dgm:prSet/>
      <dgm:spPr/>
      <dgm:t>
        <a:bodyPr/>
        <a:lstStyle/>
        <a:p>
          <a:endParaRPr lang="ru-RU"/>
        </a:p>
      </dgm:t>
    </dgm:pt>
    <dgm:pt modelId="{DBBDD91F-A03F-416F-A9BF-6ED0907DEC2A}" type="sibTrans" cxnId="{24D8A583-7E6B-4930-965B-A53F69C6EC42}">
      <dgm:prSet/>
      <dgm:spPr/>
      <dgm:t>
        <a:bodyPr/>
        <a:lstStyle/>
        <a:p>
          <a:endParaRPr lang="ru-RU"/>
        </a:p>
      </dgm:t>
    </dgm:pt>
    <dgm:pt modelId="{3A63D69E-A7A7-452C-9677-024525A9486A}">
      <dgm:prSet phldrT="[Текст]" custT="1"/>
      <dgm:spPr/>
      <dgm:t>
        <a:bodyPr/>
        <a:lstStyle/>
        <a:p>
          <a:r>
            <a:rPr lang="ru-RU" sz="2800" dirty="0" smtClean="0"/>
            <a:t>содержания учебного материала</a:t>
          </a:r>
          <a:endParaRPr lang="ru-RU" sz="2800" dirty="0"/>
        </a:p>
      </dgm:t>
    </dgm:pt>
    <dgm:pt modelId="{8BC59924-3ED3-40ED-9A8B-31C06D212754}" type="parTrans" cxnId="{1C2F9DCF-7613-452B-8E2F-CE3ADAA3097E}">
      <dgm:prSet/>
      <dgm:spPr/>
      <dgm:t>
        <a:bodyPr/>
        <a:lstStyle/>
        <a:p>
          <a:endParaRPr lang="ru-RU"/>
        </a:p>
      </dgm:t>
    </dgm:pt>
    <dgm:pt modelId="{04EDEC0D-0204-4283-BB65-8207F1C70D4D}" type="sibTrans" cxnId="{1C2F9DCF-7613-452B-8E2F-CE3ADAA3097E}">
      <dgm:prSet/>
      <dgm:spPr/>
      <dgm:t>
        <a:bodyPr/>
        <a:lstStyle/>
        <a:p>
          <a:endParaRPr lang="ru-RU"/>
        </a:p>
      </dgm:t>
    </dgm:pt>
    <dgm:pt modelId="{07868C42-8AA3-477D-9E3B-06135FF0EEFB}">
      <dgm:prSet phldrT="[Текст]"/>
      <dgm:spPr/>
      <dgm:t>
        <a:bodyPr/>
        <a:lstStyle/>
        <a:p>
          <a:r>
            <a:rPr lang="ru-RU" b="1" smtClean="0"/>
            <a:t>3</a:t>
          </a:r>
          <a:endParaRPr lang="ru-RU" b="1" dirty="0"/>
        </a:p>
      </dgm:t>
    </dgm:pt>
    <dgm:pt modelId="{741F2FCB-D20A-4CDA-9E71-4EF306C5BF0F}" type="parTrans" cxnId="{F7D73A53-60B3-41C8-AE65-C345FDCC4D6A}">
      <dgm:prSet/>
      <dgm:spPr/>
      <dgm:t>
        <a:bodyPr/>
        <a:lstStyle/>
        <a:p>
          <a:endParaRPr lang="ru-RU"/>
        </a:p>
      </dgm:t>
    </dgm:pt>
    <dgm:pt modelId="{6B85DAB8-E5C9-4431-9E3A-E146D85C65FC}" type="sibTrans" cxnId="{F7D73A53-60B3-41C8-AE65-C345FDCC4D6A}">
      <dgm:prSet/>
      <dgm:spPr/>
      <dgm:t>
        <a:bodyPr/>
        <a:lstStyle/>
        <a:p>
          <a:endParaRPr lang="ru-RU"/>
        </a:p>
      </dgm:t>
    </dgm:pt>
    <dgm:pt modelId="{D7B4878E-F4FE-4E56-8F7B-CE96F4700F93}">
      <dgm:prSet phldrT="[Текст]" custT="1"/>
      <dgm:spPr/>
      <dgm:t>
        <a:bodyPr/>
        <a:lstStyle/>
        <a:p>
          <a:r>
            <a:rPr lang="ru-RU" sz="2800" dirty="0" smtClean="0"/>
            <a:t>деятельности </a:t>
          </a:r>
          <a:endParaRPr lang="ru-RU" sz="2800" dirty="0"/>
        </a:p>
      </dgm:t>
    </dgm:pt>
    <dgm:pt modelId="{6046761E-BE3B-4E22-8DA6-05AA6BAF525D}" type="parTrans" cxnId="{840391D6-28C4-45FF-935C-0A07A33D9704}">
      <dgm:prSet/>
      <dgm:spPr/>
      <dgm:t>
        <a:bodyPr/>
        <a:lstStyle/>
        <a:p>
          <a:endParaRPr lang="ru-RU"/>
        </a:p>
      </dgm:t>
    </dgm:pt>
    <dgm:pt modelId="{5A98B650-96AB-459F-9A52-994FC990C1C7}" type="sibTrans" cxnId="{840391D6-28C4-45FF-935C-0A07A33D9704}">
      <dgm:prSet/>
      <dgm:spPr/>
      <dgm:t>
        <a:bodyPr/>
        <a:lstStyle/>
        <a:p>
          <a:endParaRPr lang="ru-RU"/>
        </a:p>
      </dgm:t>
    </dgm:pt>
    <dgm:pt modelId="{E8B9D27A-FE2A-40E6-9996-42841EDD5D20}" type="pres">
      <dgm:prSet presAssocID="{A5940CC1-0BE0-44CB-BA03-AFAC4491F1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28F813-32F9-4BE4-9F35-DBEF0BE4FE67}" type="pres">
      <dgm:prSet presAssocID="{9FB34AAB-51A0-46DE-A3D9-BC6714CCF4FC}" presName="composite" presStyleCnt="0"/>
      <dgm:spPr/>
      <dgm:t>
        <a:bodyPr/>
        <a:lstStyle/>
        <a:p>
          <a:endParaRPr lang="ru-RU"/>
        </a:p>
      </dgm:t>
    </dgm:pt>
    <dgm:pt modelId="{8EA6F16B-AE33-40A8-AD97-3ADDB2C4F867}" type="pres">
      <dgm:prSet presAssocID="{9FB34AAB-51A0-46DE-A3D9-BC6714CCF4FC}" presName="parentText" presStyleLbl="alignNode1" presStyleIdx="0" presStyleCnt="3" custLinFactNeighborX="0" custLinFactNeighborY="-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8F9C0-7DE4-4691-BC01-2DB1D95E2D27}" type="pres">
      <dgm:prSet presAssocID="{9FB34AAB-51A0-46DE-A3D9-BC6714CCF4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BC9B6-985D-4F86-B115-A1077B0BE82D}" type="pres">
      <dgm:prSet presAssocID="{50C9824A-CB1F-4236-96F4-6F633E8A7C08}" presName="sp" presStyleCnt="0"/>
      <dgm:spPr/>
      <dgm:t>
        <a:bodyPr/>
        <a:lstStyle/>
        <a:p>
          <a:endParaRPr lang="ru-RU"/>
        </a:p>
      </dgm:t>
    </dgm:pt>
    <dgm:pt modelId="{A75E21EA-2E1B-4348-BFC3-0AB16523D97C}" type="pres">
      <dgm:prSet presAssocID="{85B4E27E-8493-40D1-AD22-BBB75F92F8FD}" presName="composite" presStyleCnt="0"/>
      <dgm:spPr/>
      <dgm:t>
        <a:bodyPr/>
        <a:lstStyle/>
        <a:p>
          <a:endParaRPr lang="ru-RU"/>
        </a:p>
      </dgm:t>
    </dgm:pt>
    <dgm:pt modelId="{BAC54BC0-F172-4E58-BC76-05807528627E}" type="pres">
      <dgm:prSet presAssocID="{85B4E27E-8493-40D1-AD22-BBB75F92F8FD}" presName="parentText" presStyleLbl="alignNode1" presStyleIdx="1" presStyleCnt="3" custLinFactNeighborX="-6321" custLinFactNeighborY="3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EC4D5-4A17-4F68-93CE-F7A867C418D3}" type="pres">
      <dgm:prSet presAssocID="{85B4E27E-8493-40D1-AD22-BBB75F92F8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3B546-A18B-4DDB-99BF-143EE8E02B45}" type="pres">
      <dgm:prSet presAssocID="{DBBDD91F-A03F-416F-A9BF-6ED0907DEC2A}" presName="sp" presStyleCnt="0"/>
      <dgm:spPr/>
      <dgm:t>
        <a:bodyPr/>
        <a:lstStyle/>
        <a:p>
          <a:endParaRPr lang="ru-RU"/>
        </a:p>
      </dgm:t>
    </dgm:pt>
    <dgm:pt modelId="{114F6781-DBDD-4924-BCEA-E06DE24FB6F2}" type="pres">
      <dgm:prSet presAssocID="{07868C42-8AA3-477D-9E3B-06135FF0EEFB}" presName="composite" presStyleCnt="0"/>
      <dgm:spPr/>
      <dgm:t>
        <a:bodyPr/>
        <a:lstStyle/>
        <a:p>
          <a:endParaRPr lang="ru-RU"/>
        </a:p>
      </dgm:t>
    </dgm:pt>
    <dgm:pt modelId="{1586F14C-2E74-4F76-81B8-2304CF5210CD}" type="pres">
      <dgm:prSet presAssocID="{07868C42-8AA3-477D-9E3B-06135FF0EE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E4A0-2894-40EA-ADFF-26304886A2AF}" type="pres">
      <dgm:prSet presAssocID="{07868C42-8AA3-477D-9E3B-06135FF0EEF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8A583-7E6B-4930-965B-A53F69C6EC42}" srcId="{A5940CC1-0BE0-44CB-BA03-AFAC4491F1B3}" destId="{85B4E27E-8493-40D1-AD22-BBB75F92F8FD}" srcOrd="1" destOrd="0" parTransId="{430170D7-5539-4CCD-A423-F88C7551560B}" sibTransId="{DBBDD91F-A03F-416F-A9BF-6ED0907DEC2A}"/>
    <dgm:cxn modelId="{4C2C5A2B-D7CA-4767-9DE6-1087CAB0FE5F}" type="presOf" srcId="{85B4E27E-8493-40D1-AD22-BBB75F92F8FD}" destId="{BAC54BC0-F172-4E58-BC76-05807528627E}" srcOrd="0" destOrd="0" presId="urn:microsoft.com/office/officeart/2005/8/layout/chevron2"/>
    <dgm:cxn modelId="{2B5BD7A3-AC3F-4C3D-92AC-91F6D4888143}" type="presOf" srcId="{9FB34AAB-51A0-46DE-A3D9-BC6714CCF4FC}" destId="{8EA6F16B-AE33-40A8-AD97-3ADDB2C4F867}" srcOrd="0" destOrd="0" presId="urn:microsoft.com/office/officeart/2005/8/layout/chevron2"/>
    <dgm:cxn modelId="{F7D73A53-60B3-41C8-AE65-C345FDCC4D6A}" srcId="{A5940CC1-0BE0-44CB-BA03-AFAC4491F1B3}" destId="{07868C42-8AA3-477D-9E3B-06135FF0EEFB}" srcOrd="2" destOrd="0" parTransId="{741F2FCB-D20A-4CDA-9E71-4EF306C5BF0F}" sibTransId="{6B85DAB8-E5C9-4431-9E3A-E146D85C65FC}"/>
    <dgm:cxn modelId="{840391D6-28C4-45FF-935C-0A07A33D9704}" srcId="{07868C42-8AA3-477D-9E3B-06135FF0EEFB}" destId="{D7B4878E-F4FE-4E56-8F7B-CE96F4700F93}" srcOrd="0" destOrd="0" parTransId="{6046761E-BE3B-4E22-8DA6-05AA6BAF525D}" sibTransId="{5A98B650-96AB-459F-9A52-994FC990C1C7}"/>
    <dgm:cxn modelId="{3384C339-6BBC-4EBA-ADDA-C8BBB8EEFEBC}" srcId="{9FB34AAB-51A0-46DE-A3D9-BC6714CCF4FC}" destId="{109F3419-66B9-4A9A-BBE3-8F4020D59A20}" srcOrd="0" destOrd="0" parTransId="{FDD278FF-D959-450D-BAC5-D641B5564DA0}" sibTransId="{2934ACF8-4CD2-4E3E-90D9-C760F5F6B081}"/>
    <dgm:cxn modelId="{2BB8151D-E2A2-4161-9D1C-32154473D159}" type="presOf" srcId="{3A63D69E-A7A7-452C-9677-024525A9486A}" destId="{D4AEC4D5-4A17-4F68-93CE-F7A867C418D3}" srcOrd="0" destOrd="0" presId="urn:microsoft.com/office/officeart/2005/8/layout/chevron2"/>
    <dgm:cxn modelId="{8F912998-F184-427D-A3B7-3BFF621F11A5}" type="presOf" srcId="{A5940CC1-0BE0-44CB-BA03-AFAC4491F1B3}" destId="{E8B9D27A-FE2A-40E6-9996-42841EDD5D20}" srcOrd="0" destOrd="0" presId="urn:microsoft.com/office/officeart/2005/8/layout/chevron2"/>
    <dgm:cxn modelId="{EB8FEFF3-33E7-4B43-9950-98AABAEE48DD}" type="presOf" srcId="{D7B4878E-F4FE-4E56-8F7B-CE96F4700F93}" destId="{18C6E4A0-2894-40EA-ADFF-26304886A2AF}" srcOrd="0" destOrd="0" presId="urn:microsoft.com/office/officeart/2005/8/layout/chevron2"/>
    <dgm:cxn modelId="{72CA67AA-1D39-4AD6-A6DE-D39D93C03630}" type="presOf" srcId="{07868C42-8AA3-477D-9E3B-06135FF0EEFB}" destId="{1586F14C-2E74-4F76-81B8-2304CF5210CD}" srcOrd="0" destOrd="0" presId="urn:microsoft.com/office/officeart/2005/8/layout/chevron2"/>
    <dgm:cxn modelId="{1C2F9DCF-7613-452B-8E2F-CE3ADAA3097E}" srcId="{85B4E27E-8493-40D1-AD22-BBB75F92F8FD}" destId="{3A63D69E-A7A7-452C-9677-024525A9486A}" srcOrd="0" destOrd="0" parTransId="{8BC59924-3ED3-40ED-9A8B-31C06D212754}" sibTransId="{04EDEC0D-0204-4283-BB65-8207F1C70D4D}"/>
    <dgm:cxn modelId="{9C26ABDA-EF2E-4A14-AB8E-F6639A4AE05A}" type="presOf" srcId="{109F3419-66B9-4A9A-BBE3-8F4020D59A20}" destId="{EC88F9C0-7DE4-4691-BC01-2DB1D95E2D27}" srcOrd="0" destOrd="0" presId="urn:microsoft.com/office/officeart/2005/8/layout/chevron2"/>
    <dgm:cxn modelId="{7D2AED12-B404-4956-8D3D-DA4F3E6E83CA}" srcId="{A5940CC1-0BE0-44CB-BA03-AFAC4491F1B3}" destId="{9FB34AAB-51A0-46DE-A3D9-BC6714CCF4FC}" srcOrd="0" destOrd="0" parTransId="{AE9FC67E-32A7-4347-A692-3500A27BFD6E}" sibTransId="{50C9824A-CB1F-4236-96F4-6F633E8A7C08}"/>
    <dgm:cxn modelId="{28A07E8B-CC34-4F74-9381-6A4D9A863513}" type="presParOf" srcId="{E8B9D27A-FE2A-40E6-9996-42841EDD5D20}" destId="{3428F813-32F9-4BE4-9F35-DBEF0BE4FE67}" srcOrd="0" destOrd="0" presId="urn:microsoft.com/office/officeart/2005/8/layout/chevron2"/>
    <dgm:cxn modelId="{242E5E23-6551-487E-B3EF-21A5088E97D1}" type="presParOf" srcId="{3428F813-32F9-4BE4-9F35-DBEF0BE4FE67}" destId="{8EA6F16B-AE33-40A8-AD97-3ADDB2C4F867}" srcOrd="0" destOrd="0" presId="urn:microsoft.com/office/officeart/2005/8/layout/chevron2"/>
    <dgm:cxn modelId="{AB8865CD-FF58-4403-9B30-CD7FD7B20C4C}" type="presParOf" srcId="{3428F813-32F9-4BE4-9F35-DBEF0BE4FE67}" destId="{EC88F9C0-7DE4-4691-BC01-2DB1D95E2D27}" srcOrd="1" destOrd="0" presId="urn:microsoft.com/office/officeart/2005/8/layout/chevron2"/>
    <dgm:cxn modelId="{AB7494DA-3DD9-4949-A87D-1E1D93259053}" type="presParOf" srcId="{E8B9D27A-FE2A-40E6-9996-42841EDD5D20}" destId="{AE7BC9B6-985D-4F86-B115-A1077B0BE82D}" srcOrd="1" destOrd="0" presId="urn:microsoft.com/office/officeart/2005/8/layout/chevron2"/>
    <dgm:cxn modelId="{CD995008-6798-44E0-A0B1-7B2BD6598377}" type="presParOf" srcId="{E8B9D27A-FE2A-40E6-9996-42841EDD5D20}" destId="{A75E21EA-2E1B-4348-BFC3-0AB16523D97C}" srcOrd="2" destOrd="0" presId="urn:microsoft.com/office/officeart/2005/8/layout/chevron2"/>
    <dgm:cxn modelId="{BBE58310-E354-4079-B950-CC79F13C3245}" type="presParOf" srcId="{A75E21EA-2E1B-4348-BFC3-0AB16523D97C}" destId="{BAC54BC0-F172-4E58-BC76-05807528627E}" srcOrd="0" destOrd="0" presId="urn:microsoft.com/office/officeart/2005/8/layout/chevron2"/>
    <dgm:cxn modelId="{D7CB6600-CE85-4A50-9AD9-122E6CA1C6BA}" type="presParOf" srcId="{A75E21EA-2E1B-4348-BFC3-0AB16523D97C}" destId="{D4AEC4D5-4A17-4F68-93CE-F7A867C418D3}" srcOrd="1" destOrd="0" presId="urn:microsoft.com/office/officeart/2005/8/layout/chevron2"/>
    <dgm:cxn modelId="{6C32633B-255E-4456-9602-01F4C36FE475}" type="presParOf" srcId="{E8B9D27A-FE2A-40E6-9996-42841EDD5D20}" destId="{44F3B546-A18B-4DDB-99BF-143EE8E02B45}" srcOrd="3" destOrd="0" presId="urn:microsoft.com/office/officeart/2005/8/layout/chevron2"/>
    <dgm:cxn modelId="{DBC0979E-9BF6-4E0F-B43D-58D9D08D139F}" type="presParOf" srcId="{E8B9D27A-FE2A-40E6-9996-42841EDD5D20}" destId="{114F6781-DBDD-4924-BCEA-E06DE24FB6F2}" srcOrd="4" destOrd="0" presId="urn:microsoft.com/office/officeart/2005/8/layout/chevron2"/>
    <dgm:cxn modelId="{EDDB23C1-E2CB-4C30-9CEC-F8B782291692}" type="presParOf" srcId="{114F6781-DBDD-4924-BCEA-E06DE24FB6F2}" destId="{1586F14C-2E74-4F76-81B8-2304CF5210CD}" srcOrd="0" destOrd="0" presId="urn:microsoft.com/office/officeart/2005/8/layout/chevron2"/>
    <dgm:cxn modelId="{14A76D07-4FA9-4086-934F-1A590867AE5E}" type="presParOf" srcId="{114F6781-DBDD-4924-BCEA-E06DE24FB6F2}" destId="{18C6E4A0-2894-40EA-ADFF-26304886A2A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FD429E-EE06-4294-A4A9-4BF2042E02C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A2CF41-94A9-4667-BEB9-F0A7AAFD919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034FD4C-FDBF-450C-B7DE-FA38232BD060}" type="parTrans" cxnId="{C5FDBCD7-DE47-4DC3-A616-E8C942101F5D}">
      <dgm:prSet/>
      <dgm:spPr/>
      <dgm:t>
        <a:bodyPr/>
        <a:lstStyle/>
        <a:p>
          <a:endParaRPr lang="ru-RU"/>
        </a:p>
      </dgm:t>
    </dgm:pt>
    <dgm:pt modelId="{CA5E8429-0312-46DD-8411-4D838D196E19}" type="sibTrans" cxnId="{C5FDBCD7-DE47-4DC3-A616-E8C942101F5D}">
      <dgm:prSet/>
      <dgm:spPr/>
      <dgm:t>
        <a:bodyPr/>
        <a:lstStyle/>
        <a:p>
          <a:endParaRPr lang="ru-RU"/>
        </a:p>
      </dgm:t>
    </dgm:pt>
    <dgm:pt modelId="{FB07F887-F639-404F-9EEE-94E14B65E4E5}">
      <dgm:prSet phldrT="[Текст]"/>
      <dgm:spPr/>
      <dgm:t>
        <a:bodyPr/>
        <a:lstStyle/>
        <a:p>
          <a:r>
            <a:rPr lang="ru-RU" b="1" dirty="0" smtClean="0"/>
            <a:t>Как элемент на отдельных этапах урока</a:t>
          </a:r>
          <a:endParaRPr lang="ru-RU" b="1" dirty="0"/>
        </a:p>
      </dgm:t>
    </dgm:pt>
    <dgm:pt modelId="{34CB8C88-845D-413D-801F-A4FEE02D2ABC}" type="parTrans" cxnId="{00D012EE-1560-42A7-A7F4-73C67D4EB998}">
      <dgm:prSet/>
      <dgm:spPr/>
      <dgm:t>
        <a:bodyPr/>
        <a:lstStyle/>
        <a:p>
          <a:endParaRPr lang="ru-RU"/>
        </a:p>
      </dgm:t>
    </dgm:pt>
    <dgm:pt modelId="{1263E0EA-623F-4376-A6C4-FBB903A36355}" type="sibTrans" cxnId="{00D012EE-1560-42A7-A7F4-73C67D4EB998}">
      <dgm:prSet/>
      <dgm:spPr/>
      <dgm:t>
        <a:bodyPr/>
        <a:lstStyle/>
        <a:p>
          <a:endParaRPr lang="ru-RU"/>
        </a:p>
      </dgm:t>
    </dgm:pt>
    <dgm:pt modelId="{77270246-5F57-4A80-8D7A-DB4509CDA8E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56004C6-534F-4ACD-BD56-3F3C43283542}" type="parTrans" cxnId="{151F0439-BFB6-47F4-AF77-3CD2E14CF8B4}">
      <dgm:prSet/>
      <dgm:spPr/>
      <dgm:t>
        <a:bodyPr/>
        <a:lstStyle/>
        <a:p>
          <a:endParaRPr lang="ru-RU"/>
        </a:p>
      </dgm:t>
    </dgm:pt>
    <dgm:pt modelId="{C78B4EA2-80DE-4412-8755-60A658E11029}" type="sibTrans" cxnId="{151F0439-BFB6-47F4-AF77-3CD2E14CF8B4}">
      <dgm:prSet/>
      <dgm:spPr/>
      <dgm:t>
        <a:bodyPr/>
        <a:lstStyle/>
        <a:p>
          <a:endParaRPr lang="ru-RU"/>
        </a:p>
      </dgm:t>
    </dgm:pt>
    <dgm:pt modelId="{C11ECE4F-27BE-439B-82A1-F84BAE265003}">
      <dgm:prSet phldrT="[Текст]"/>
      <dgm:spPr/>
      <dgm:t>
        <a:bodyPr/>
        <a:lstStyle/>
        <a:p>
          <a:r>
            <a:rPr lang="ru-RU" b="1" dirty="0" smtClean="0"/>
            <a:t>Рефлексия темы курса</a:t>
          </a:r>
          <a:endParaRPr lang="ru-RU" b="1" dirty="0"/>
        </a:p>
      </dgm:t>
    </dgm:pt>
    <dgm:pt modelId="{29807450-E454-498A-AEB8-465BEACB5A81}" type="parTrans" cxnId="{B14314B3-B858-4D32-B823-F6C9D721E070}">
      <dgm:prSet/>
      <dgm:spPr/>
      <dgm:t>
        <a:bodyPr/>
        <a:lstStyle/>
        <a:p>
          <a:endParaRPr lang="ru-RU"/>
        </a:p>
      </dgm:t>
    </dgm:pt>
    <dgm:pt modelId="{93F78C5D-27D8-4367-9872-488BA893F6F3}" type="sibTrans" cxnId="{B14314B3-B858-4D32-B823-F6C9D721E070}">
      <dgm:prSet/>
      <dgm:spPr/>
      <dgm:t>
        <a:bodyPr/>
        <a:lstStyle/>
        <a:p>
          <a:endParaRPr lang="ru-RU"/>
        </a:p>
      </dgm:t>
    </dgm:pt>
    <dgm:pt modelId="{B61BDB1C-225D-47A9-924B-8C53960A27D1}">
      <dgm:prSet phldrT="[Текст]"/>
      <dgm:spPr/>
      <dgm:t>
        <a:bodyPr/>
        <a:lstStyle/>
        <a:p>
          <a:r>
            <a:rPr lang="ru-RU" b="1" dirty="0" smtClean="0"/>
            <a:t>Постепенный переход к постоянной внутренней рефлексии</a:t>
          </a:r>
          <a:endParaRPr lang="ru-RU" b="1" dirty="0"/>
        </a:p>
      </dgm:t>
    </dgm:pt>
    <dgm:pt modelId="{5C9686E2-2562-4BD4-816F-EFF5C3E75FA3}" type="parTrans" cxnId="{A74402C9-23AF-4CED-B077-44ED341539C6}">
      <dgm:prSet/>
      <dgm:spPr/>
      <dgm:t>
        <a:bodyPr/>
        <a:lstStyle/>
        <a:p>
          <a:endParaRPr lang="ru-RU"/>
        </a:p>
      </dgm:t>
    </dgm:pt>
    <dgm:pt modelId="{ED93AA71-7659-4F2D-8748-C5A4D459736D}" type="sibTrans" cxnId="{A74402C9-23AF-4CED-B077-44ED341539C6}">
      <dgm:prSet/>
      <dgm:spPr/>
      <dgm:t>
        <a:bodyPr/>
        <a:lstStyle/>
        <a:p>
          <a:endParaRPr lang="ru-RU"/>
        </a:p>
      </dgm:t>
    </dgm:pt>
    <dgm:pt modelId="{F83725BB-54F5-4F55-85B0-61043352D0F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4E9CB68-2443-486C-A229-3B8238529B91}" type="sibTrans" cxnId="{5578643E-F6AA-40EC-A0F2-DEDB0A2572E8}">
      <dgm:prSet/>
      <dgm:spPr/>
      <dgm:t>
        <a:bodyPr/>
        <a:lstStyle/>
        <a:p>
          <a:endParaRPr lang="ru-RU"/>
        </a:p>
      </dgm:t>
    </dgm:pt>
    <dgm:pt modelId="{C0728FA1-ED6E-4CCC-A9FC-4BECF725F3F8}" type="parTrans" cxnId="{5578643E-F6AA-40EC-A0F2-DEDB0A2572E8}">
      <dgm:prSet/>
      <dgm:spPr/>
      <dgm:t>
        <a:bodyPr/>
        <a:lstStyle/>
        <a:p>
          <a:endParaRPr lang="ru-RU"/>
        </a:p>
      </dgm:t>
    </dgm:pt>
    <dgm:pt modelId="{BDBE1221-4DEC-4B4C-835E-F33DD287D73D}" type="pres">
      <dgm:prSet presAssocID="{FFFD429E-EE06-4294-A4A9-4BF2042E02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EF138-C4B2-41C9-93D9-D1898FE0D65B}" type="pres">
      <dgm:prSet presAssocID="{FFA2CF41-94A9-4667-BEB9-F0A7AAFD9195}" presName="composite" presStyleCnt="0"/>
      <dgm:spPr/>
    </dgm:pt>
    <dgm:pt modelId="{6E252995-DD10-49AE-90D9-95D1FCB6D71B}" type="pres">
      <dgm:prSet presAssocID="{FFA2CF41-94A9-4667-BEB9-F0A7AAFD919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20298-31CB-4C0A-92D9-CE970349C122}" type="pres">
      <dgm:prSet presAssocID="{FFA2CF41-94A9-4667-BEB9-F0A7AAFD919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0F5DE-95D3-40A0-9AAC-B17937476159}" type="pres">
      <dgm:prSet presAssocID="{CA5E8429-0312-46DD-8411-4D838D196E19}" presName="sp" presStyleCnt="0"/>
      <dgm:spPr/>
    </dgm:pt>
    <dgm:pt modelId="{967AC7D6-C8D1-4DDF-AD2C-4F3F8E764860}" type="pres">
      <dgm:prSet presAssocID="{77270246-5F57-4A80-8D7A-DB4509CDA8E5}" presName="composite" presStyleCnt="0"/>
      <dgm:spPr/>
    </dgm:pt>
    <dgm:pt modelId="{0D553D3A-3CB2-4445-A7AA-79A599EA027E}" type="pres">
      <dgm:prSet presAssocID="{77270246-5F57-4A80-8D7A-DB4509CDA8E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2AA57-5720-4767-BF57-05C6CB3E601F}" type="pres">
      <dgm:prSet presAssocID="{77270246-5F57-4A80-8D7A-DB4509CDA8E5}" presName="descendantText" presStyleLbl="alignAcc1" presStyleIdx="1" presStyleCnt="3" custLinFactNeighborX="172" custLinFactNeighborY="-4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CF0E3-3CB8-454B-9ECC-507E9685D0DA}" type="pres">
      <dgm:prSet presAssocID="{C78B4EA2-80DE-4412-8755-60A658E11029}" presName="sp" presStyleCnt="0"/>
      <dgm:spPr/>
    </dgm:pt>
    <dgm:pt modelId="{12349CCF-6800-42EA-A3FD-557445031368}" type="pres">
      <dgm:prSet presAssocID="{F83725BB-54F5-4F55-85B0-61043352D0FC}" presName="composite" presStyleCnt="0"/>
      <dgm:spPr/>
    </dgm:pt>
    <dgm:pt modelId="{55ABFFF5-AFE2-4DCE-B3A6-B874517C1650}" type="pres">
      <dgm:prSet presAssocID="{F83725BB-54F5-4F55-85B0-61043352D0F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0652A-1F02-4CED-80EA-B5695948FDF5}" type="pres">
      <dgm:prSet presAssocID="{F83725BB-54F5-4F55-85B0-61043352D0F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EA296-6119-4250-9F19-C05ED6E43465}" type="presOf" srcId="{C11ECE4F-27BE-439B-82A1-F84BAE265003}" destId="{B552AA57-5720-4767-BF57-05C6CB3E601F}" srcOrd="0" destOrd="0" presId="urn:microsoft.com/office/officeart/2005/8/layout/chevron2"/>
    <dgm:cxn modelId="{D3942E94-DBB8-4C3A-B276-2F70C28543C3}" type="presOf" srcId="{FFFD429E-EE06-4294-A4A9-4BF2042E02CB}" destId="{BDBE1221-4DEC-4B4C-835E-F33DD287D73D}" srcOrd="0" destOrd="0" presId="urn:microsoft.com/office/officeart/2005/8/layout/chevron2"/>
    <dgm:cxn modelId="{00D012EE-1560-42A7-A7F4-73C67D4EB998}" srcId="{FFA2CF41-94A9-4667-BEB9-F0A7AAFD9195}" destId="{FB07F887-F639-404F-9EEE-94E14B65E4E5}" srcOrd="0" destOrd="0" parTransId="{34CB8C88-845D-413D-801F-A4FEE02D2ABC}" sibTransId="{1263E0EA-623F-4376-A6C4-FBB903A36355}"/>
    <dgm:cxn modelId="{C5FDBCD7-DE47-4DC3-A616-E8C942101F5D}" srcId="{FFFD429E-EE06-4294-A4A9-4BF2042E02CB}" destId="{FFA2CF41-94A9-4667-BEB9-F0A7AAFD9195}" srcOrd="0" destOrd="0" parTransId="{E034FD4C-FDBF-450C-B7DE-FA38232BD060}" sibTransId="{CA5E8429-0312-46DD-8411-4D838D196E19}"/>
    <dgm:cxn modelId="{497F48AD-3C9E-4FD7-9B0A-17C915CC503D}" type="presOf" srcId="{F83725BB-54F5-4F55-85B0-61043352D0FC}" destId="{55ABFFF5-AFE2-4DCE-B3A6-B874517C1650}" srcOrd="0" destOrd="0" presId="urn:microsoft.com/office/officeart/2005/8/layout/chevron2"/>
    <dgm:cxn modelId="{152ED00E-A32D-4E81-9067-DBEB4ECE61F7}" type="presOf" srcId="{77270246-5F57-4A80-8D7A-DB4509CDA8E5}" destId="{0D553D3A-3CB2-4445-A7AA-79A599EA027E}" srcOrd="0" destOrd="0" presId="urn:microsoft.com/office/officeart/2005/8/layout/chevron2"/>
    <dgm:cxn modelId="{B14314B3-B858-4D32-B823-F6C9D721E070}" srcId="{77270246-5F57-4A80-8D7A-DB4509CDA8E5}" destId="{C11ECE4F-27BE-439B-82A1-F84BAE265003}" srcOrd="0" destOrd="0" parTransId="{29807450-E454-498A-AEB8-465BEACB5A81}" sibTransId="{93F78C5D-27D8-4367-9872-488BA893F6F3}"/>
    <dgm:cxn modelId="{9CC0A81D-4DA0-4FD3-9796-21E37A91B673}" type="presOf" srcId="{FFA2CF41-94A9-4667-BEB9-F0A7AAFD9195}" destId="{6E252995-DD10-49AE-90D9-95D1FCB6D71B}" srcOrd="0" destOrd="0" presId="urn:microsoft.com/office/officeart/2005/8/layout/chevron2"/>
    <dgm:cxn modelId="{5578643E-F6AA-40EC-A0F2-DEDB0A2572E8}" srcId="{FFFD429E-EE06-4294-A4A9-4BF2042E02CB}" destId="{F83725BB-54F5-4F55-85B0-61043352D0FC}" srcOrd="2" destOrd="0" parTransId="{C0728FA1-ED6E-4CCC-A9FC-4BECF725F3F8}" sibTransId="{A4E9CB68-2443-486C-A229-3B8238529B91}"/>
    <dgm:cxn modelId="{A74402C9-23AF-4CED-B077-44ED341539C6}" srcId="{F83725BB-54F5-4F55-85B0-61043352D0FC}" destId="{B61BDB1C-225D-47A9-924B-8C53960A27D1}" srcOrd="0" destOrd="0" parTransId="{5C9686E2-2562-4BD4-816F-EFF5C3E75FA3}" sibTransId="{ED93AA71-7659-4F2D-8748-C5A4D459736D}"/>
    <dgm:cxn modelId="{8B219A3A-6BB6-4919-A16E-423666C74977}" type="presOf" srcId="{B61BDB1C-225D-47A9-924B-8C53960A27D1}" destId="{E920652A-1F02-4CED-80EA-B5695948FDF5}" srcOrd="0" destOrd="0" presId="urn:microsoft.com/office/officeart/2005/8/layout/chevron2"/>
    <dgm:cxn modelId="{151F0439-BFB6-47F4-AF77-3CD2E14CF8B4}" srcId="{FFFD429E-EE06-4294-A4A9-4BF2042E02CB}" destId="{77270246-5F57-4A80-8D7A-DB4509CDA8E5}" srcOrd="1" destOrd="0" parTransId="{D56004C6-534F-4ACD-BD56-3F3C43283542}" sibTransId="{C78B4EA2-80DE-4412-8755-60A658E11029}"/>
    <dgm:cxn modelId="{413FDF29-CBA4-458E-90A3-EB4289B80FD8}" type="presOf" srcId="{FB07F887-F639-404F-9EEE-94E14B65E4E5}" destId="{08920298-31CB-4C0A-92D9-CE970349C122}" srcOrd="0" destOrd="0" presId="urn:microsoft.com/office/officeart/2005/8/layout/chevron2"/>
    <dgm:cxn modelId="{967B2DBB-BE07-47F1-BC6E-C3D238865AE1}" type="presParOf" srcId="{BDBE1221-4DEC-4B4C-835E-F33DD287D73D}" destId="{C27EF138-C4B2-41C9-93D9-D1898FE0D65B}" srcOrd="0" destOrd="0" presId="urn:microsoft.com/office/officeart/2005/8/layout/chevron2"/>
    <dgm:cxn modelId="{F48067FD-1CC4-41F3-9A7B-61CD44342669}" type="presParOf" srcId="{C27EF138-C4B2-41C9-93D9-D1898FE0D65B}" destId="{6E252995-DD10-49AE-90D9-95D1FCB6D71B}" srcOrd="0" destOrd="0" presId="urn:microsoft.com/office/officeart/2005/8/layout/chevron2"/>
    <dgm:cxn modelId="{EE4F3A89-699F-4F8F-B58E-10772BBF52A8}" type="presParOf" srcId="{C27EF138-C4B2-41C9-93D9-D1898FE0D65B}" destId="{08920298-31CB-4C0A-92D9-CE970349C122}" srcOrd="1" destOrd="0" presId="urn:microsoft.com/office/officeart/2005/8/layout/chevron2"/>
    <dgm:cxn modelId="{F6A1CDFA-DCE6-4FAC-993B-303FCC1A9743}" type="presParOf" srcId="{BDBE1221-4DEC-4B4C-835E-F33DD287D73D}" destId="{7120F5DE-95D3-40A0-9AAC-B17937476159}" srcOrd="1" destOrd="0" presId="urn:microsoft.com/office/officeart/2005/8/layout/chevron2"/>
    <dgm:cxn modelId="{AD4A7438-6BC6-46EB-998F-71D4EF9C2E80}" type="presParOf" srcId="{BDBE1221-4DEC-4B4C-835E-F33DD287D73D}" destId="{967AC7D6-C8D1-4DDF-AD2C-4F3F8E764860}" srcOrd="2" destOrd="0" presId="urn:microsoft.com/office/officeart/2005/8/layout/chevron2"/>
    <dgm:cxn modelId="{88C4F153-90F2-4D7A-9E46-5A00DC13B506}" type="presParOf" srcId="{967AC7D6-C8D1-4DDF-AD2C-4F3F8E764860}" destId="{0D553D3A-3CB2-4445-A7AA-79A599EA027E}" srcOrd="0" destOrd="0" presId="urn:microsoft.com/office/officeart/2005/8/layout/chevron2"/>
    <dgm:cxn modelId="{6361C958-86E9-4DBD-81A4-2F6FF4EC7678}" type="presParOf" srcId="{967AC7D6-C8D1-4DDF-AD2C-4F3F8E764860}" destId="{B552AA57-5720-4767-BF57-05C6CB3E601F}" srcOrd="1" destOrd="0" presId="urn:microsoft.com/office/officeart/2005/8/layout/chevron2"/>
    <dgm:cxn modelId="{8047A480-0019-4995-9E4B-5D2366C76D98}" type="presParOf" srcId="{BDBE1221-4DEC-4B4C-835E-F33DD287D73D}" destId="{F48CF0E3-3CB8-454B-9ECC-507E9685D0DA}" srcOrd="3" destOrd="0" presId="urn:microsoft.com/office/officeart/2005/8/layout/chevron2"/>
    <dgm:cxn modelId="{E6373688-C8F8-4E1F-BE96-EF1F93ADE870}" type="presParOf" srcId="{BDBE1221-4DEC-4B4C-835E-F33DD287D73D}" destId="{12349CCF-6800-42EA-A3FD-557445031368}" srcOrd="4" destOrd="0" presId="urn:microsoft.com/office/officeart/2005/8/layout/chevron2"/>
    <dgm:cxn modelId="{681DA765-6DD6-454B-AF2A-09B504799109}" type="presParOf" srcId="{12349CCF-6800-42EA-A3FD-557445031368}" destId="{55ABFFF5-AFE2-4DCE-B3A6-B874517C1650}" srcOrd="0" destOrd="0" presId="urn:microsoft.com/office/officeart/2005/8/layout/chevron2"/>
    <dgm:cxn modelId="{46C1BF64-3936-4CDE-953C-013096C50147}" type="presParOf" srcId="{12349CCF-6800-42EA-A3FD-557445031368}" destId="{E920652A-1F02-4CED-80EA-B5695948FDF5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1EE2E9-B0EE-4E2B-B372-FEC83671F15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F47971-1CAB-4F2E-99E1-112610F7BC4F}">
      <dgm:prSet phldrT="[Текст]" phldr="1"/>
      <dgm:spPr/>
      <dgm:t>
        <a:bodyPr/>
        <a:lstStyle/>
        <a:p>
          <a:endParaRPr lang="ru-RU"/>
        </a:p>
      </dgm:t>
    </dgm:pt>
    <dgm:pt modelId="{922D7AD2-1605-4424-A153-6110BD138D57}" type="parTrans" cxnId="{AE241D45-47D6-4985-81E0-868E4DD3FAD3}">
      <dgm:prSet/>
      <dgm:spPr/>
      <dgm:t>
        <a:bodyPr/>
        <a:lstStyle/>
        <a:p>
          <a:endParaRPr lang="ru-RU"/>
        </a:p>
      </dgm:t>
    </dgm:pt>
    <dgm:pt modelId="{1E51187F-DCA3-4CBA-8960-E4004481CF42}" type="sibTrans" cxnId="{AE241D45-47D6-4985-81E0-868E4DD3FAD3}">
      <dgm:prSet/>
      <dgm:spPr/>
      <dgm:t>
        <a:bodyPr/>
        <a:lstStyle/>
        <a:p>
          <a:endParaRPr lang="ru-RU"/>
        </a:p>
      </dgm:t>
    </dgm:pt>
    <dgm:pt modelId="{A60F9170-B6BF-4F83-92AA-BC92A496F47E}">
      <dgm:prSet phldrT="[Текст]"/>
      <dgm:spPr/>
      <dgm:t>
        <a:bodyPr/>
        <a:lstStyle/>
        <a:p>
          <a:r>
            <a:rPr lang="ru-RU" b="1" dirty="0" smtClean="0"/>
            <a:t>Самостоятельность</a:t>
          </a:r>
          <a:endParaRPr lang="ru-RU" dirty="0"/>
        </a:p>
      </dgm:t>
    </dgm:pt>
    <dgm:pt modelId="{8233B755-E9CE-435B-A9F7-6D666383BD7E}" type="parTrans" cxnId="{0D41E644-0951-4120-850B-6EDACD11C21D}">
      <dgm:prSet/>
      <dgm:spPr/>
      <dgm:t>
        <a:bodyPr/>
        <a:lstStyle/>
        <a:p>
          <a:endParaRPr lang="ru-RU"/>
        </a:p>
      </dgm:t>
    </dgm:pt>
    <dgm:pt modelId="{D3EBCE05-18A8-416A-8789-46FEDCBF4EBB}" type="sibTrans" cxnId="{0D41E644-0951-4120-850B-6EDACD11C21D}">
      <dgm:prSet/>
      <dgm:spPr/>
      <dgm:t>
        <a:bodyPr/>
        <a:lstStyle/>
        <a:p>
          <a:endParaRPr lang="ru-RU"/>
        </a:p>
      </dgm:t>
    </dgm:pt>
    <dgm:pt modelId="{10964181-F876-48FE-A110-9577A6CF8195}">
      <dgm:prSet phldrT="[Текст]" phldr="1"/>
      <dgm:spPr/>
      <dgm:t>
        <a:bodyPr/>
        <a:lstStyle/>
        <a:p>
          <a:endParaRPr lang="ru-RU"/>
        </a:p>
      </dgm:t>
    </dgm:pt>
    <dgm:pt modelId="{7DCC287D-9662-448D-B39D-7743094FD9EF}" type="parTrans" cxnId="{B4E945CA-85E4-40EA-9519-7943BF6874AE}">
      <dgm:prSet/>
      <dgm:spPr/>
      <dgm:t>
        <a:bodyPr/>
        <a:lstStyle/>
        <a:p>
          <a:endParaRPr lang="ru-RU"/>
        </a:p>
      </dgm:t>
    </dgm:pt>
    <dgm:pt modelId="{EFD24FF6-F898-4EDB-8451-9928CCA14D6A}" type="sibTrans" cxnId="{B4E945CA-85E4-40EA-9519-7943BF6874AE}">
      <dgm:prSet/>
      <dgm:spPr/>
      <dgm:t>
        <a:bodyPr/>
        <a:lstStyle/>
        <a:p>
          <a:endParaRPr lang="ru-RU"/>
        </a:p>
      </dgm:t>
    </dgm:pt>
    <dgm:pt modelId="{123B4ABF-1B7E-4AFB-B3B4-F224B19F8C44}">
      <dgm:prSet phldrT="[Текст]"/>
      <dgm:spPr/>
      <dgm:t>
        <a:bodyPr/>
        <a:lstStyle/>
        <a:p>
          <a:r>
            <a:rPr lang="ru-RU" b="1" dirty="0" smtClean="0"/>
            <a:t>Предприимчивость</a:t>
          </a:r>
          <a:endParaRPr lang="ru-RU" dirty="0"/>
        </a:p>
      </dgm:t>
    </dgm:pt>
    <dgm:pt modelId="{1DDEACEC-7F7A-4D4D-BF94-5A772D17BC91}" type="parTrans" cxnId="{99C0999F-8575-4B1B-96EA-C8B4DE3D9731}">
      <dgm:prSet/>
      <dgm:spPr/>
      <dgm:t>
        <a:bodyPr/>
        <a:lstStyle/>
        <a:p>
          <a:endParaRPr lang="ru-RU"/>
        </a:p>
      </dgm:t>
    </dgm:pt>
    <dgm:pt modelId="{760C8597-4AFA-4EBF-8854-CBF57EDD16DA}" type="sibTrans" cxnId="{99C0999F-8575-4B1B-96EA-C8B4DE3D9731}">
      <dgm:prSet/>
      <dgm:spPr/>
      <dgm:t>
        <a:bodyPr/>
        <a:lstStyle/>
        <a:p>
          <a:endParaRPr lang="ru-RU"/>
        </a:p>
      </dgm:t>
    </dgm:pt>
    <dgm:pt modelId="{641D378A-DD35-4320-8425-0826897B908E}">
      <dgm:prSet phldrT="[Текст]" phldr="1"/>
      <dgm:spPr/>
      <dgm:t>
        <a:bodyPr/>
        <a:lstStyle/>
        <a:p>
          <a:endParaRPr lang="ru-RU"/>
        </a:p>
      </dgm:t>
    </dgm:pt>
    <dgm:pt modelId="{905B18ED-A178-461F-AC5F-ADEB9173DFD4}" type="parTrans" cxnId="{0EAE1BCF-EB1B-4916-9ADB-7DD89330F6F7}">
      <dgm:prSet/>
      <dgm:spPr/>
      <dgm:t>
        <a:bodyPr/>
        <a:lstStyle/>
        <a:p>
          <a:endParaRPr lang="ru-RU"/>
        </a:p>
      </dgm:t>
    </dgm:pt>
    <dgm:pt modelId="{003D0371-A0EC-4261-AF7B-1FAAEE3DA9F6}" type="sibTrans" cxnId="{0EAE1BCF-EB1B-4916-9ADB-7DD89330F6F7}">
      <dgm:prSet/>
      <dgm:spPr/>
      <dgm:t>
        <a:bodyPr/>
        <a:lstStyle/>
        <a:p>
          <a:endParaRPr lang="ru-RU"/>
        </a:p>
      </dgm:t>
    </dgm:pt>
    <dgm:pt modelId="{E2536C16-FD64-409F-A068-00B405011FB8}">
      <dgm:prSet phldrT="[Текст]"/>
      <dgm:spPr/>
      <dgm:t>
        <a:bodyPr/>
        <a:lstStyle/>
        <a:p>
          <a:r>
            <a:rPr lang="ru-RU" b="1" dirty="0" smtClean="0"/>
            <a:t>Конкурентоспособность</a:t>
          </a:r>
          <a:endParaRPr lang="ru-RU" dirty="0"/>
        </a:p>
      </dgm:t>
    </dgm:pt>
    <dgm:pt modelId="{61332D18-AF59-4D5B-B34C-BD93FB147F94}" type="parTrans" cxnId="{83DC8849-B873-46D2-A987-B97DFBC1C80C}">
      <dgm:prSet/>
      <dgm:spPr/>
      <dgm:t>
        <a:bodyPr/>
        <a:lstStyle/>
        <a:p>
          <a:endParaRPr lang="ru-RU"/>
        </a:p>
      </dgm:t>
    </dgm:pt>
    <dgm:pt modelId="{8C2E6E0B-FE98-47E5-8761-97A484153165}" type="sibTrans" cxnId="{83DC8849-B873-46D2-A987-B97DFBC1C80C}">
      <dgm:prSet/>
      <dgm:spPr/>
      <dgm:t>
        <a:bodyPr/>
        <a:lstStyle/>
        <a:p>
          <a:endParaRPr lang="ru-RU"/>
        </a:p>
      </dgm:t>
    </dgm:pt>
    <dgm:pt modelId="{D041BF7E-C17E-408A-8161-112EBF20E279}" type="pres">
      <dgm:prSet presAssocID="{CF1EE2E9-B0EE-4E2B-B372-FEC83671F1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762D8-860B-4D6A-9E44-46C1519CE33F}" type="pres">
      <dgm:prSet presAssocID="{99F47971-1CAB-4F2E-99E1-112610F7BC4F}" presName="composite" presStyleCnt="0"/>
      <dgm:spPr/>
    </dgm:pt>
    <dgm:pt modelId="{48D10DFE-4669-49F3-AD4D-57207DF9B5A3}" type="pres">
      <dgm:prSet presAssocID="{99F47971-1CAB-4F2E-99E1-112610F7BC4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CCBE7-33A4-45A3-87A1-4952807BA979}" type="pres">
      <dgm:prSet presAssocID="{99F47971-1CAB-4F2E-99E1-112610F7BC4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07BB4-75CB-480C-AD36-B5FCFBC5327C}" type="pres">
      <dgm:prSet presAssocID="{1E51187F-DCA3-4CBA-8960-E4004481CF42}" presName="sp" presStyleCnt="0"/>
      <dgm:spPr/>
    </dgm:pt>
    <dgm:pt modelId="{5C9C20DE-3380-4418-ADD4-935365E980CA}" type="pres">
      <dgm:prSet presAssocID="{10964181-F876-48FE-A110-9577A6CF8195}" presName="composite" presStyleCnt="0"/>
      <dgm:spPr/>
    </dgm:pt>
    <dgm:pt modelId="{C22BDF3F-7542-47BE-8952-2C7273B68F36}" type="pres">
      <dgm:prSet presAssocID="{10964181-F876-48FE-A110-9577A6CF819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40FC7-CAB8-43D2-8E8E-05AFEF41E0A8}" type="pres">
      <dgm:prSet presAssocID="{10964181-F876-48FE-A110-9577A6CF819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3F552-4DCC-4C33-8702-29A3D71613B9}" type="pres">
      <dgm:prSet presAssocID="{EFD24FF6-F898-4EDB-8451-9928CCA14D6A}" presName="sp" presStyleCnt="0"/>
      <dgm:spPr/>
    </dgm:pt>
    <dgm:pt modelId="{10A913AD-33F0-4C70-B90E-034C98FDFE6A}" type="pres">
      <dgm:prSet presAssocID="{641D378A-DD35-4320-8425-0826897B908E}" presName="composite" presStyleCnt="0"/>
      <dgm:spPr/>
    </dgm:pt>
    <dgm:pt modelId="{041E1234-1DD9-4149-97EB-4FC8B6D0EBE4}" type="pres">
      <dgm:prSet presAssocID="{641D378A-DD35-4320-8425-0826897B908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1F620-9C50-47CF-BC52-EEE02EBE7B02}" type="pres">
      <dgm:prSet presAssocID="{641D378A-DD35-4320-8425-0826897B908E}" presName="descendantText" presStyleLbl="alignAcc1" presStyleIdx="2" presStyleCnt="3" custLinFactNeighborX="-1240" custLinFactNeighborY="2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38747-8C7B-4EC9-AC9F-6816F52E1682}" type="presOf" srcId="{641D378A-DD35-4320-8425-0826897B908E}" destId="{041E1234-1DD9-4149-97EB-4FC8B6D0EBE4}" srcOrd="0" destOrd="0" presId="urn:microsoft.com/office/officeart/2005/8/layout/chevron2"/>
    <dgm:cxn modelId="{0EAE1BCF-EB1B-4916-9ADB-7DD89330F6F7}" srcId="{CF1EE2E9-B0EE-4E2B-B372-FEC83671F15C}" destId="{641D378A-DD35-4320-8425-0826897B908E}" srcOrd="2" destOrd="0" parTransId="{905B18ED-A178-461F-AC5F-ADEB9173DFD4}" sibTransId="{003D0371-A0EC-4261-AF7B-1FAAEE3DA9F6}"/>
    <dgm:cxn modelId="{AE241D45-47D6-4985-81E0-868E4DD3FAD3}" srcId="{CF1EE2E9-B0EE-4E2B-B372-FEC83671F15C}" destId="{99F47971-1CAB-4F2E-99E1-112610F7BC4F}" srcOrd="0" destOrd="0" parTransId="{922D7AD2-1605-4424-A153-6110BD138D57}" sibTransId="{1E51187F-DCA3-4CBA-8960-E4004481CF42}"/>
    <dgm:cxn modelId="{4C5BD7A7-B960-406E-943A-41FF6FF43B1E}" type="presOf" srcId="{123B4ABF-1B7E-4AFB-B3B4-F224B19F8C44}" destId="{E5F40FC7-CAB8-43D2-8E8E-05AFEF41E0A8}" srcOrd="0" destOrd="0" presId="urn:microsoft.com/office/officeart/2005/8/layout/chevron2"/>
    <dgm:cxn modelId="{01705E2E-96D9-4A09-AFDD-FA914626EBEC}" type="presOf" srcId="{99F47971-1CAB-4F2E-99E1-112610F7BC4F}" destId="{48D10DFE-4669-49F3-AD4D-57207DF9B5A3}" srcOrd="0" destOrd="0" presId="urn:microsoft.com/office/officeart/2005/8/layout/chevron2"/>
    <dgm:cxn modelId="{B4E945CA-85E4-40EA-9519-7943BF6874AE}" srcId="{CF1EE2E9-B0EE-4E2B-B372-FEC83671F15C}" destId="{10964181-F876-48FE-A110-9577A6CF8195}" srcOrd="1" destOrd="0" parTransId="{7DCC287D-9662-448D-B39D-7743094FD9EF}" sibTransId="{EFD24FF6-F898-4EDB-8451-9928CCA14D6A}"/>
    <dgm:cxn modelId="{99C0999F-8575-4B1B-96EA-C8B4DE3D9731}" srcId="{10964181-F876-48FE-A110-9577A6CF8195}" destId="{123B4ABF-1B7E-4AFB-B3B4-F224B19F8C44}" srcOrd="0" destOrd="0" parTransId="{1DDEACEC-7F7A-4D4D-BF94-5A772D17BC91}" sibTransId="{760C8597-4AFA-4EBF-8854-CBF57EDD16DA}"/>
    <dgm:cxn modelId="{1079A3D5-1C86-4AA9-B6E9-090423FA7441}" type="presOf" srcId="{E2536C16-FD64-409F-A068-00B405011FB8}" destId="{9341F620-9C50-47CF-BC52-EEE02EBE7B02}" srcOrd="0" destOrd="0" presId="urn:microsoft.com/office/officeart/2005/8/layout/chevron2"/>
    <dgm:cxn modelId="{0D41E644-0951-4120-850B-6EDACD11C21D}" srcId="{99F47971-1CAB-4F2E-99E1-112610F7BC4F}" destId="{A60F9170-B6BF-4F83-92AA-BC92A496F47E}" srcOrd="0" destOrd="0" parTransId="{8233B755-E9CE-435B-A9F7-6D666383BD7E}" sibTransId="{D3EBCE05-18A8-416A-8789-46FEDCBF4EBB}"/>
    <dgm:cxn modelId="{B31187EE-9B96-4A5B-AAD4-82C9ABCF019C}" type="presOf" srcId="{10964181-F876-48FE-A110-9577A6CF8195}" destId="{C22BDF3F-7542-47BE-8952-2C7273B68F36}" srcOrd="0" destOrd="0" presId="urn:microsoft.com/office/officeart/2005/8/layout/chevron2"/>
    <dgm:cxn modelId="{83DC8849-B873-46D2-A987-B97DFBC1C80C}" srcId="{641D378A-DD35-4320-8425-0826897B908E}" destId="{E2536C16-FD64-409F-A068-00B405011FB8}" srcOrd="0" destOrd="0" parTransId="{61332D18-AF59-4D5B-B34C-BD93FB147F94}" sibTransId="{8C2E6E0B-FE98-47E5-8761-97A484153165}"/>
    <dgm:cxn modelId="{F9E3701B-36D4-4A20-BC2B-AA8FBA452751}" type="presOf" srcId="{A60F9170-B6BF-4F83-92AA-BC92A496F47E}" destId="{5BBCCBE7-33A4-45A3-87A1-4952807BA979}" srcOrd="0" destOrd="0" presId="urn:microsoft.com/office/officeart/2005/8/layout/chevron2"/>
    <dgm:cxn modelId="{986B9DD3-577C-44C4-9BFF-262458AE5594}" type="presOf" srcId="{CF1EE2E9-B0EE-4E2B-B372-FEC83671F15C}" destId="{D041BF7E-C17E-408A-8161-112EBF20E279}" srcOrd="0" destOrd="0" presId="urn:microsoft.com/office/officeart/2005/8/layout/chevron2"/>
    <dgm:cxn modelId="{23605545-309E-4F28-A4F1-1D7323605CF2}" type="presParOf" srcId="{D041BF7E-C17E-408A-8161-112EBF20E279}" destId="{378762D8-860B-4D6A-9E44-46C1519CE33F}" srcOrd="0" destOrd="0" presId="urn:microsoft.com/office/officeart/2005/8/layout/chevron2"/>
    <dgm:cxn modelId="{2B5A16C7-DD7E-4B23-BDA3-D592BE6005B8}" type="presParOf" srcId="{378762D8-860B-4D6A-9E44-46C1519CE33F}" destId="{48D10DFE-4669-49F3-AD4D-57207DF9B5A3}" srcOrd="0" destOrd="0" presId="urn:microsoft.com/office/officeart/2005/8/layout/chevron2"/>
    <dgm:cxn modelId="{FA26F0EE-D1D7-417F-8117-DE9B65BD4CF5}" type="presParOf" srcId="{378762D8-860B-4D6A-9E44-46C1519CE33F}" destId="{5BBCCBE7-33A4-45A3-87A1-4952807BA979}" srcOrd="1" destOrd="0" presId="urn:microsoft.com/office/officeart/2005/8/layout/chevron2"/>
    <dgm:cxn modelId="{0CD351BE-4934-42B0-AD23-ECDD654F1B23}" type="presParOf" srcId="{D041BF7E-C17E-408A-8161-112EBF20E279}" destId="{FB507BB4-75CB-480C-AD36-B5FCFBC5327C}" srcOrd="1" destOrd="0" presId="urn:microsoft.com/office/officeart/2005/8/layout/chevron2"/>
    <dgm:cxn modelId="{A2AC7DBC-BBC8-4397-A515-A94B8EBBAED2}" type="presParOf" srcId="{D041BF7E-C17E-408A-8161-112EBF20E279}" destId="{5C9C20DE-3380-4418-ADD4-935365E980CA}" srcOrd="2" destOrd="0" presId="urn:microsoft.com/office/officeart/2005/8/layout/chevron2"/>
    <dgm:cxn modelId="{610AD3C0-7043-477E-A46E-91FE929E22A7}" type="presParOf" srcId="{5C9C20DE-3380-4418-ADD4-935365E980CA}" destId="{C22BDF3F-7542-47BE-8952-2C7273B68F36}" srcOrd="0" destOrd="0" presId="urn:microsoft.com/office/officeart/2005/8/layout/chevron2"/>
    <dgm:cxn modelId="{E1DD4FEC-5D3B-43AE-8218-FE0100C0DD9A}" type="presParOf" srcId="{5C9C20DE-3380-4418-ADD4-935365E980CA}" destId="{E5F40FC7-CAB8-43D2-8E8E-05AFEF41E0A8}" srcOrd="1" destOrd="0" presId="urn:microsoft.com/office/officeart/2005/8/layout/chevron2"/>
    <dgm:cxn modelId="{4219CA7B-9D89-405D-B685-31238B4E3CA0}" type="presParOf" srcId="{D041BF7E-C17E-408A-8161-112EBF20E279}" destId="{F163F552-4DCC-4C33-8702-29A3D71613B9}" srcOrd="3" destOrd="0" presId="urn:microsoft.com/office/officeart/2005/8/layout/chevron2"/>
    <dgm:cxn modelId="{F343008F-095F-44E9-8D2D-72D04FD0B55E}" type="presParOf" srcId="{D041BF7E-C17E-408A-8161-112EBF20E279}" destId="{10A913AD-33F0-4C70-B90E-034C98FDFE6A}" srcOrd="4" destOrd="0" presId="urn:microsoft.com/office/officeart/2005/8/layout/chevron2"/>
    <dgm:cxn modelId="{FEB9B26C-79D3-4068-908F-A647BF07BCD1}" type="presParOf" srcId="{10A913AD-33F0-4C70-B90E-034C98FDFE6A}" destId="{041E1234-1DD9-4149-97EB-4FC8B6D0EBE4}" srcOrd="0" destOrd="0" presId="urn:microsoft.com/office/officeart/2005/8/layout/chevron2"/>
    <dgm:cxn modelId="{AF7D0AC8-8276-4098-9E2E-436C7FC9B28B}" type="presParOf" srcId="{10A913AD-33F0-4C70-B90E-034C98FDFE6A}" destId="{9341F620-9C50-47CF-BC52-EEE02EBE7B02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53424-38A1-478F-B63E-115831089D93}">
      <dsp:nvSpPr>
        <dsp:cNvPr id="0" name=""/>
        <dsp:cNvSpPr/>
      </dsp:nvSpPr>
      <dsp:spPr>
        <a:xfrm rot="5400000">
          <a:off x="-469193" y="477446"/>
          <a:ext cx="3127959" cy="21895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Начало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XIX</a:t>
          </a:r>
          <a:r>
            <a:rPr lang="ru-RU" sz="3600" kern="1200" smtClean="0"/>
            <a:t> века</a:t>
          </a:r>
          <a:endParaRPr lang="ru-RU" sz="3600" kern="1200" dirty="0"/>
        </a:p>
      </dsp:txBody>
      <dsp:txXfrm rot="-5400000">
        <a:off x="2" y="1103038"/>
        <a:ext cx="2189571" cy="938388"/>
      </dsp:txXfrm>
    </dsp:sp>
    <dsp:sp modelId="{0B069EFA-32A6-4E5D-BFD3-9726EC31B344}">
      <dsp:nvSpPr>
        <dsp:cNvPr id="0" name=""/>
        <dsp:cNvSpPr/>
      </dsp:nvSpPr>
      <dsp:spPr>
        <a:xfrm rot="5400000">
          <a:off x="4161515" y="-1963691"/>
          <a:ext cx="2034243" cy="5978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200" kern="1200" dirty="0" smtClean="0"/>
            <a:t>Западная Европа</a:t>
          </a:r>
          <a:endParaRPr lang="ru-RU" sz="6200" kern="1200" dirty="0"/>
        </a:p>
      </dsp:txBody>
      <dsp:txXfrm rot="-5400000">
        <a:off x="2189572" y="107556"/>
        <a:ext cx="5878826" cy="1835635"/>
      </dsp:txXfrm>
    </dsp:sp>
    <dsp:sp modelId="{184FB047-88A2-454A-A308-8EE5C6907891}">
      <dsp:nvSpPr>
        <dsp:cNvPr id="0" name=""/>
        <dsp:cNvSpPr/>
      </dsp:nvSpPr>
      <dsp:spPr>
        <a:xfrm rot="5400000">
          <a:off x="-469193" y="3255272"/>
          <a:ext cx="3127959" cy="218957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30 -40-е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/>
            <a:t>годы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 smtClean="0"/>
            <a:t>XIX</a:t>
          </a:r>
          <a:r>
            <a:rPr lang="ru-RU" sz="3600" b="1" kern="1200" dirty="0" smtClean="0"/>
            <a:t> века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 smtClean="0"/>
        </a:p>
      </dsp:txBody>
      <dsp:txXfrm rot="-5400000">
        <a:off x="2" y="3880864"/>
        <a:ext cx="2189571" cy="938388"/>
      </dsp:txXfrm>
    </dsp:sp>
    <dsp:sp modelId="{291F9420-CC8C-40D0-BFC0-EDBED5C645AF}">
      <dsp:nvSpPr>
        <dsp:cNvPr id="0" name=""/>
        <dsp:cNvSpPr/>
      </dsp:nvSpPr>
      <dsp:spPr>
        <a:xfrm rot="5400000">
          <a:off x="4162049" y="813604"/>
          <a:ext cx="2033173" cy="5978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200" kern="1200" dirty="0" smtClean="0"/>
            <a:t>Россия</a:t>
          </a:r>
          <a:endParaRPr lang="ru-RU" sz="6200" kern="1200" dirty="0"/>
        </a:p>
      </dsp:txBody>
      <dsp:txXfrm rot="-5400000">
        <a:off x="2189571" y="2885334"/>
        <a:ext cx="5878879" cy="1834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6A835-3C38-40C3-B186-90FE4ABEFA19}">
      <dsp:nvSpPr>
        <dsp:cNvPr id="0" name=""/>
        <dsp:cNvSpPr/>
      </dsp:nvSpPr>
      <dsp:spPr>
        <a:xfrm rot="5400000">
          <a:off x="-254094" y="328457"/>
          <a:ext cx="2169761" cy="151883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50-е годы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XX </a:t>
          </a:r>
          <a:r>
            <a:rPr lang="ru-RU" sz="2800" b="1" kern="1200" dirty="0" smtClean="0"/>
            <a:t>века</a:t>
          </a:r>
          <a:endParaRPr lang="ru-RU" sz="2800" b="1" kern="1200" dirty="0"/>
        </a:p>
      </dsp:txBody>
      <dsp:txXfrm rot="-5400000">
        <a:off x="71371" y="762410"/>
        <a:ext cx="1518833" cy="650928"/>
      </dsp:txXfrm>
    </dsp:sp>
    <dsp:sp modelId="{0F8C418E-0A92-42B2-9B4F-EC5AB3A09FCF}">
      <dsp:nvSpPr>
        <dsp:cNvPr id="0" name=""/>
        <dsp:cNvSpPr/>
      </dsp:nvSpPr>
      <dsp:spPr>
        <a:xfrm rot="5400000">
          <a:off x="4375872" y="-2850661"/>
          <a:ext cx="1411086" cy="7125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Исследовательская работа в этом направлении</a:t>
          </a:r>
          <a:endParaRPr lang="ru-RU" sz="4200" kern="1200" dirty="0"/>
        </a:p>
      </dsp:txBody>
      <dsp:txXfrm rot="-5400000">
        <a:off x="1518833" y="75262"/>
        <a:ext cx="7056280" cy="1273318"/>
      </dsp:txXfrm>
    </dsp:sp>
    <dsp:sp modelId="{A74D1CB0-F52E-4B78-98A1-CF1D280EC698}">
      <dsp:nvSpPr>
        <dsp:cNvPr id="0" name=""/>
        <dsp:cNvSpPr/>
      </dsp:nvSpPr>
      <dsp:spPr>
        <a:xfrm rot="5400000">
          <a:off x="-325464" y="2312417"/>
          <a:ext cx="2169761" cy="15188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60-е годы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XX </a:t>
          </a:r>
          <a:r>
            <a:rPr lang="ru-RU" sz="2800" b="1" kern="1200" smtClean="0"/>
            <a:t>века</a:t>
          </a:r>
          <a:endParaRPr lang="ru-RU" sz="2800" b="1" kern="1200" dirty="0"/>
        </a:p>
      </dsp:txBody>
      <dsp:txXfrm rot="-5400000">
        <a:off x="1" y="2746370"/>
        <a:ext cx="1518833" cy="650928"/>
      </dsp:txXfrm>
    </dsp:sp>
    <dsp:sp modelId="{74C2C8CE-9713-4D32-8534-F770C0D40CD7}">
      <dsp:nvSpPr>
        <dsp:cNvPr id="0" name=""/>
        <dsp:cNvSpPr/>
      </dsp:nvSpPr>
      <dsp:spPr>
        <a:xfrm rot="5400000">
          <a:off x="4376243" y="-870456"/>
          <a:ext cx="1410345" cy="7125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Период расцвета</a:t>
          </a:r>
          <a:endParaRPr lang="ru-RU" sz="4200" kern="1200" dirty="0"/>
        </a:p>
      </dsp:txBody>
      <dsp:txXfrm rot="-5400000">
        <a:off x="1518834" y="2055800"/>
        <a:ext cx="7056317" cy="1272651"/>
      </dsp:txXfrm>
    </dsp:sp>
    <dsp:sp modelId="{6938C5B5-E16C-4B6F-8DF6-87542EDB02F1}">
      <dsp:nvSpPr>
        <dsp:cNvPr id="0" name=""/>
        <dsp:cNvSpPr/>
      </dsp:nvSpPr>
      <dsp:spPr>
        <a:xfrm rot="5400000">
          <a:off x="-325464" y="4292992"/>
          <a:ext cx="2169761" cy="15188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80-е годы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XX </a:t>
          </a:r>
          <a:r>
            <a:rPr lang="ru-RU" sz="2800" b="1" kern="1200" smtClean="0"/>
            <a:t>века</a:t>
          </a:r>
          <a:endParaRPr lang="ru-RU" sz="2800" b="1" kern="1200" dirty="0"/>
        </a:p>
      </dsp:txBody>
      <dsp:txXfrm rot="-5400000">
        <a:off x="1" y="4726945"/>
        <a:ext cx="1518833" cy="650928"/>
      </dsp:txXfrm>
    </dsp:sp>
    <dsp:sp modelId="{7E9D9D96-864D-4C62-8177-4096C2ABD439}">
      <dsp:nvSpPr>
        <dsp:cNvPr id="0" name=""/>
        <dsp:cNvSpPr/>
      </dsp:nvSpPr>
      <dsp:spPr>
        <a:xfrm rot="5400000">
          <a:off x="4376243" y="1110118"/>
          <a:ext cx="1410345" cy="7125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Применяется на семинарах и конференциях</a:t>
          </a:r>
          <a:endParaRPr lang="ru-RU" sz="4200" kern="1200" dirty="0"/>
        </a:p>
      </dsp:txBody>
      <dsp:txXfrm rot="-5400000">
        <a:off x="1518834" y="4036375"/>
        <a:ext cx="7056317" cy="1272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6F16B-AE33-40A8-AD97-3ADDB2C4F867}">
      <dsp:nvSpPr>
        <dsp:cNvPr id="0" name=""/>
        <dsp:cNvSpPr/>
      </dsp:nvSpPr>
      <dsp:spPr>
        <a:xfrm rot="5400000">
          <a:off x="-274380" y="274384"/>
          <a:ext cx="1829206" cy="12804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/>
            <a:t>1</a:t>
          </a:r>
          <a:endParaRPr lang="ru-RU" sz="3600" b="1" kern="1200" dirty="0"/>
        </a:p>
      </dsp:txBody>
      <dsp:txXfrm rot="-5400000">
        <a:off x="1" y="640225"/>
        <a:ext cx="1280444" cy="548762"/>
      </dsp:txXfrm>
    </dsp:sp>
    <dsp:sp modelId="{EC88F9C0-7DE4-4691-BC01-2DB1D95E2D27}">
      <dsp:nvSpPr>
        <dsp:cNvPr id="0" name=""/>
        <dsp:cNvSpPr/>
      </dsp:nvSpPr>
      <dsp:spPr>
        <a:xfrm rot="5400000">
          <a:off x="3831944" y="-2551405"/>
          <a:ext cx="1188983" cy="6291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настроения и эмоционального состояния</a:t>
          </a:r>
          <a:endParaRPr lang="ru-RU" sz="2800" kern="1200" dirty="0"/>
        </a:p>
      </dsp:txBody>
      <dsp:txXfrm rot="-5400000">
        <a:off x="1280445" y="58135"/>
        <a:ext cx="6233942" cy="1072901"/>
      </dsp:txXfrm>
    </dsp:sp>
    <dsp:sp modelId="{BAC54BC0-F172-4E58-BC76-05807528627E}">
      <dsp:nvSpPr>
        <dsp:cNvPr id="0" name=""/>
        <dsp:cNvSpPr/>
      </dsp:nvSpPr>
      <dsp:spPr>
        <a:xfrm rot="5400000">
          <a:off x="-274380" y="1918078"/>
          <a:ext cx="1829206" cy="128044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/>
            <a:t>2</a:t>
          </a:r>
          <a:endParaRPr lang="ru-RU" sz="3600" b="1" kern="1200" dirty="0"/>
        </a:p>
      </dsp:txBody>
      <dsp:txXfrm rot="-5400000">
        <a:off x="1" y="2283919"/>
        <a:ext cx="1280444" cy="548762"/>
      </dsp:txXfrm>
    </dsp:sp>
    <dsp:sp modelId="{D4AEC4D5-4A17-4F68-93CE-F7A867C418D3}">
      <dsp:nvSpPr>
        <dsp:cNvPr id="0" name=""/>
        <dsp:cNvSpPr/>
      </dsp:nvSpPr>
      <dsp:spPr>
        <a:xfrm rot="5400000">
          <a:off x="3831944" y="-914185"/>
          <a:ext cx="1188983" cy="6291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содержания учебного материала</a:t>
          </a:r>
          <a:endParaRPr lang="ru-RU" sz="2800" kern="1200" dirty="0"/>
        </a:p>
      </dsp:txBody>
      <dsp:txXfrm rot="-5400000">
        <a:off x="1280445" y="1695355"/>
        <a:ext cx="6233942" cy="1072901"/>
      </dsp:txXfrm>
    </dsp:sp>
    <dsp:sp modelId="{1586F14C-2E74-4F76-81B8-2304CF5210CD}">
      <dsp:nvSpPr>
        <dsp:cNvPr id="0" name=""/>
        <dsp:cNvSpPr/>
      </dsp:nvSpPr>
      <dsp:spPr>
        <a:xfrm rot="5400000">
          <a:off x="-274380" y="3548914"/>
          <a:ext cx="1829206" cy="12804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/>
            <a:t>3</a:t>
          </a:r>
          <a:endParaRPr lang="ru-RU" sz="3600" b="1" kern="1200" dirty="0"/>
        </a:p>
      </dsp:txBody>
      <dsp:txXfrm rot="-5400000">
        <a:off x="1" y="3914755"/>
        <a:ext cx="1280444" cy="548762"/>
      </dsp:txXfrm>
    </dsp:sp>
    <dsp:sp modelId="{18C6E4A0-2894-40EA-ADFF-26304886A2AF}">
      <dsp:nvSpPr>
        <dsp:cNvPr id="0" name=""/>
        <dsp:cNvSpPr/>
      </dsp:nvSpPr>
      <dsp:spPr>
        <a:xfrm rot="5400000">
          <a:off x="3831944" y="723033"/>
          <a:ext cx="1188983" cy="6291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деятельности </a:t>
          </a:r>
          <a:endParaRPr lang="ru-RU" sz="2800" kern="1200" dirty="0"/>
        </a:p>
      </dsp:txBody>
      <dsp:txXfrm rot="-5400000">
        <a:off x="1280445" y="3332574"/>
        <a:ext cx="6233942" cy="1072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0041-4782-4D1C-90EE-A50902753C2B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CED4A-6759-4489-BE2B-19B12BE4E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ED4A-6759-4489-BE2B-19B12BE4E4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95032-CD10-4F61-ADCD-3D641A5499D5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5977-2A9C-4DAB-AED5-D80D59117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4;&#1072;&#1088;&#1080;&#1072;&#1085;&#1090;%202\&#1048;&#1089;&#1090;&#1086;&#1088;&#1080;&#1103;%20&#1083;&#1102;&#1073;&#1074;&#1080;.wma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4;&#1072;&#1088;&#1080;&#1072;&#1085;&#1090;%202\&#1042;&#1089;&#1105;%20&#1074;%20&#1090;&#1074;&#1086;&#1080;&#1093;%20&#1088;&#1091;&#1082;&#1072;&#1093;.avi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стория любв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142852"/>
            <a:ext cx="5860137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143504" y="4929198"/>
            <a:ext cx="3286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Титовец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Марина Ивановна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МБОУ СОШ № 3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спаров карпо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689460" cy="5193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РЕФЛЕКСИЯ</a:t>
            </a:r>
            <a:endParaRPr lang="ru-RU" sz="7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71612"/>
            <a:ext cx="7858180" cy="4525963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i="1" dirty="0" smtClean="0">
                <a:cs typeface="Arial" charset="0"/>
              </a:rPr>
              <a:t> </a:t>
            </a:r>
            <a:r>
              <a:rPr lang="ru-RU" b="1" i="1" dirty="0" smtClean="0">
                <a:cs typeface="Arial" charset="0"/>
              </a:rPr>
              <a:t>Обращение назад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b="1" i="1" dirty="0" smtClean="0">
                <a:cs typeface="Arial" charset="0"/>
              </a:rPr>
              <a:t>   Размышление о внутреннем    состоянии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b="1" i="1" dirty="0" smtClean="0">
                <a:cs typeface="Arial" charset="0"/>
              </a:rPr>
              <a:t>  Самопознание</a:t>
            </a:r>
            <a:endParaRPr lang="ru-RU" b="1" i="1" dirty="0" smtClean="0">
              <a:ea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cs typeface="Arial" charset="0"/>
              </a:rPr>
              <a:t>  Самоанализ деятельности и ее результатов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428596" y="0"/>
            <a:ext cx="8389968" cy="31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5400" b="1" i="1" dirty="0" smtClean="0"/>
              <a:t>Виды рефлексии</a:t>
            </a: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800000"/>
                </a:solidFill>
              </a:rPr>
              <a:t> </a:t>
            </a:r>
            <a:endParaRPr lang="ru-RU" sz="3200" b="1" i="1" dirty="0">
              <a:solidFill>
                <a:srgbClr val="800000"/>
              </a:solidFill>
            </a:endParaRP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graphicFrame>
        <p:nvGraphicFramePr>
          <p:cNvPr id="7" name="Схема 6"/>
          <p:cNvGraphicFramePr/>
          <p:nvPr/>
        </p:nvGraphicFramePr>
        <p:xfrm>
          <a:off x="928662" y="1142984"/>
          <a:ext cx="757242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3578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500042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04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Осуществлять рефлексию можно по-разному: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5915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Организация рефлексивной деятельности </a:t>
            </a:r>
          </a:p>
          <a:p>
            <a:r>
              <a:rPr lang="ru-RU" sz="2400" b="1" dirty="0" smtClean="0"/>
              <a:t>способствует развитию:</a:t>
            </a:r>
            <a:endParaRPr lang="ru-RU" sz="24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428728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Рефлексия эмоционального состояния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4572000" cy="1401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  <a:defRPr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Мне бы хотелось…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  <a:defRPr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Моё настроение в начале урока…</a:t>
            </a:r>
            <a:endParaRPr lang="ru-RU" sz="1600" b="1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Своей работой на уроке я постараюсь…</a:t>
            </a:r>
            <a:endParaRPr lang="ru-RU" sz="1600" b="1" dirty="0" smtClean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4429132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Было интересно…</a:t>
            </a:r>
            <a:endParaRPr lang="ru-RU" sz="1600" b="1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Меня удивило…</a:t>
            </a:r>
            <a:endParaRPr lang="ru-RU" sz="1600" b="1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Могу похвалить своих одноклассников…</a:t>
            </a:r>
            <a:endParaRPr lang="ru-RU" sz="1600" b="1" dirty="0">
              <a:ea typeface="Times New Roman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3643314"/>
            <a:ext cx="5072130" cy="30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SAM_136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857232"/>
            <a:ext cx="4286280" cy="3214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14290"/>
            <a:ext cx="7072330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  <a:cs typeface="Times New Roman"/>
              </a:rPr>
              <a:t>Рефлексия деятельности</a:t>
            </a:r>
            <a:endParaRPr lang="ru-RU" sz="3600" b="1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142984"/>
            <a:ext cx="492919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У меня получилось…</a:t>
            </a:r>
            <a:endParaRPr lang="ru-RU" sz="2800" b="1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Я научился …</a:t>
            </a:r>
            <a:endParaRPr lang="ru-RU" sz="2800" b="1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Сегодня на уроке я смог…</a:t>
            </a:r>
            <a:endParaRPr lang="ru-RU" sz="2800" b="1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Урок дал мне для жизни…</a:t>
            </a:r>
            <a:endParaRPr lang="ru-RU" sz="2800" b="1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За урок я…</a:t>
            </a:r>
            <a:endParaRPr lang="ru-RU" sz="2800" b="1" dirty="0"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0534" y="4071942"/>
            <a:ext cx="3428885" cy="257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643049"/>
            <a:ext cx="3139262" cy="211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SAM_13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3903520"/>
            <a:ext cx="3429024" cy="26330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35824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/>
                <a:ea typeface="Times New Roman"/>
                <a:cs typeface="Times New Roman"/>
              </a:rPr>
              <a:t>Рефлексия содержания учебного материала</a:t>
            </a:r>
            <a:endParaRPr lang="ru-RU" sz="3200" b="1" dirty="0"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785794"/>
            <a:ext cx="52149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Сегодня я узнал…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Теперь я могу…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Для меня было открытием то, что…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  <a:tabLst>
                <a:tab pos="228600" algn="l"/>
              </a:tabLs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Мне показалось важным…</a:t>
            </a:r>
            <a:endParaRPr lang="ru-RU" sz="2000" b="1" dirty="0">
              <a:ea typeface="Times New Roman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143248"/>
            <a:ext cx="4667048" cy="350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M_13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1" y="3214686"/>
            <a:ext cx="4191029" cy="3143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642910" y="285728"/>
            <a:ext cx="8207375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000" b="1" i="1" dirty="0" smtClean="0"/>
              <a:t>Формы рефлексии</a:t>
            </a:r>
            <a:endParaRPr lang="ru-RU" sz="4000" b="1" i="1" dirty="0"/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sp>
        <p:nvSpPr>
          <p:cNvPr id="5" name="Стрелка вниз 4"/>
          <p:cNvSpPr/>
          <p:nvPr/>
        </p:nvSpPr>
        <p:spPr>
          <a:xfrm>
            <a:off x="1714480" y="1142984"/>
            <a:ext cx="714380" cy="164307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00562" y="1214422"/>
            <a:ext cx="714380" cy="164307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15140" y="1142984"/>
            <a:ext cx="714380" cy="164307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2857496"/>
            <a:ext cx="286514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Индивидуальная </a:t>
            </a:r>
          </a:p>
          <a:p>
            <a:r>
              <a:rPr lang="ru-RU" sz="2800" dirty="0" smtClean="0"/>
              <a:t>Письменная</a:t>
            </a:r>
          </a:p>
          <a:p>
            <a:r>
              <a:rPr lang="ru-RU" sz="2800" dirty="0" smtClean="0"/>
              <a:t> (личностная)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071810"/>
            <a:ext cx="23065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Коллективная</a:t>
            </a:r>
          </a:p>
          <a:p>
            <a:r>
              <a:rPr lang="ru-RU" sz="2800" dirty="0" smtClean="0"/>
              <a:t>  (групповая)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2928934"/>
            <a:ext cx="1604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Устная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214554"/>
            <a:ext cx="8715436" cy="186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chemeClr val="tx1"/>
                </a:solidFill>
              </a:rPr>
              <a:t>ПОИГРАЕМ…</a:t>
            </a:r>
            <a:endParaRPr lang="ru-RU" sz="1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285992"/>
            <a:ext cx="1928826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3178959" y="2607463"/>
            <a:ext cx="1143008" cy="107157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78563" y="2607463"/>
            <a:ext cx="1143008" cy="107157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286256"/>
            <a:ext cx="785818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286256"/>
            <a:ext cx="771524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8728" y="1071546"/>
            <a:ext cx="1643074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357290" y="285728"/>
            <a:ext cx="1714512" cy="8572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2357430"/>
            <a:ext cx="1928826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2389573">
            <a:off x="7465637" y="2841859"/>
            <a:ext cx="1143008" cy="107157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>
            <a:off x="4607719" y="2750339"/>
            <a:ext cx="1143008" cy="107157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4415934"/>
            <a:ext cx="1776612" cy="513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4429132"/>
            <a:ext cx="207170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1142984"/>
            <a:ext cx="1643074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1198968">
            <a:off x="6117986" y="277584"/>
            <a:ext cx="1143008" cy="857256"/>
          </a:xfrm>
          <a:prstGeom prst="triangle">
            <a:avLst>
              <a:gd name="adj" fmla="val 474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6215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600" dirty="0" err="1" smtClean="0"/>
              <a:t>С_деть</a:t>
            </a:r>
            <a:r>
              <a:rPr lang="ru-RU" sz="3600" dirty="0" smtClean="0"/>
              <a:t> сложа руки.    </a:t>
            </a:r>
          </a:p>
          <a:p>
            <a:pPr lvl="1"/>
            <a:r>
              <a:rPr lang="ru-RU" sz="3600" dirty="0" err="1" smtClean="0"/>
              <a:t>Пр_пустить</a:t>
            </a:r>
            <a:r>
              <a:rPr lang="ru-RU" sz="3600" dirty="0" smtClean="0"/>
              <a:t> мимо ушей.</a:t>
            </a:r>
          </a:p>
          <a:p>
            <a:pPr lvl="1"/>
            <a:r>
              <a:rPr lang="ru-RU" sz="3600" dirty="0" err="1" smtClean="0"/>
              <a:t>Н_вострить</a:t>
            </a:r>
            <a:r>
              <a:rPr lang="ru-RU" sz="3600" dirty="0" smtClean="0"/>
              <a:t> уши.         </a:t>
            </a:r>
          </a:p>
          <a:p>
            <a:pPr lvl="1"/>
            <a:r>
              <a:rPr lang="ru-RU" sz="3600" dirty="0" err="1" smtClean="0"/>
              <a:t>См_треть</a:t>
            </a:r>
            <a:r>
              <a:rPr lang="ru-RU" sz="3600" dirty="0" smtClean="0"/>
              <a:t> в оба. </a:t>
            </a:r>
          </a:p>
          <a:p>
            <a:pPr lvl="1"/>
            <a:r>
              <a:rPr lang="ru-RU" sz="3600" dirty="0" err="1" smtClean="0"/>
              <a:t>З_рубить</a:t>
            </a:r>
            <a:r>
              <a:rPr lang="ru-RU" sz="3600" dirty="0" smtClean="0"/>
              <a:t> на носу.       </a:t>
            </a:r>
          </a:p>
          <a:p>
            <a:pPr lvl="1"/>
            <a:r>
              <a:rPr lang="ru-RU" sz="3600" dirty="0" smtClean="0"/>
              <a:t>Засучив рукава. </a:t>
            </a:r>
          </a:p>
          <a:p>
            <a:pPr lvl="1"/>
            <a:r>
              <a:rPr lang="ru-RU" sz="3600" dirty="0" err="1" smtClean="0"/>
              <a:t>З_блудиться</a:t>
            </a:r>
            <a:r>
              <a:rPr lang="ru-RU" sz="3600" dirty="0" smtClean="0"/>
              <a:t> в трёх соснах.             </a:t>
            </a:r>
          </a:p>
          <a:p>
            <a:pPr lvl="1"/>
            <a:r>
              <a:rPr lang="ru-RU" sz="3600" dirty="0" err="1" smtClean="0"/>
              <a:t>Пр_глотить</a:t>
            </a:r>
            <a:r>
              <a:rPr lang="ru-RU" sz="3600" dirty="0" smtClean="0"/>
              <a:t> язык.   </a:t>
            </a:r>
          </a:p>
          <a:p>
            <a:pPr lvl="1"/>
            <a:r>
              <a:rPr lang="ru-RU" sz="3600" dirty="0" err="1" smtClean="0"/>
              <a:t>П_терять</a:t>
            </a:r>
            <a:r>
              <a:rPr lang="ru-RU" sz="3600" dirty="0" smtClean="0"/>
              <a:t> почву под </a:t>
            </a:r>
            <a:r>
              <a:rPr lang="ru-RU" sz="3600" dirty="0" err="1" smtClean="0"/>
              <a:t>н_гами</a:t>
            </a:r>
            <a:r>
              <a:rPr lang="ru-RU" sz="3600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Сидеть сложа руки.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Пропустить мимо ушей.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Навострить уши.                                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Смотреть в оба.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Зарубить на носу.                            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Засучив рукава.                      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Заблудиться в трёх соснах.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Проглотить язык.                            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Потерять почву под ногами.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19201888b29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643313"/>
            <a:ext cx="2192338" cy="295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3850" y="476250"/>
            <a:ext cx="1295400" cy="43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3850" y="1341438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3850" y="2133600"/>
            <a:ext cx="1295400" cy="431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23850" y="3068638"/>
            <a:ext cx="1295400" cy="431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23850" y="4005263"/>
            <a:ext cx="1295400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23850" y="4797425"/>
            <a:ext cx="1295400" cy="431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23850" y="5661025"/>
            <a:ext cx="1295400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908175" y="188913"/>
            <a:ext cx="67675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Красный – вы стремитесь к лидерству, вам не хватает новых завоеваний и побед. Возможно, в данный момент вам недостает ярких эмоциональных впечатлений</a:t>
            </a:r>
            <a:r>
              <a:rPr lang="ru-RU" sz="1000" b="1" dirty="0"/>
              <a:t>. 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835150" y="1268413"/>
            <a:ext cx="698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Оранжевый – знак возбуждения нервной системы. Это значит, что вы созрели для каких-то серьезных перемен в жизни. 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835150" y="2016125"/>
            <a:ext cx="6840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Розовый – вам не хватает нежности и легкости. Вероятно, вы немного устали от серьезной работы, четких планов, вас тянет к чему-нибудь беззаботному. 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835150" y="2889250"/>
            <a:ext cx="6697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Голубой – мечтаете о чем-то романтическом, возвышенном, далеком. Вы хотите быть максимально открытым, правдивым и при этом понятым. 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763713" y="3890963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Темно-синий – вам нужна сильная разрядка и полноценный отдых. 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1857375" y="4643438"/>
            <a:ext cx="4608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Зеленый – символизирует потребность в самоутверждении, тягу к знаниям или желание карьерного роста. 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763713" y="5738813"/>
            <a:ext cx="4679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Коричневый – не хватает физического отдыха, вы ищете покоя. Вам нужен домашний уют, теплота и комфорт.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9201888b29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643313"/>
            <a:ext cx="2192338" cy="295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23850" y="476250"/>
            <a:ext cx="1295400" cy="431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7158" y="1571612"/>
            <a:ext cx="1295400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85720" y="3071810"/>
            <a:ext cx="1295400" cy="4318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857356" y="357166"/>
            <a:ext cx="6767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 smtClean="0"/>
              <a:t>Не </a:t>
            </a:r>
            <a:r>
              <a:rPr lang="ru-RU" sz="3200" b="1" smtClean="0"/>
              <a:t>выполнил домашнее задание</a:t>
            </a:r>
            <a:endParaRPr lang="ru-RU" sz="3200" b="1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857356" y="1285860"/>
            <a:ext cx="67675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 smtClean="0"/>
              <a:t>Возникли затруднения или выполнил не всё задание</a:t>
            </a:r>
            <a:endParaRPr lang="ru-RU" sz="3200" b="1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714480" y="2857496"/>
            <a:ext cx="67675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 smtClean="0"/>
              <a:t>Справился с работой без каких-либо трудностей 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6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8460901" cy="634567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B900423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2786054" cy="2786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5" descr="MB900423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714488"/>
            <a:ext cx="3143262" cy="3143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6" descr="MB9004343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14313"/>
            <a:ext cx="2757487" cy="2757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7" descr="MB9004344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20"/>
            <a:ext cx="3214680" cy="3214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8" descr="MB9004375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786190"/>
            <a:ext cx="2971791" cy="2971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16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810" y="3143248"/>
            <a:ext cx="4667251" cy="3500438"/>
          </a:xfrm>
          <a:prstGeom prst="rect">
            <a:avLst/>
          </a:prstGeom>
        </p:spPr>
      </p:pic>
      <p:pic>
        <p:nvPicPr>
          <p:cNvPr id="3" name="Рисунок 2" descr="SAM_16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428604"/>
            <a:ext cx="3619493" cy="2714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500" y="3786188"/>
            <a:ext cx="603250" cy="233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643313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785938"/>
            <a:ext cx="60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785938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392906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Лесенка успеха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571750"/>
            <a:ext cx="781050" cy="125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714375"/>
            <a:ext cx="781050" cy="125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857750"/>
            <a:ext cx="781050" cy="125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16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3214686"/>
            <a:ext cx="3214710" cy="2571744"/>
          </a:xfrm>
          <a:prstGeom prst="rect">
            <a:avLst/>
          </a:prstGeom>
        </p:spPr>
      </p:pic>
      <p:pic>
        <p:nvPicPr>
          <p:cNvPr id="4" name="Рисунок 3" descr="SAM_163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628" y="1428736"/>
            <a:ext cx="3214710" cy="2571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214290"/>
            <a:ext cx="822960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«Дерево успеха»</a:t>
            </a:r>
          </a:p>
        </p:txBody>
      </p:sp>
      <p:pic>
        <p:nvPicPr>
          <p:cNvPr id="3" name="Picture 2" descr="C:\Users\Елена\Downloads\дер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538" y="928670"/>
            <a:ext cx="4557712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214422"/>
            <a:ext cx="803275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500570"/>
            <a:ext cx="869950" cy="187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786063"/>
            <a:ext cx="785813" cy="153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Скругленный прямоугольник 6"/>
          <p:cNvSpPr/>
          <p:nvPr/>
        </p:nvSpPr>
        <p:spPr>
          <a:xfrm>
            <a:off x="7429520" y="1643050"/>
            <a:ext cx="1357313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3-4 ошибки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00958" y="5000636"/>
            <a:ext cx="135731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Нет ошибок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63" y="3071813"/>
            <a:ext cx="1500187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 ошибка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60975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И</a:t>
            </a:r>
            <a:r>
              <a:rPr lang="ru-RU" sz="4800" b="1" dirty="0" smtClean="0"/>
              <a:t>НДИВИДУА</a:t>
            </a:r>
            <a:r>
              <a:rPr lang="ru-RU" sz="4800" b="1" dirty="0" smtClean="0">
                <a:solidFill>
                  <a:srgbClr val="0000FF"/>
                </a:solidFill>
              </a:rPr>
              <a:t>Л</a:t>
            </a:r>
            <a:r>
              <a:rPr lang="ru-RU" sz="4800" b="1" dirty="0" smtClean="0"/>
              <a:t>ЬНО</a:t>
            </a:r>
            <a:r>
              <a:rPr lang="ru-RU" sz="4800" b="1" dirty="0" smtClean="0">
                <a:solidFill>
                  <a:srgbClr val="0000FF"/>
                </a:solidFill>
              </a:rPr>
              <a:t>С</a:t>
            </a:r>
            <a:r>
              <a:rPr lang="ru-RU" sz="4800" b="1" dirty="0" smtClean="0"/>
              <a:t>ТЬ</a:t>
            </a:r>
            <a:endParaRPr lang="ru-RU" sz="4800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 smtClean="0"/>
              <a:t>МЫШЛ</a:t>
            </a:r>
            <a:r>
              <a:rPr lang="ru-RU" sz="4800" b="1" dirty="0" smtClean="0">
                <a:solidFill>
                  <a:srgbClr val="0000FF"/>
                </a:solidFill>
              </a:rPr>
              <a:t>Е</a:t>
            </a:r>
            <a:r>
              <a:rPr lang="ru-RU" sz="4800" b="1" dirty="0" smtClean="0"/>
              <a:t>НИЕ</a:t>
            </a:r>
          </a:p>
          <a:p>
            <a:pPr>
              <a:buNone/>
            </a:pPr>
            <a:r>
              <a:rPr lang="ru-RU" sz="4800" b="1" dirty="0" smtClean="0"/>
              <a:t>ВОСП</a:t>
            </a:r>
            <a:r>
              <a:rPr lang="ru-RU" sz="4800" b="1" dirty="0" smtClean="0">
                <a:solidFill>
                  <a:srgbClr val="0000FF"/>
                </a:solidFill>
              </a:rPr>
              <a:t>Р</a:t>
            </a:r>
            <a:r>
              <a:rPr lang="ru-RU" sz="4800" b="1" dirty="0" smtClean="0"/>
              <a:t>ИЯТИ</a:t>
            </a:r>
            <a:r>
              <a:rPr lang="ru-RU" sz="4800" b="1" dirty="0" smtClean="0">
                <a:solidFill>
                  <a:srgbClr val="0000FF"/>
                </a:solidFill>
              </a:rPr>
              <a:t>Е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Ф</a:t>
            </a:r>
            <a:r>
              <a:rPr lang="ru-RU" sz="4800" b="1" dirty="0" smtClean="0"/>
              <a:t>И</a:t>
            </a:r>
            <a:r>
              <a:rPr lang="ru-RU" sz="4800" b="1" dirty="0" smtClean="0">
                <a:solidFill>
                  <a:srgbClr val="0000FF"/>
                </a:solidFill>
              </a:rPr>
              <a:t>К</a:t>
            </a:r>
            <a:r>
              <a:rPr lang="ru-RU" sz="4800" b="1" dirty="0" smtClean="0"/>
              <a:t>САЦИ</a:t>
            </a:r>
            <a:r>
              <a:rPr lang="ru-RU" sz="4800" b="1" dirty="0" smtClean="0">
                <a:solidFill>
                  <a:srgbClr val="0000FF"/>
                </a:solidFill>
              </a:rPr>
              <a:t>Я</a:t>
            </a:r>
            <a:endParaRPr lang="ru-RU" sz="4800" b="1" u="sng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0000FF"/>
                </a:solidFill>
              </a:rPr>
              <a:t>К С И Л Е </a:t>
            </a:r>
            <a:r>
              <a:rPr lang="ru-RU" sz="9600" b="1" dirty="0" smtClean="0">
                <a:solidFill>
                  <a:srgbClr val="0000FF"/>
                </a:solidFill>
              </a:rPr>
              <a:t>Р</a:t>
            </a:r>
            <a:r>
              <a:rPr lang="ru-RU" sz="8000" b="1" dirty="0" smtClean="0">
                <a:solidFill>
                  <a:srgbClr val="0000FF"/>
                </a:solidFill>
              </a:rPr>
              <a:t> Е Ф</a:t>
            </a:r>
            <a:r>
              <a:rPr lang="en-US" sz="8000" b="1" dirty="0" smtClean="0">
                <a:solidFill>
                  <a:srgbClr val="0000FF"/>
                </a:solidFill>
              </a:rPr>
              <a:t> </a:t>
            </a:r>
            <a:r>
              <a:rPr lang="ru-RU" sz="8000" b="1" dirty="0" smtClean="0">
                <a:solidFill>
                  <a:srgbClr val="0000FF"/>
                </a:solidFill>
              </a:rPr>
              <a:t>Я</a:t>
            </a:r>
            <a:endParaRPr lang="ru-RU" sz="80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92919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/>
              <a:t>РЕФЛЕКСИЯ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16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85728"/>
            <a:ext cx="4429124" cy="3321843"/>
          </a:xfrm>
          <a:prstGeom prst="rect">
            <a:avLst/>
          </a:prstGeom>
        </p:spPr>
      </p:pic>
      <p:pic>
        <p:nvPicPr>
          <p:cNvPr id="3" name="Рисунок 2" descr="SAM_16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3857628"/>
            <a:ext cx="4381499" cy="2500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«Поезд»</a:t>
            </a:r>
          </a:p>
        </p:txBody>
      </p:sp>
      <p:pic>
        <p:nvPicPr>
          <p:cNvPr id="3" name="Picture 2" descr="C:\Users\Елена\Downloads\в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75" y="2000250"/>
            <a:ext cx="1917700" cy="1354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C:\Users\Елена\Downloads\паровоз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00250"/>
            <a:ext cx="1928813" cy="1285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 descr="C:\Users\Елена\Downloads\в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2000250"/>
            <a:ext cx="1917700" cy="1354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C:\Users\Елена\Downloads\в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00240"/>
            <a:ext cx="1917700" cy="1354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Users\Елена\Downloads\в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00240"/>
            <a:ext cx="1917700" cy="1354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2285984" y="2285992"/>
            <a:ext cx="1214446" cy="6429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Словарная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работа  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00496" y="2285992"/>
            <a:ext cx="1214446" cy="6429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accent2">
                    <a:lumMod val="50000"/>
                  </a:schemeClr>
                </a:solidFill>
              </a:rPr>
              <a:t>Фонетический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accent2">
                    <a:lumMod val="50000"/>
                  </a:schemeClr>
                </a:solidFill>
              </a:rPr>
              <a:t>разбор</a:t>
            </a:r>
          </a:p>
        </p:txBody>
      </p:sp>
      <p:sp>
        <p:nvSpPr>
          <p:cNvPr id="10" name="Овал 9"/>
          <p:cNvSpPr/>
          <p:nvPr/>
        </p:nvSpPr>
        <p:spPr>
          <a:xfrm>
            <a:off x="5857884" y="2357430"/>
            <a:ext cx="1000113" cy="5572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accent2">
                    <a:lumMod val="50000"/>
                  </a:schemeClr>
                </a:solidFill>
              </a:rPr>
              <a:t>Изучение </a:t>
            </a:r>
            <a:endParaRPr lang="ru-RU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</a:rPr>
              <a:t>нового </a:t>
            </a:r>
            <a:endParaRPr lang="ru-RU" sz="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accent2">
                    <a:lumMod val="50000"/>
                  </a:schemeClr>
                </a:solidFill>
              </a:rPr>
              <a:t>материала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72396" y="3643314"/>
            <a:ext cx="1200128" cy="6286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Работа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группах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14290"/>
            <a:ext cx="5000660" cy="584775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«СИНКВЕЙН»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00" y="1928802"/>
            <a:ext cx="285752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36" y="1000108"/>
            <a:ext cx="3643338" cy="6429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928802"/>
            <a:ext cx="350046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4357694"/>
            <a:ext cx="8715436" cy="785818"/>
          </a:xfrm>
          <a:prstGeom prst="roundRect">
            <a:avLst/>
          </a:prstGeom>
          <a:solidFill>
            <a:srgbClr val="FFCCFF">
              <a:alpha val="76863"/>
            </a:srgb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 на различных этапах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50" y="5572140"/>
            <a:ext cx="3643338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071810"/>
            <a:ext cx="2500330" cy="714380"/>
          </a:xfrm>
          <a:prstGeom prst="roundRect">
            <a:avLst/>
          </a:prstGeom>
          <a:solidFill>
            <a:srgbClr val="66FF33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926" y="3071810"/>
            <a:ext cx="3286148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АКТИВИЗИРУЕТ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3071810"/>
            <a:ext cx="2286016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3152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Сегодня на </a:t>
            </a:r>
            <a:r>
              <a:rPr lang="ru-RU" sz="8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уроке  </a:t>
            </a:r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я...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-1714544" y="1357298"/>
            <a:ext cx="8175654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научился…</a:t>
            </a:r>
            <a:endParaRPr lang="ru-RU" sz="800" kern="10" dirty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понял</a:t>
            </a:r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что …              </a:t>
            </a:r>
          </a:p>
          <a:p>
            <a:pPr algn="ctr"/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теперь я могу…</a:t>
            </a:r>
          </a:p>
          <a:p>
            <a:pPr algn="ctr"/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попробую</a:t>
            </a:r>
            <a:r>
              <a:rPr lang="ru-RU" sz="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…</a:t>
            </a:r>
            <a:endParaRPr lang="ru-RU" sz="800" kern="10" dirty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429000"/>
            <a:ext cx="4311541" cy="323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500034" y="214290"/>
            <a:ext cx="8104216" cy="76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5400" b="1" dirty="0" smtClean="0"/>
              <a:t>Зададим себе вопросы:</a:t>
            </a:r>
          </a:p>
          <a:p>
            <a:pPr algn="ctr">
              <a:lnSpc>
                <a:spcPct val="110000"/>
              </a:lnSpc>
            </a:pPr>
            <a:r>
              <a:rPr lang="ru-RU" sz="5400" b="1" dirty="0" smtClean="0"/>
              <a:t>-</a:t>
            </a:r>
            <a:r>
              <a:rPr lang="ru-RU" sz="3600" b="1" dirty="0" smtClean="0"/>
              <a:t>Что я делаю в этом направлении?</a:t>
            </a:r>
          </a:p>
          <a:p>
            <a:pPr algn="ctr">
              <a:lnSpc>
                <a:spcPct val="110000"/>
              </a:lnSpc>
            </a:pPr>
            <a:endParaRPr lang="ru-RU" sz="3600" b="1" dirty="0" smtClean="0"/>
          </a:p>
          <a:p>
            <a:pPr algn="ctr">
              <a:lnSpc>
                <a:spcPct val="110000"/>
              </a:lnSpc>
            </a:pPr>
            <a:r>
              <a:rPr lang="ru-RU" sz="3600" b="1" dirty="0" smtClean="0"/>
              <a:t>-Чего я достиг?</a:t>
            </a:r>
          </a:p>
          <a:p>
            <a:pPr algn="ctr">
              <a:lnSpc>
                <a:spcPct val="110000"/>
              </a:lnSpc>
            </a:pPr>
            <a:endParaRPr lang="ru-RU" sz="3600" b="1" dirty="0" smtClean="0"/>
          </a:p>
          <a:p>
            <a:pPr algn="ctr">
              <a:lnSpc>
                <a:spcPct val="110000"/>
              </a:lnSpc>
            </a:pPr>
            <a:r>
              <a:rPr lang="ru-RU" sz="3600" b="1" dirty="0" smtClean="0"/>
              <a:t>-Можно ли сделать лучше?</a:t>
            </a:r>
          </a:p>
          <a:p>
            <a:pPr algn="ctr">
              <a:lnSpc>
                <a:spcPct val="110000"/>
              </a:lnSpc>
            </a:pPr>
            <a:endParaRPr lang="ru-RU" sz="3600" b="1" dirty="0" smtClean="0"/>
          </a:p>
          <a:p>
            <a:pPr algn="ctr">
              <a:lnSpc>
                <a:spcPct val="110000"/>
              </a:lnSpc>
            </a:pPr>
            <a:r>
              <a:rPr lang="ru-RU" sz="3600" b="1" dirty="0" smtClean="0"/>
              <a:t>-Что я буду делать дальше?</a:t>
            </a:r>
            <a:endParaRPr lang="ru-RU" sz="5400" b="1" dirty="0" smtClean="0"/>
          </a:p>
          <a:p>
            <a:pPr algn="ctr">
              <a:lnSpc>
                <a:spcPct val="110000"/>
              </a:lnSpc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 dirty="0">
              <a:solidFill>
                <a:srgbClr val="800000"/>
              </a:solidFill>
            </a:endParaRPr>
          </a:p>
        </p:txBody>
      </p:sp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1357298"/>
            <a:ext cx="79296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сё в твоих руках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429684" cy="6286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143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/>
              <a:t>РЕФЛЕКСИЯ:</a:t>
            </a:r>
          </a:p>
          <a:p>
            <a:pPr lvl="2">
              <a:buFont typeface="Arial" pitchFamily="34" charset="0"/>
              <a:buChar char="•"/>
            </a:pPr>
            <a:r>
              <a:rPr lang="ru-RU" sz="8800" b="1" dirty="0" smtClean="0"/>
              <a:t>  МЕТОД</a:t>
            </a:r>
          </a:p>
          <a:p>
            <a:pPr lvl="2">
              <a:buFont typeface="Arial" pitchFamily="34" charset="0"/>
              <a:buChar char="•"/>
            </a:pPr>
            <a:r>
              <a:rPr lang="ru-RU" sz="8800" b="1" dirty="0" smtClean="0"/>
              <a:t>  ЭТАП УРОКА</a:t>
            </a:r>
          </a:p>
          <a:p>
            <a:pPr lvl="2">
              <a:buFont typeface="Arial" pitchFamily="34" charset="0"/>
              <a:buChar char="•"/>
            </a:pPr>
            <a:r>
              <a:rPr lang="ru-RU" sz="8800" b="1" dirty="0" smtClean="0"/>
              <a:t>  УСПЕХ</a:t>
            </a:r>
            <a:endParaRPr lang="ru-RU" sz="8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>  Мастер-класс</a:t>
            </a:r>
            <a:br>
              <a:rPr lang="ru-RU" sz="7200" b="1" dirty="0" smtClean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>«Рефлексия в моей педагогической деятельности»  </a:t>
            </a:r>
            <a:br>
              <a:rPr lang="ru-RU" sz="7200" b="1" dirty="0" smtClean="0"/>
            </a:br>
            <a:endParaRPr lang="ru-RU" sz="8800" b="1" dirty="0"/>
          </a:p>
        </p:txBody>
      </p:sp>
      <p:pic>
        <p:nvPicPr>
          <p:cNvPr id="4" name="Рисунок 3" descr="093500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28"/>
            <a:ext cx="2214546" cy="2672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508008"/>
          <a:ext cx="8167702" cy="599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В.Г.Белинский</a:t>
            </a:r>
            <a:endParaRPr lang="ru-RU" b="1" dirty="0"/>
          </a:p>
        </p:txBody>
      </p:sp>
      <p:pic>
        <p:nvPicPr>
          <p:cNvPr id="4" name="Содержимое 3" descr="61813536_1279776664_belinski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3676650" cy="4029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gero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428604"/>
            <a:ext cx="3810000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57166"/>
          <a:ext cx="864399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Д.И.Менделеев</a:t>
            </a:r>
            <a:endParaRPr lang="ru-RU" sz="6600" b="1" dirty="0"/>
          </a:p>
        </p:txBody>
      </p:sp>
      <p:pic>
        <p:nvPicPr>
          <p:cNvPr id="1026" name="Picture 2" descr="C:\Users\USER\Desktop\менделее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93495" cy="5098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ушки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44478">
            <a:off x="1928794" y="928670"/>
            <a:ext cx="4714876" cy="3268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Users\USER\Desktop\i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2227">
            <a:off x="436790" y="682905"/>
            <a:ext cx="1486721" cy="2084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C:\Users\USER\Desktop\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00143">
            <a:off x="363291" y="3378620"/>
            <a:ext cx="1714512" cy="2296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3" name="Picture 5" descr="C:\Users\USER\Desktop\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00774">
            <a:off x="6952498" y="460462"/>
            <a:ext cx="1500198" cy="1923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4" name="Picture 6" descr="C:\Users\USER\Desktop\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703788">
            <a:off x="4931633" y="4442397"/>
            <a:ext cx="2171703" cy="1714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5" name="Picture 7" descr="C:\Users\USER\Desktop\2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67175">
            <a:off x="6753407" y="2610012"/>
            <a:ext cx="1872425" cy="1872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6" name="Picture 8" descr="C:\Users\USER\Desktop\3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311992">
            <a:off x="2708109" y="4385195"/>
            <a:ext cx="1701707" cy="2239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559</Words>
  <Application>Microsoft Office PowerPoint</Application>
  <PresentationFormat>Экран (4:3)</PresentationFormat>
  <Paragraphs>160</Paragraphs>
  <Slides>36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   Мастер-класс  «Рефлексия в моей педагогической деятельности»   </vt:lpstr>
      <vt:lpstr>Слайд 5</vt:lpstr>
      <vt:lpstr>В.Г.Белинский</vt:lpstr>
      <vt:lpstr>Слайд 7</vt:lpstr>
      <vt:lpstr>Д.И.Менделеев</vt:lpstr>
      <vt:lpstr>Слайд 9</vt:lpstr>
      <vt:lpstr>Слайд 10</vt:lpstr>
      <vt:lpstr>РЕФЛЕКСИЯ</vt:lpstr>
      <vt:lpstr>Слайд 12</vt:lpstr>
      <vt:lpstr>Слайд 13</vt:lpstr>
      <vt:lpstr>Слайд 14</vt:lpstr>
      <vt:lpstr>Рефлексия эмоционального состояния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122</cp:revision>
  <dcterms:created xsi:type="dcterms:W3CDTF">2013-02-02T12:08:37Z</dcterms:created>
  <dcterms:modified xsi:type="dcterms:W3CDTF">2013-03-10T07:51:44Z</dcterms:modified>
</cp:coreProperties>
</file>