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4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214554"/>
            <a:ext cx="7286676" cy="985846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[</a:t>
            </a:r>
            <a:r>
              <a:rPr lang="tt-RU" sz="6600" dirty="0" smtClean="0"/>
              <a:t>гъ</a:t>
            </a:r>
            <a:r>
              <a:rPr lang="en-US" sz="6600" dirty="0" smtClean="0"/>
              <a:t>]</a:t>
            </a:r>
            <a:r>
              <a:rPr lang="tt-RU" sz="6600" dirty="0" smtClean="0"/>
              <a:t>,</a:t>
            </a:r>
            <a:r>
              <a:rPr lang="en-US" sz="6600" dirty="0" smtClean="0"/>
              <a:t>[</a:t>
            </a:r>
            <a:r>
              <a:rPr lang="tt-RU" sz="6600" dirty="0" smtClean="0"/>
              <a:t>г</a:t>
            </a:r>
            <a:r>
              <a:rPr lang="en-US" sz="6600" dirty="0" smtClean="0"/>
              <a:t>]</a:t>
            </a:r>
            <a:r>
              <a:rPr lang="tt-RU" sz="6600" dirty="0" smtClean="0"/>
              <a:t> авазлары һәм Гг хәрефләре               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500438"/>
            <a:ext cx="7858180" cy="1480698"/>
          </a:xfrm>
        </p:spPr>
        <p:txBody>
          <a:bodyPr>
            <a:normAutofit/>
          </a:bodyPr>
          <a:lstStyle/>
          <a:p>
            <a:r>
              <a:rPr lang="tt-RU" dirty="0" smtClean="0"/>
              <a:t>Казан шәһәре Совет районы 20 </a:t>
            </a:r>
            <a:r>
              <a:rPr lang="tt-RU" smtClean="0"/>
              <a:t>нче гимназиянең </a:t>
            </a:r>
            <a:r>
              <a:rPr lang="tt-RU" dirty="0" smtClean="0"/>
              <a:t>башлангыч сыйныф  укытучысы</a:t>
            </a:r>
          </a:p>
          <a:p>
            <a:r>
              <a:rPr lang="tt-RU" dirty="0" smtClean="0"/>
              <a:t> Минимуллина А.Х. төзеде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643174" y="2143116"/>
            <a:ext cx="2643206" cy="92869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3143248"/>
            <a:ext cx="2928958" cy="3181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8072494" cy="56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572" y="928670"/>
            <a:ext cx="7072394" cy="857256"/>
          </a:xfr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t-RU" b="1" dirty="0" smtClean="0"/>
              <a:t>Сүзләр төзе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85926"/>
            <a:ext cx="8229600" cy="4572032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t-RU" sz="2800" dirty="0" smtClean="0"/>
              <a:t>Ур                             на</a:t>
            </a:r>
          </a:p>
          <a:p>
            <a:r>
              <a:rPr lang="tt-RU" sz="2800" dirty="0" smtClean="0"/>
              <a:t> Тор                          ма</a:t>
            </a:r>
          </a:p>
          <a:p>
            <a:r>
              <a:rPr lang="tt-RU" sz="2800" dirty="0" smtClean="0"/>
              <a:t> Көй                         рес</a:t>
            </a:r>
          </a:p>
          <a:p>
            <a:r>
              <a:rPr lang="tt-RU" sz="2800" dirty="0" smtClean="0"/>
              <a:t> Са                            ман</a:t>
            </a:r>
          </a:p>
          <a:p>
            <a:r>
              <a:rPr lang="tt-RU" sz="2800" dirty="0" smtClean="0"/>
              <a:t>Төй                           я                    </a:t>
            </a:r>
          </a:p>
          <a:p>
            <a:r>
              <a:rPr lang="tt-RU" sz="2800" dirty="0" smtClean="0"/>
              <a:t>Тар                           ран</a:t>
            </a:r>
          </a:p>
          <a:p>
            <a:r>
              <a:rPr lang="tt-RU" sz="2800" dirty="0" smtClean="0"/>
              <a:t>Тарт                         мә</a:t>
            </a:r>
          </a:p>
          <a:p>
            <a:r>
              <a:rPr lang="tt-RU" sz="2800" dirty="0" smtClean="0"/>
              <a:t>Дә                             мә</a:t>
            </a:r>
          </a:p>
          <a:p>
            <a:r>
              <a:rPr lang="tt-RU" sz="2800" dirty="0" smtClean="0"/>
              <a:t>Дө                             тык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Урок по глаголу 5 класс - Только новые учебни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121441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474585"/>
            <a:ext cx="3429024" cy="971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2786058"/>
            <a:ext cx="2714644" cy="26432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6286544" cy="4900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Урок по глаголу 5 класс - Только новые учебни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357554" y="4000503"/>
            <a:ext cx="1643074" cy="714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3143248"/>
            <a:ext cx="2714644" cy="3181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928670"/>
            <a:ext cx="6858048" cy="565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рок по глаголу 5 класс - Только новые учебни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1266191" cy="12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214546" y="2214554"/>
            <a:ext cx="3286148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2928934"/>
            <a:ext cx="3000396" cy="33956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828680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857620" y="1847088"/>
            <a:ext cx="2643206" cy="9389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3000372"/>
            <a:ext cx="1857388" cy="33242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 descr="808BE9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757242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ятно 1 5"/>
          <p:cNvSpPr/>
          <p:nvPr/>
        </p:nvSpPr>
        <p:spPr>
          <a:xfrm>
            <a:off x="2500298" y="2857496"/>
            <a:ext cx="285752" cy="42862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3428992" y="2214554"/>
            <a:ext cx="500066" cy="48577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4714876" y="4714884"/>
            <a:ext cx="285752" cy="50006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Урок по глаголу 5 класс - Только новые учебни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1266191" cy="12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357422" y="2214554"/>
            <a:ext cx="285752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71736" y="3071810"/>
            <a:ext cx="2571768" cy="32527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00174"/>
            <a:ext cx="5786446" cy="507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Урок по глаголу 5 класс - Только новые учебни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1266191" cy="12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3143240" y="1847088"/>
            <a:ext cx="1357322" cy="14390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3286124"/>
            <a:ext cx="2857520" cy="30384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71546"/>
            <a:ext cx="6143668" cy="554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рок по глаголу 5 класс - Только новые учебни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1266191" cy="12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928926" y="2143116"/>
            <a:ext cx="3143272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3000372"/>
            <a:ext cx="1500198" cy="33242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8143932" cy="567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</TotalTime>
  <Words>49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[гъ],[г] авазлары һәм Гг хәрефләре               </vt:lpstr>
      <vt:lpstr>Сүзләр төзе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12</cp:revision>
  <dcterms:created xsi:type="dcterms:W3CDTF">2014-12-05T18:40:54Z</dcterms:created>
  <dcterms:modified xsi:type="dcterms:W3CDTF">2015-10-15T17:52:55Z</dcterms:modified>
</cp:coreProperties>
</file>