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0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4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3"/>
            <a:ext cx="8458200" cy="2071701"/>
          </a:xfrm>
          <a:scene3d>
            <a:camera prst="perspectiveHeroicExtremeLeftFacing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dirty="0" smtClean="0"/>
              <a:t>[</a:t>
            </a:r>
            <a:r>
              <a:rPr lang="tt-RU" sz="7200" dirty="0" smtClean="0"/>
              <a:t>б</a:t>
            </a:r>
            <a:r>
              <a:rPr lang="en-US" sz="7200" dirty="0" smtClean="0"/>
              <a:t>]</a:t>
            </a:r>
            <a:r>
              <a:rPr lang="tt-RU" sz="7200" dirty="0" smtClean="0"/>
              <a:t> авазы һәм</a:t>
            </a:r>
            <a:br>
              <a:rPr lang="tt-RU" sz="7200" dirty="0" smtClean="0"/>
            </a:br>
            <a:r>
              <a:rPr lang="tt-RU" sz="7200" dirty="0" smtClean="0"/>
              <a:t> Бб хәрефләре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072074"/>
            <a:ext cx="8401080" cy="1500198"/>
          </a:xfrm>
        </p:spPr>
        <p:txBody>
          <a:bodyPr/>
          <a:lstStyle/>
          <a:p>
            <a:pPr algn="r"/>
            <a:r>
              <a:rPr lang="tt-RU" dirty="0" smtClean="0"/>
              <a:t>Казан шәһәре Совет районы 20 нче гимназиянең башлангыч сыйныф укытучысы</a:t>
            </a:r>
          </a:p>
          <a:p>
            <a:pPr algn="r"/>
            <a:r>
              <a:rPr lang="tt-RU" dirty="0" smtClean="0"/>
              <a:t>Минимуллина А.Х төзеде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tt-RU" sz="2400" dirty="0" smtClean="0"/>
              <a:t>                                                                                         тизәйткеч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t-RU" sz="5400" dirty="0" smtClean="0"/>
              <a:t>Бура бурый бурачы,</a:t>
            </a:r>
          </a:p>
          <a:p>
            <a:pPr>
              <a:buNone/>
            </a:pPr>
            <a:r>
              <a:rPr lang="tt-RU" sz="5400" dirty="0" smtClean="0"/>
              <a:t>Бурасы да бура соң!</a:t>
            </a:r>
          </a:p>
          <a:p>
            <a:pPr>
              <a:buNone/>
            </a:pPr>
            <a:r>
              <a:rPr lang="tt-RU" sz="5400" dirty="0" smtClean="0"/>
              <a:t>Бурачыга дәрт биреп</a:t>
            </a:r>
          </a:p>
          <a:p>
            <a:pPr>
              <a:buNone/>
            </a:pPr>
            <a:r>
              <a:rPr lang="tt-RU" sz="5400" dirty="0" smtClean="0"/>
              <a:t>Курай уйный курайчы.</a:t>
            </a:r>
          </a:p>
          <a:p>
            <a:pPr>
              <a:buNone/>
            </a:pPr>
            <a:r>
              <a:rPr lang="tt-RU" sz="5400" dirty="0" smtClean="0"/>
              <a:t>Килә минем бурачы да,</a:t>
            </a:r>
          </a:p>
          <a:p>
            <a:pPr>
              <a:buNone/>
            </a:pPr>
            <a:r>
              <a:rPr lang="tt-RU" sz="5400" dirty="0" smtClean="0"/>
              <a:t>Курайчы да буласы.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857364"/>
            <a:ext cx="6115064" cy="3524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928935"/>
            <a:ext cx="1357322" cy="19288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5005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6E71E5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71546"/>
            <a:ext cx="478631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143000"/>
            <a:ext cx="6215106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22"/>
            <a:ext cx="42148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14356"/>
            <a:ext cx="4643437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143000"/>
            <a:ext cx="5072098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3857620" y="2571745"/>
            <a:ext cx="1928826" cy="3143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21523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2786058"/>
            <a:ext cx="3043230" cy="33401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914400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</TotalTime>
  <Words>45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[б] авазы һәм  Бб хәрефләре</vt:lpstr>
      <vt:lpstr>                                                                                         тизәйткеч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8</cp:revision>
  <dcterms:created xsi:type="dcterms:W3CDTF">2014-12-15T16:58:15Z</dcterms:created>
  <dcterms:modified xsi:type="dcterms:W3CDTF">2015-10-15T17:45:27Z</dcterms:modified>
</cp:coreProperties>
</file>