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E4587B-D5BF-4633-A170-FA553A398A45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1691ED-CB1D-4CB9-AA76-E8079D65CC8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Написание слов, которые                нужно запомнить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Подготовила   </a:t>
            </a:r>
            <a:r>
              <a:rPr lang="ru-RU" dirty="0" err="1" smtClean="0">
                <a:solidFill>
                  <a:schemeClr val="bg1"/>
                </a:solidFill>
              </a:rPr>
              <a:t>Л.Л.Коростик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помощью каких слов можно рассказать про осенний сад?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88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 smtClean="0">
                <a:latin typeface="Arial Narrow" pitchFamily="34" charset="0"/>
              </a:rPr>
              <a:t>С.</a:t>
            </a:r>
            <a:r>
              <a:rPr lang="ru-RU" sz="3600" u="sng" dirty="0" smtClean="0">
                <a:latin typeface="Arial Narrow" pitchFamily="34" charset="0"/>
                <a:cs typeface="Aharoni" pitchFamily="2" charset="-79"/>
              </a:rPr>
              <a:t>52</a:t>
            </a:r>
            <a:r>
              <a:rPr lang="ru-RU" sz="3600" u="sng" dirty="0" smtClean="0">
                <a:latin typeface="Arial Narrow" pitchFamily="34" charset="0"/>
              </a:rPr>
              <a:t>, Упражнение 62</a:t>
            </a:r>
            <a:endParaRPr lang="ru-RU" sz="3600" u="sng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  Рябина, яблоко, яблоня, ягода, капуста, помидор, клубника, ландыш, корзина, огород.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Устно составь предложения со словами на тему «Осенний сад».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Прочитай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Ученик, рябина, девочка, коньки, ребята, яблоня, ягода, ученица, яблоко, сапоги.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Запиши их группами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Название деревьев: 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Название людей: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Название плодов: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Название вещей:                      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Рассмотри картинки. Запиши словарные слова. Какое слово ты не записал?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PROFILE\Pictures\ЖИВОТНЫЕ\0a0672a2b689047f8114526daeb245e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7"/>
            <a:ext cx="191824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FILE\Pictures\ЖИВОТНЫЕ\4593a5d297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186698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PROFILE\Pictures\ЖИВОТНЫЕ\6261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1368152" cy="17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PROFILE\Pictures\ЖИВОТНЫЕ\45008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88" y="4014936"/>
            <a:ext cx="203742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ROFILE\Pictures\ЖИВОТНЫЕ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16" y="1988840"/>
            <a:ext cx="1512168" cy="155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ROFILE\Pictures\ЖИВОТНЫЕ\R-Buriyt Prazdnik15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48" y="3837350"/>
            <a:ext cx="18785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325B5"/>
                </a:solidFill>
                <a:latin typeface="Arial Narrow" pitchFamily="34" charset="0"/>
              </a:rPr>
              <a:t>Прочитай загадки. Напиши отгадки</a:t>
            </a:r>
            <a:endParaRPr lang="ru-RU" sz="4000" dirty="0">
              <a:solidFill>
                <a:srgbClr val="6325B5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Сто одёжек и все без застёжек. (…)</a:t>
            </a:r>
          </a:p>
          <a:p>
            <a:r>
              <a:rPr lang="ru-RU" sz="3200" dirty="0" smtClean="0"/>
              <a:t>2. Кланяется, кланяется, придёт домой- растянется. (…)</a:t>
            </a:r>
          </a:p>
          <a:p>
            <a:r>
              <a:rPr lang="ru-RU" sz="3200" dirty="0" smtClean="0"/>
              <a:t>3. Без рук, без ног, а ворота отворяет. (…)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840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8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Таблица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82258"/>
              </p:ext>
            </p:extLst>
          </p:nvPr>
        </p:nvGraphicFramePr>
        <p:xfrm>
          <a:off x="251520" y="1484783"/>
          <a:ext cx="856895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98"/>
                <a:gridCol w="2024387"/>
                <a:gridCol w="1199637"/>
                <a:gridCol w="1199637"/>
                <a:gridCol w="1124659"/>
                <a:gridCol w="1124659"/>
                <a:gridCol w="985474"/>
              </a:tblGrid>
              <a:tr h="97510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№ п/п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№1.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№2.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№3.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№4.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Итого</a:t>
                      </a:r>
                      <a:endParaRPr lang="ru-RU" sz="3200" b="1" dirty="0"/>
                    </a:p>
                  </a:txBody>
                  <a:tcPr/>
                </a:tc>
              </a:tr>
              <a:tr h="5293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1.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Будагян</a:t>
                      </a:r>
                      <a:r>
                        <a:rPr lang="ru-RU" dirty="0" smtClean="0"/>
                        <a:t>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50%</a:t>
                      </a:r>
                      <a:endParaRPr lang="ru-RU" sz="3200" b="1" dirty="0"/>
                    </a:p>
                  </a:txBody>
                  <a:tcPr/>
                </a:tc>
              </a:tr>
              <a:tr h="5293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2.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Васильев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75%</a:t>
                      </a:r>
                      <a:endParaRPr lang="ru-RU" sz="3200" b="1" dirty="0"/>
                    </a:p>
                  </a:txBody>
                  <a:tcPr/>
                </a:tc>
              </a:tr>
              <a:tr h="5293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3.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Гоман</a:t>
                      </a:r>
                      <a:r>
                        <a:rPr lang="ru-RU" dirty="0" smtClean="0"/>
                        <a:t>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100%</a:t>
                      </a:r>
                      <a:endParaRPr lang="ru-RU" sz="3200" b="1" dirty="0"/>
                    </a:p>
                  </a:txBody>
                  <a:tcPr/>
                </a:tc>
              </a:tr>
              <a:tr h="5293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4.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Екимеева</a:t>
                      </a:r>
                      <a:r>
                        <a:rPr lang="ru-RU" dirty="0" smtClean="0"/>
                        <a:t> 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75%</a:t>
                      </a:r>
                      <a:endParaRPr lang="ru-RU" sz="3200" b="1" dirty="0"/>
                    </a:p>
                  </a:txBody>
                  <a:tcPr/>
                </a:tc>
              </a:tr>
              <a:tr h="5293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5.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Климова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75%</a:t>
                      </a:r>
                      <a:endParaRPr lang="ru-RU" sz="3200" b="1" dirty="0"/>
                    </a:p>
                  </a:txBody>
                  <a:tcPr/>
                </a:tc>
              </a:tr>
              <a:tr h="5293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6.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Катков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75%</a:t>
                      </a:r>
                      <a:endParaRPr lang="ru-RU" sz="3200" b="1" dirty="0"/>
                    </a:p>
                  </a:txBody>
                  <a:tcPr/>
                </a:tc>
              </a:tr>
              <a:tr h="5293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7.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Кудинова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+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100%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1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Диаграмма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1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/>
              <a:t>Домашнее задание:</a:t>
            </a:r>
            <a:endParaRPr lang="ru-RU" sz="4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 </a:t>
            </a:r>
            <a:r>
              <a:rPr lang="ru-RU" sz="4000" dirty="0" smtClean="0"/>
              <a:t>С. 53, упр. 66, пословицу выучить.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77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Freestyle Script"/>
        <a:ea typeface=""/>
        <a:cs typeface=""/>
      </a:majorFont>
      <a:minorFont>
        <a:latin typeface="Freestyle Script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258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Написание слов, которые                нужно запомнить .</vt:lpstr>
      <vt:lpstr>С помощью каких слов можно рассказать про осенний сад?</vt:lpstr>
      <vt:lpstr>С.52, Упражнение 62</vt:lpstr>
      <vt:lpstr>     Прочитай слова</vt:lpstr>
      <vt:lpstr>Рассмотри картинки. Запиши словарные слова. Какое слово ты не записал?</vt:lpstr>
      <vt:lpstr>Прочитай загадки. Напиши отгадки</vt:lpstr>
      <vt:lpstr>Таблица</vt:lpstr>
      <vt:lpstr>Диаграмма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2013-05-02T06:25:03Z</dcterms:created>
  <dcterms:modified xsi:type="dcterms:W3CDTF">2013-05-05T13:24:02Z</dcterms:modified>
</cp:coreProperties>
</file>