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752F-F213-4F5B-9179-A057EE4A0505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1E83-C30E-42B2-B17C-605409ED1A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752F-F213-4F5B-9179-A057EE4A0505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1E83-C30E-42B2-B17C-605409ED1A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752F-F213-4F5B-9179-A057EE4A0505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1E83-C30E-42B2-B17C-605409ED1A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752F-F213-4F5B-9179-A057EE4A0505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1E83-C30E-42B2-B17C-605409ED1A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752F-F213-4F5B-9179-A057EE4A0505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1E83-C30E-42B2-B17C-605409ED1A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752F-F213-4F5B-9179-A057EE4A0505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1E83-C30E-42B2-B17C-605409ED1A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752F-F213-4F5B-9179-A057EE4A0505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1E83-C30E-42B2-B17C-605409ED1A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752F-F213-4F5B-9179-A057EE4A0505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1E83-C30E-42B2-B17C-605409ED1A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752F-F213-4F5B-9179-A057EE4A0505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1E83-C30E-42B2-B17C-605409ED1A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752F-F213-4F5B-9179-A057EE4A0505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1E83-C30E-42B2-B17C-605409ED1A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752F-F213-4F5B-9179-A057EE4A0505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1E83-C30E-42B2-B17C-605409ED1A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5752F-F213-4F5B-9179-A057EE4A0505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01E83-C30E-42B2-B17C-605409ED1A8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357322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ru-RU" b="1" spc="50" dirty="0" smtClean="0">
                <a:ln w="3175">
                  <a:solidFill>
                    <a:schemeClr val="accent2">
                      <a:lumMod val="75000"/>
                      <a:alpha val="6500"/>
                    </a:schemeClr>
                  </a:solidFill>
                  <a:prstDash val="solid"/>
                </a:ln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Русская народная сказка</a:t>
            </a:r>
            <a:br>
              <a:rPr lang="ru-RU" b="1" spc="50" dirty="0" smtClean="0">
                <a:ln w="3175">
                  <a:solidFill>
                    <a:schemeClr val="accent2">
                      <a:lumMod val="75000"/>
                      <a:alpha val="6500"/>
                    </a:schemeClr>
                  </a:solidFill>
                  <a:prstDash val="solid"/>
                </a:ln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cap="none" spc="50" dirty="0" smtClean="0">
                <a:ln w="3175">
                  <a:solidFill>
                    <a:schemeClr val="accent2">
                      <a:lumMod val="75000"/>
                      <a:alpha val="6500"/>
                    </a:schemeClr>
                  </a:solidFill>
                  <a:prstDash val="solid"/>
                </a:ln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«Гуси-лебеди»</a:t>
            </a:r>
            <a:br>
              <a:rPr lang="ru-RU" b="1" cap="none" spc="50" dirty="0" smtClean="0">
                <a:ln w="3175">
                  <a:solidFill>
                    <a:schemeClr val="accent2">
                      <a:lumMod val="75000"/>
                      <a:alpha val="6500"/>
                    </a:schemeClr>
                  </a:solidFill>
                  <a:prstDash val="solid"/>
                </a:ln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274549961_gusi-lebedi-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usi-lebedi.0-05-59 (1).jpg"/>
          <p:cNvPicPr>
            <a:picLocks noChangeAspect="1"/>
          </p:cNvPicPr>
          <p:nvPr/>
        </p:nvPicPr>
        <p:blipFill>
          <a:blip r:embed="rId2" cstate="print"/>
          <a:srcRect l="13473" r="2924"/>
          <a:stretch>
            <a:fillRect/>
          </a:stretch>
        </p:blipFill>
        <p:spPr>
          <a:xfrm>
            <a:off x="712" y="0"/>
            <a:ext cx="9143287" cy="6847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15.jpg"/>
          <p:cNvPicPr>
            <a:picLocks noChangeAspect="1"/>
          </p:cNvPicPr>
          <p:nvPr/>
        </p:nvPicPr>
        <p:blipFill rotWithShape="1">
          <a:blip r:embed="rId2" cstate="print"/>
          <a:srcRect t="26055" r="1792" b="1516"/>
          <a:stretch/>
        </p:blipFill>
        <p:spPr>
          <a:xfrm>
            <a:off x="5826" y="0"/>
            <a:ext cx="913817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e38893ec52d.jpg"/>
          <p:cNvPicPr>
            <a:picLocks noChangeAspect="1"/>
          </p:cNvPicPr>
          <p:nvPr/>
        </p:nvPicPr>
        <p:blipFill>
          <a:blip r:embed="rId2" cstate="print"/>
          <a:srcRect l="1562" t="2083" r="40625" b="15625"/>
          <a:stretch>
            <a:fillRect/>
          </a:stretch>
        </p:blipFill>
        <p:spPr>
          <a:xfrm>
            <a:off x="0" y="0"/>
            <a:ext cx="9144000" cy="6863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16.jpg"/>
          <p:cNvPicPr>
            <a:picLocks noChangeAspect="1"/>
          </p:cNvPicPr>
          <p:nvPr/>
        </p:nvPicPr>
        <p:blipFill>
          <a:blip r:embed="rId2" cstate="print"/>
          <a:srcRect b="22933"/>
          <a:stretch>
            <a:fillRect/>
          </a:stretch>
        </p:blipFill>
        <p:spPr>
          <a:xfrm>
            <a:off x="0" y="0"/>
            <a:ext cx="9144000" cy="6848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4" y="-1"/>
            <a:ext cx="9135616" cy="685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80010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</a:p>
          <a:p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buAutoNum type="arabicPeriod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206</a:t>
            </a:r>
          </a:p>
          <a:p>
            <a:pPr marL="914400" indent="-914400">
              <a:buAutoNum type="arabicPeriod"/>
            </a:pP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buAutoNum type="arabicPeriod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Выписать из словаря слова с Ь.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12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e38893ec52d.jpg"/>
          <p:cNvPicPr>
            <a:picLocks noChangeAspect="1"/>
          </p:cNvPicPr>
          <p:nvPr/>
        </p:nvPicPr>
        <p:blipFill>
          <a:blip r:embed="rId2" cstate="print"/>
          <a:srcRect l="1562" t="2083" r="40625" b="15625"/>
          <a:stretch>
            <a:fillRect/>
          </a:stretch>
        </p:blipFill>
        <p:spPr>
          <a:xfrm>
            <a:off x="0" y="-5806"/>
            <a:ext cx="9144000" cy="6863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usi-lebedi.0-05-59 (1).jpg"/>
          <p:cNvPicPr>
            <a:picLocks noChangeAspect="1"/>
          </p:cNvPicPr>
          <p:nvPr/>
        </p:nvPicPr>
        <p:blipFill>
          <a:blip r:embed="rId2" cstate="print"/>
          <a:srcRect l="8789" r="24414" b="2734"/>
          <a:stretch>
            <a:fillRect/>
          </a:stretch>
        </p:blipFill>
        <p:spPr>
          <a:xfrm>
            <a:off x="0" y="-7568"/>
            <a:ext cx="9144000" cy="6865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00" t="8190" r="17852" b="18566"/>
          <a:stretch/>
        </p:blipFill>
        <p:spPr bwMode="auto">
          <a:xfrm>
            <a:off x="-139321" y="-171399"/>
            <a:ext cx="925252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9 из 5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9fa8_c1c96969_L.jpg"/>
          <p:cNvPicPr>
            <a:picLocks noChangeAspect="1"/>
          </p:cNvPicPr>
          <p:nvPr/>
        </p:nvPicPr>
        <p:blipFill>
          <a:blip r:embed="rId2" cstate="print"/>
          <a:srcRect l="6734" t="31973" r="5371" b="7957"/>
          <a:stretch>
            <a:fillRect/>
          </a:stretch>
        </p:blipFill>
        <p:spPr>
          <a:xfrm>
            <a:off x="32645" y="0"/>
            <a:ext cx="9111355" cy="68896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kanc-eksmo.ru/upload/iblock/8c9/fqsk-rqmjie.jpg"/>
          <p:cNvPicPr>
            <a:picLocks noChangeAspect="1" noChangeArrowheads="1"/>
          </p:cNvPicPr>
          <p:nvPr/>
        </p:nvPicPr>
        <p:blipFill>
          <a:blip r:embed="rId2" cstate="print"/>
          <a:srcRect t="16666" b="20834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usi-lebedi.avi.image1.jpg"/>
          <p:cNvPicPr>
            <a:picLocks noChangeAspect="1"/>
          </p:cNvPicPr>
          <p:nvPr/>
        </p:nvPicPr>
        <p:blipFill>
          <a:blip r:embed="rId2" cstate="print"/>
          <a:srcRect l="27074" t="373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</Words>
  <Application>Microsoft Office PowerPoint</Application>
  <PresentationFormat>Экран (4:3)</PresentationFormat>
  <Paragraphs>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Русская народная сказка «Гуси-лебеди»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народная сказка «Гуси-лебеди» </dc:title>
  <dc:creator>Aldan</dc:creator>
  <cp:lastModifiedBy>Aldan</cp:lastModifiedBy>
  <cp:revision>1</cp:revision>
  <dcterms:created xsi:type="dcterms:W3CDTF">2015-10-23T12:57:40Z</dcterms:created>
  <dcterms:modified xsi:type="dcterms:W3CDTF">2015-10-23T13:02:37Z</dcterms:modified>
</cp:coreProperties>
</file>