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61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316" autoAdjust="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DFE0C-4A37-4C06-A168-751396794581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4DDD5A-3757-449E-AAC7-129C09300E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62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Откройте учебник на стр. 91,  выполним упр. 123, прочитайте параграф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4DDD5A-3757-449E-AAC7-129C09300EA8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67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D72-A289-42E9-8B75-071F4880E9EB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0C29-9EE1-44D8-B7C0-CC066E454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074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D72-A289-42E9-8B75-071F4880E9EB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0C29-9EE1-44D8-B7C0-CC066E454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914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D72-A289-42E9-8B75-071F4880E9EB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0C29-9EE1-44D8-B7C0-CC066E454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493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D72-A289-42E9-8B75-071F4880E9EB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0C29-9EE1-44D8-B7C0-CC066E454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98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D72-A289-42E9-8B75-071F4880E9EB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0C29-9EE1-44D8-B7C0-CC066E454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581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D72-A289-42E9-8B75-071F4880E9EB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0C29-9EE1-44D8-B7C0-CC066E454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52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D72-A289-42E9-8B75-071F4880E9EB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0C29-9EE1-44D8-B7C0-CC066E454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684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D72-A289-42E9-8B75-071F4880E9EB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0C29-9EE1-44D8-B7C0-CC066E454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9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D72-A289-42E9-8B75-071F4880E9EB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0C29-9EE1-44D8-B7C0-CC066E454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612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D72-A289-42E9-8B75-071F4880E9EB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0C29-9EE1-44D8-B7C0-CC066E454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947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CD72-A289-42E9-8B75-071F4880E9EB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90C29-9EE1-44D8-B7C0-CC066E454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997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2CD72-A289-42E9-8B75-071F4880E9EB}" type="datetimeFigureOut">
              <a:rPr lang="ru-RU" smtClean="0"/>
              <a:t>22.10.2015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90C29-9EE1-44D8-B7C0-CC066E4546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094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347864" y="188640"/>
            <a:ext cx="2088232" cy="63367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1026" name="Picture 2" descr="C:\Users\Владимир\Desktop\Новая папка\img_29035886_2939_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8409" y="113149"/>
            <a:ext cx="3064696" cy="2451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Владимир\Desktop\Новая папка\x_cd7b40f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0093"/>
            <a:ext cx="2828989" cy="1928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Владимир\Desktop\Новая папка\1083074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3148"/>
            <a:ext cx="2005555" cy="2642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Владимир\Desktop\Новая папка\bee_trydolubivi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249" y="3645024"/>
            <a:ext cx="295185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709770" y="260648"/>
            <a:ext cx="1580797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Прыгает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Веселится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Радуется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Скачет</a:t>
            </a:r>
          </a:p>
          <a:p>
            <a:endParaRPr lang="ru-RU" dirty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Сидит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Грустит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Думает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Размышляет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Смотрит</a:t>
            </a:r>
          </a:p>
          <a:p>
            <a:endParaRPr lang="ru-RU" dirty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Лежит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Читает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Смотрит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Думает</a:t>
            </a: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Собирает</a:t>
            </a:r>
          </a:p>
          <a:p>
            <a:r>
              <a:rPr lang="ru-RU" dirty="0" smtClean="0">
                <a:solidFill>
                  <a:prstClr val="black"/>
                </a:solidFill>
              </a:rPr>
              <a:t>Сидит</a:t>
            </a:r>
          </a:p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39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35696" y="231787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ГЛАГОЛ</a:t>
            </a:r>
            <a:endParaRPr lang="ru-RU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1390124"/>
            <a:ext cx="35283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Что без меня предметы?</a:t>
            </a:r>
          </a:p>
          <a:p>
            <a:r>
              <a:rPr lang="ru-RU" sz="2400" dirty="0" smtClean="0"/>
              <a:t>Лишь названья.</a:t>
            </a:r>
          </a:p>
          <a:p>
            <a:r>
              <a:rPr lang="ru-RU" sz="2400" dirty="0" smtClean="0"/>
              <a:t>А я приду – </a:t>
            </a:r>
          </a:p>
          <a:p>
            <a:r>
              <a:rPr lang="ru-RU" sz="2400" dirty="0" smtClean="0"/>
              <a:t>Все в действие придет.</a:t>
            </a:r>
          </a:p>
          <a:p>
            <a:r>
              <a:rPr lang="ru-RU" sz="2400" dirty="0" smtClean="0"/>
              <a:t>Летит ракета.</a:t>
            </a:r>
          </a:p>
          <a:p>
            <a:r>
              <a:rPr lang="ru-RU" sz="2400" dirty="0" smtClean="0"/>
              <a:t>Люди строят зданья.</a:t>
            </a:r>
          </a:p>
          <a:p>
            <a:r>
              <a:rPr lang="ru-RU" sz="2400" dirty="0" smtClean="0"/>
              <a:t>Цветут сады.</a:t>
            </a:r>
          </a:p>
          <a:p>
            <a:r>
              <a:rPr lang="ru-RU" sz="2400" dirty="0" smtClean="0"/>
              <a:t>И хлеб в садах растет.</a:t>
            </a:r>
            <a:endParaRPr lang="ru-RU" sz="2400" dirty="0"/>
          </a:p>
        </p:txBody>
      </p:sp>
      <p:pic>
        <p:nvPicPr>
          <p:cNvPr id="6" name="Picture 3" descr="C:\Documents and Settings\UserXP\Рабочий стол\i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346475">
            <a:off x="655278" y="4684531"/>
            <a:ext cx="1617076" cy="16170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http://ua.convdocs.org/pars_docs/refs/68/67122/67122_html_m1090cb1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12405" y="3284984"/>
            <a:ext cx="4400056" cy="3264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831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71600" y="1268760"/>
            <a:ext cx="69276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Часть речи.</a:t>
            </a:r>
          </a:p>
          <a:p>
            <a:endParaRPr lang="ru-RU" sz="3200" dirty="0" smtClean="0"/>
          </a:p>
          <a:p>
            <a:r>
              <a:rPr lang="ru-RU" sz="3200" dirty="0" smtClean="0"/>
              <a:t>Отвечает на вопросы : что делать? , что сделать? </a:t>
            </a:r>
          </a:p>
          <a:p>
            <a:endParaRPr lang="ru-RU" sz="3200" dirty="0" smtClean="0"/>
          </a:p>
          <a:p>
            <a:r>
              <a:rPr lang="ru-RU" sz="3200" dirty="0" smtClean="0"/>
              <a:t>Обозначает действие предмета.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37520" y="271731"/>
            <a:ext cx="43204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u="sng" dirty="0" smtClean="0"/>
              <a:t>Что такое глагол?</a:t>
            </a:r>
            <a:endParaRPr lang="ru-RU" sz="4000" u="sng" dirty="0"/>
          </a:p>
        </p:txBody>
      </p:sp>
    </p:spTree>
    <p:extLst>
      <p:ext uri="{BB962C8B-B14F-4D97-AF65-F5344CB8AC3E}">
        <p14:creationId xmlns:p14="http://schemas.microsoft.com/office/powerpoint/2010/main" val="13338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86</Words>
  <Application>Microsoft Office PowerPoint</Application>
  <PresentationFormat>Экран (4:3)</PresentationFormat>
  <Paragraphs>37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</dc:creator>
  <cp:lastModifiedBy>Orange_up</cp:lastModifiedBy>
  <cp:revision>23</cp:revision>
  <dcterms:created xsi:type="dcterms:W3CDTF">2013-03-30T11:45:52Z</dcterms:created>
  <dcterms:modified xsi:type="dcterms:W3CDTF">2015-10-22T17:04:18Z</dcterms:modified>
</cp:coreProperties>
</file>