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5" r:id="rId4"/>
    <p:sldId id="286" r:id="rId5"/>
    <p:sldId id="287" r:id="rId6"/>
    <p:sldId id="288" r:id="rId7"/>
    <p:sldId id="289" r:id="rId8"/>
    <p:sldId id="27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0C89"/>
    <a:srgbClr val="90CCDC"/>
    <a:srgbClr val="0FFDF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BCA-9700-42DC-BAC3-560350C0EBE2}" type="datetimeFigureOut">
              <a:rPr lang="ru-RU" smtClean="0"/>
              <a:pPr/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EB70-4C0F-4039-89BF-D5EEFB4ED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BCA-9700-42DC-BAC3-560350C0EBE2}" type="datetimeFigureOut">
              <a:rPr lang="ru-RU" smtClean="0"/>
              <a:pPr/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EB70-4C0F-4039-89BF-D5EEFB4ED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BCA-9700-42DC-BAC3-560350C0EBE2}" type="datetimeFigureOut">
              <a:rPr lang="ru-RU" smtClean="0"/>
              <a:pPr/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EB70-4C0F-4039-89BF-D5EEFB4ED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BCA-9700-42DC-BAC3-560350C0EBE2}" type="datetimeFigureOut">
              <a:rPr lang="ru-RU" smtClean="0"/>
              <a:pPr/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EB70-4C0F-4039-89BF-D5EEFB4ED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BCA-9700-42DC-BAC3-560350C0EBE2}" type="datetimeFigureOut">
              <a:rPr lang="ru-RU" smtClean="0"/>
              <a:pPr/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EB70-4C0F-4039-89BF-D5EEFB4ED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BCA-9700-42DC-BAC3-560350C0EBE2}" type="datetimeFigureOut">
              <a:rPr lang="ru-RU" smtClean="0"/>
              <a:pPr/>
              <a:t>24.10.2015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EB70-4C0F-4039-89BF-D5EEFB4ED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BCA-9700-42DC-BAC3-560350C0EBE2}" type="datetimeFigureOut">
              <a:rPr lang="ru-RU" smtClean="0"/>
              <a:pPr/>
              <a:t>24.10.2015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EB70-4C0F-4039-89BF-D5EEFB4ED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BCA-9700-42DC-BAC3-560350C0EBE2}" type="datetimeFigureOut">
              <a:rPr lang="ru-RU" smtClean="0"/>
              <a:pPr/>
              <a:t>24.10.2015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EB70-4C0F-4039-89BF-D5EEFB4ED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BCA-9700-42DC-BAC3-560350C0EBE2}" type="datetimeFigureOut">
              <a:rPr lang="ru-RU" smtClean="0"/>
              <a:pPr/>
              <a:t>24.10.2015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EB70-4C0F-4039-89BF-D5EEFB4ED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BCA-9700-42DC-BAC3-560350C0EBE2}" type="datetimeFigureOut">
              <a:rPr lang="ru-RU" smtClean="0"/>
              <a:pPr/>
              <a:t>24.10.2015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EB70-4C0F-4039-89BF-D5EEFB4ED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BCA-9700-42DC-BAC3-560350C0EBE2}" type="datetimeFigureOut">
              <a:rPr lang="ru-RU" smtClean="0"/>
              <a:pPr/>
              <a:t>24.10.2015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EB70-4C0F-4039-89BF-D5EEFB4ED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4ABCA-9700-42DC-BAC3-560350C0EBE2}" type="datetimeFigureOut">
              <a:rPr lang="ru-RU" smtClean="0"/>
              <a:pPr/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0EB70-4C0F-4039-89BF-D5EEFB4ED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lldes.com/gif-animacija/pticy.html" TargetMode="External"/><Relationship Id="rId2" Type="http://schemas.openxmlformats.org/officeDocument/2006/relationships/hyperlink" Target="http://neon-cs.ru/load/2/sprei_dlja_css/50-3-2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liveinternet.ru/users/tichomolowa/post24171546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8280920" cy="60486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72.png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7544" y="3573016"/>
            <a:ext cx="1368152" cy="2963696"/>
          </a:xfrm>
          <a:prstGeom prst="rect">
            <a:avLst/>
          </a:prstGeom>
        </p:spPr>
      </p:pic>
      <p:pic>
        <p:nvPicPr>
          <p:cNvPr id="6" name="Рисунок 5" descr="2854245dd1b8373c4aaf7d0cf2288811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195736" y="548680"/>
            <a:ext cx="6496050" cy="4400550"/>
          </a:xfrm>
          <a:prstGeom prst="rect">
            <a:avLst/>
          </a:prstGeom>
        </p:spPr>
      </p:pic>
      <p:pic>
        <p:nvPicPr>
          <p:cNvPr id="7" name="Рисунок 6" descr="2854245dd1b8373c4aaf7d0cf2288811.jp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3635896" y="1268760"/>
            <a:ext cx="4752528" cy="316835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539678" y="1916832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763688" y="188640"/>
            <a:ext cx="7643866" cy="6229855"/>
            <a:chOff x="1188282" y="1972536"/>
            <a:chExt cx="7165477" cy="6711322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188282" y="1972536"/>
              <a:ext cx="7165477" cy="40119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60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Урок   35.</a:t>
              </a:r>
            </a:p>
            <a:p>
              <a:pPr algn="ctr">
                <a:defRPr/>
              </a:pPr>
              <a:r>
                <a:rPr lang="ru-RU" sz="44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Учимся писать</a:t>
              </a:r>
            </a:p>
            <a:p>
              <a:pPr algn="ctr">
                <a:defRPr/>
              </a:pPr>
              <a:r>
                <a:rPr lang="ru-RU" sz="44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буквы  безударных                  гласных</a:t>
              </a:r>
            </a:p>
            <a:p>
              <a:pPr algn="ctr">
                <a:defRPr/>
              </a:pPr>
              <a:r>
                <a:rPr lang="ru-RU" sz="44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в корне слова.</a:t>
              </a:r>
              <a:endParaRPr lang="ru-RU" sz="44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470809" y="7092358"/>
              <a:ext cx="5084703" cy="159150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Автор : </a:t>
              </a:r>
              <a:r>
                <a:rPr lang="ru-RU" dirty="0" err="1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Баранник</a:t>
              </a:r>
              <a:r>
                <a:rPr lang="ru-RU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  Ирина Алексеевна</a:t>
              </a:r>
            </a:p>
            <a:p>
              <a:pPr algn="ctr">
                <a:defRPr/>
              </a:pPr>
              <a:r>
                <a:rPr lang="ru-RU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МБОУ СОШ №12</a:t>
              </a:r>
            </a:p>
            <a:p>
              <a:pPr algn="ctr">
                <a:defRPr/>
              </a:pPr>
              <a:r>
                <a:rPr lang="ru-RU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г. Белая Калитва</a:t>
              </a:r>
            </a:p>
            <a:p>
              <a:pPr algn="ctr">
                <a:defRPr/>
              </a:pPr>
              <a:r>
                <a:rPr lang="ru-RU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п. Коксовый</a:t>
              </a:r>
              <a:endParaRPr lang="ru-RU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endParaRPr>
            </a:p>
            <a:p>
              <a:pPr algn="ctr">
                <a:defRPr/>
              </a:pPr>
              <a:r>
                <a:rPr lang="ru-RU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2014</a:t>
              </a:r>
              <a:endParaRPr lang="ru-RU" dirty="0">
                <a:solidFill>
                  <a:prstClr val="black"/>
                </a:solidFill>
              </a:endParaRPr>
            </a:p>
          </p:txBody>
        </p:sp>
      </p:grpSp>
      <p:pic>
        <p:nvPicPr>
          <p:cNvPr id="1026" name="Picture 2" descr="C:\Documents and Settings\Олечка\Мои документы\Мои рисунки\Изображение\Изображение 016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11560" y="908720"/>
            <a:ext cx="1880753" cy="244827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280920" cy="604867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72.png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7544" y="3573016"/>
            <a:ext cx="1368152" cy="2963696"/>
          </a:xfrm>
          <a:prstGeom prst="rect">
            <a:avLst/>
          </a:prstGeom>
        </p:spPr>
      </p:pic>
      <p:pic>
        <p:nvPicPr>
          <p:cNvPr id="2050" name="Picture 2" descr="C:\Documents and Settings\Олечка\Мои документы\Мои рисунки\Изображение\Изображение 051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63688" y="548680"/>
            <a:ext cx="6840760" cy="5234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Documents and Settings\Олечка\Мои документы\Мои рисунки\Изображение\Копия Изображение 052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763688" y="4005064"/>
            <a:ext cx="6984776" cy="2670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07407E-6 L -0.00382 -0.224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280920" cy="604867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72.png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7544" y="3573016"/>
            <a:ext cx="1368152" cy="2963696"/>
          </a:xfrm>
          <a:prstGeom prst="rect">
            <a:avLst/>
          </a:prstGeom>
        </p:spPr>
      </p:pic>
      <p:pic>
        <p:nvPicPr>
          <p:cNvPr id="3074" name="Picture 2" descr="C:\Documents and Settings\Олечка\Мои документы\Мои рисунки\Изображение\Изображение 052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051720" y="692696"/>
            <a:ext cx="6364287" cy="55165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280920" cy="604867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72.png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7544" y="3573016"/>
            <a:ext cx="1368152" cy="2963696"/>
          </a:xfrm>
          <a:prstGeom prst="rect">
            <a:avLst/>
          </a:prstGeom>
        </p:spPr>
      </p:pic>
      <p:pic>
        <p:nvPicPr>
          <p:cNvPr id="4098" name="Picture 2" descr="C:\Documents and Settings\Олечка\Мои документы\Мои рисунки\Изображение\Копия (2) Изображение 053.jpg"/>
          <p:cNvPicPr>
            <a:picLocks noChangeAspect="1" noChangeArrowheads="1"/>
          </p:cNvPicPr>
          <p:nvPr/>
        </p:nvPicPr>
        <p:blipFill>
          <a:blip r:embed="rId3" cstate="screen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331640" y="764704"/>
            <a:ext cx="7344816" cy="33843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280920" cy="604867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72.png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7544" y="3573016"/>
            <a:ext cx="1368152" cy="2963696"/>
          </a:xfrm>
          <a:prstGeom prst="rect">
            <a:avLst/>
          </a:prstGeom>
        </p:spPr>
      </p:pic>
      <p:pic>
        <p:nvPicPr>
          <p:cNvPr id="5122" name="Picture 2" descr="C:\Documents and Settings\Олечка\Мои документы\Мои рисунки\Изображение\Копия Изображение 053.jpg"/>
          <p:cNvPicPr>
            <a:picLocks noChangeAspect="1" noChangeArrowheads="1"/>
          </p:cNvPicPr>
          <p:nvPr/>
        </p:nvPicPr>
        <p:blipFill>
          <a:blip r:embed="rId3" cstate="screen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835696" y="764704"/>
            <a:ext cx="6696744" cy="489654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280920" cy="604867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72.png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7544" y="3573016"/>
            <a:ext cx="1368152" cy="2963696"/>
          </a:xfrm>
          <a:prstGeom prst="rect">
            <a:avLst/>
          </a:prstGeom>
        </p:spPr>
      </p:pic>
      <p:pic>
        <p:nvPicPr>
          <p:cNvPr id="6146" name="Picture 2" descr="C:\Documents and Settings\Олечка\Мои документы\Мои рисунки\Изображение\Изображение 05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23728" y="764704"/>
            <a:ext cx="6229350" cy="28352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147" name="Picture 3" descr="C:\Documents and Settings\Олечка\Мои документы\Мои рисунки\Изображение\Копия Изображение 054.jpg"/>
          <p:cNvPicPr>
            <a:picLocks noChangeAspect="1" noChangeArrowheads="1"/>
          </p:cNvPicPr>
          <p:nvPr/>
        </p:nvPicPr>
        <p:blipFill>
          <a:blip r:embed="rId4" cstate="screen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23728" y="3501008"/>
            <a:ext cx="6211887" cy="27495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280920" cy="604867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72.png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7544" y="3573016"/>
            <a:ext cx="1368152" cy="2963696"/>
          </a:xfrm>
          <a:prstGeom prst="rect">
            <a:avLst/>
          </a:prstGeom>
        </p:spPr>
      </p:pic>
      <p:pic>
        <p:nvPicPr>
          <p:cNvPr id="7171" name="Picture 3" descr="C:\Documents and Settings\Олечка\Мои документы\Мои рисунки\Изображение\Изображение 05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979712" y="4293096"/>
            <a:ext cx="6612756" cy="1811709"/>
          </a:xfrm>
          <a:prstGeom prst="rect">
            <a:avLst/>
          </a:prstGeom>
          <a:noFill/>
        </p:spPr>
      </p:pic>
      <p:pic>
        <p:nvPicPr>
          <p:cNvPr id="7170" name="Picture 2" descr="C:\Documents and Settings\Олечка\Мои документы\Мои рисунки\Изображение\Изображение 054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979712" y="692696"/>
            <a:ext cx="6643935" cy="5583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L -0.00087 -0.2703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27784" y="404664"/>
            <a:ext cx="3612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Источники</a:t>
            </a:r>
            <a:r>
              <a:rPr lang="ru-RU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43808" y="1268760"/>
            <a:ext cx="28889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>
                <a:hlinkClick r:id="rId2"/>
              </a:rPr>
              <a:t>http://neon-cs.ru/load/2/sprei_dlja_css/50-3-2</a:t>
            </a:r>
            <a:endParaRPr lang="ru-RU" sz="11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1556792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 smtClean="0">
                <a:hlinkClick r:id="rId3"/>
              </a:rPr>
              <a:t>http://www.welldes.com/gif-animacija/pticy.html</a:t>
            </a:r>
            <a:endParaRPr lang="ru-RU" sz="11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43808" y="1844824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 smtClean="0">
                <a:hlinkClick r:id="rId4"/>
              </a:rPr>
              <a:t>http://www.liveinternet.ru/users/tichomolowa/post241715461/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40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26</cp:revision>
  <dcterms:created xsi:type="dcterms:W3CDTF">2013-08-20T12:02:39Z</dcterms:created>
  <dcterms:modified xsi:type="dcterms:W3CDTF">2015-10-24T06:10:37Z</dcterms:modified>
</cp:coreProperties>
</file>