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63" r:id="rId7"/>
    <p:sldId id="265" r:id="rId8"/>
    <p:sldId id="264" r:id="rId9"/>
    <p:sldId id="266" r:id="rId10"/>
    <p:sldId id="267" r:id="rId11"/>
    <p:sldId id="268" r:id="rId12"/>
    <p:sldId id="259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F6124-61CF-44DD-BA6A-2D845DD5FD3F}" type="datetimeFigureOut">
              <a:rPr lang="ru-RU" smtClean="0"/>
              <a:pPr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.su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nachalo4ka.ru/wp-content/uploads/2014/07/5-600x523.png" TargetMode="External"/><Relationship Id="rId2" Type="http://schemas.openxmlformats.org/officeDocument/2006/relationships/hyperlink" Target="http://s3.pic4you.ru/allimage/y2013/10-24/12216/3925123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3.pic4you.ru/allimage/y2013/09-23/12216/3841843.png" TargetMode="External"/><Relationship Id="rId4" Type="http://schemas.openxmlformats.org/officeDocument/2006/relationships/hyperlink" Target="http://www.wallpapersam.com/wallpapers/2013/03/Rainbow1-1260x1680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-396552" y="836712"/>
            <a:ext cx="8966800" cy="5858782"/>
            <a:chOff x="379764" y="420441"/>
            <a:chExt cx="9670976" cy="664968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107583" y="420441"/>
              <a:ext cx="5943157" cy="2934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54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Учимся писать буквы согласных</a:t>
              </a:r>
            </a:p>
            <a:p>
              <a:pPr algn="ctr">
                <a:defRPr/>
              </a:pPr>
              <a:r>
                <a:rPr lang="ru-RU" sz="54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в корне слова.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79764" y="5078977"/>
              <a:ext cx="5162225" cy="19911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Автор : </a:t>
              </a:r>
              <a:r>
                <a:rPr lang="ru-RU" dirty="0" err="1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Баранник</a:t>
              </a: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 Ирина Алексеевна, 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учитель начальных классов</a:t>
              </a:r>
            </a:p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МБОУ  СО Ш №12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г. Белая Калитва п. Коксовый </a:t>
              </a:r>
            </a:p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Ростовская область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2014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pic>
        <p:nvPicPr>
          <p:cNvPr id="1026" name="Picture 2" descr="C:\Documents and Settings\Олечка\Мои документы\Мои рисунки\Изображение\Копия Изображение 0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3312368" cy="196127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7" name="Picture 3" descr="C:\Documents and Settings\Олечка\Мои документы\Мои рисунки\Изображение\Изображени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780928"/>
            <a:ext cx="1656184" cy="208823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8" name="Picture 4" descr="C:\Documents and Settings\Олечка\Мои документы\Мои рисунки\Изображение\Изображение 0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91689">
            <a:off x="3875733" y="3600764"/>
            <a:ext cx="1771712" cy="23063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Documents and Settings\Олечка\Мои документы\Мои рисунки\Изображение\Изображение 0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6264696" cy="55755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357158" y="642917"/>
            <a:ext cx="8143931" cy="5157424"/>
            <a:chOff x="607488" y="1344094"/>
            <a:chExt cx="7925326" cy="5429648"/>
          </a:xfrm>
        </p:grpSpPr>
        <p:grpSp>
          <p:nvGrpSpPr>
            <p:cNvPr id="3" name="Группа 1"/>
            <p:cNvGrpSpPr>
              <a:grpSpLocks/>
            </p:cNvGrpSpPr>
            <p:nvPr/>
          </p:nvGrpSpPr>
          <p:grpSpPr bwMode="auto">
            <a:xfrm>
              <a:off x="607488" y="1344094"/>
              <a:ext cx="7925326" cy="4237559"/>
              <a:chOff x="607288" y="-815361"/>
              <a:chExt cx="7925152" cy="5297172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607288" y="-815361"/>
                <a:ext cx="7925152" cy="3928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Вы можете использовать 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данное оформление 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для создания своих презентаций, 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но в своей презентации вы должны указать 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источник шаблона: </a:t>
                </a:r>
              </a:p>
              <a:p>
                <a:pPr algn="ctr">
                  <a:defRPr/>
                </a:pPr>
                <a:endParaRPr lang="ru-RU" sz="800" dirty="0">
                  <a:solidFill>
                    <a:prstClr val="black"/>
                  </a:solidFill>
                  <a:latin typeface="Monotype Corsiva" pitchFamily="66" charset="0"/>
                </a:endParaRPr>
              </a:p>
              <a:p>
                <a:pPr algn="ctr">
                  <a:defRPr/>
                </a:pPr>
                <a:r>
                  <a:rPr lang="ru-RU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Фокина Лидия Петровна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учитель начальных классов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МКОУ «СОШ ст. Евсино»</a:t>
                </a:r>
              </a:p>
              <a:p>
                <a:pPr algn="ctr">
                  <a:defRPr/>
                </a:pPr>
                <a:r>
                  <a:rPr lang="ru-RU" dirty="0" err="1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Искитимского</a:t>
                </a:r>
                <a:r>
                  <a:rPr lang="ru-RU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 района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Новосибирской области</a:t>
                </a:r>
                <a:endParaRPr lang="ru-RU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" name="Прямоугольник 3"/>
              <p:cNvSpPr>
                <a:spLocks noChangeArrowheads="1"/>
              </p:cNvSpPr>
              <p:nvPr/>
            </p:nvSpPr>
            <p:spPr bwMode="auto">
              <a:xfrm>
                <a:off x="1366078" y="3885681"/>
                <a:ext cx="6491880" cy="5961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dirty="0">
                    <a:solidFill>
                      <a:prstClr val="black"/>
                    </a:solidFill>
                    <a:latin typeface="Monotype Corsiva" pitchFamily="66" charset="0"/>
                  </a:rPr>
                  <a:t>Сайт </a:t>
                </a:r>
                <a:r>
                  <a:rPr lang="en-US" sz="2000" dirty="0" smtClean="0">
                    <a:latin typeface="Monotype Corsiva" pitchFamily="66" charset="0"/>
                    <a:hlinkClick r:id="rId2"/>
                  </a:rPr>
                  <a:t>http://pedsovet.su/</a:t>
                </a:r>
                <a:r>
                  <a:rPr lang="ru-RU" sz="2000" dirty="0" smtClean="0">
                    <a:latin typeface="Monotype Corsiva" pitchFamily="66" charset="0"/>
                  </a:rPr>
                  <a:t> </a:t>
                </a: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607489" y="6093296"/>
              <a:ext cx="4796907" cy="680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C00000"/>
                  </a:solidFill>
                </a:rPr>
                <a:t>СПАСИБО АВТОРАМ </a:t>
              </a:r>
              <a:endParaRPr lang="ru-RU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ru-RU" b="1" dirty="0" smtClean="0">
                  <a:solidFill>
                    <a:srgbClr val="C00000"/>
                  </a:solidFill>
                </a:rPr>
                <a:t>ФОНОВ </a:t>
              </a:r>
              <a:r>
                <a:rPr lang="ru-RU" b="1" dirty="0">
                  <a:solidFill>
                    <a:srgbClr val="C00000"/>
                  </a:solidFill>
                </a:rPr>
                <a:t>И КАРТИНОК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357166"/>
            <a:ext cx="6715172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Интернет-ресурсы: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Школьный клипарт 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http://s3.pic4you.ru/allimage/y2013/10-24/12216/3925123.png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Колокольчик 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http://nachalo4ka.ru/wp-content/uploads/2014/07/5-600x523.png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Фон 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http://www.wallpapersam.com/wallpapers/2013/03/Rainbow1-1260x1680.jpg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Листья 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http://s3.pic4you.ru/allimage/y2013/09-23/12216/3841843.png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Олечка\Мои документы\Мои рисунки\Изображение\Копия Копия Изображение 065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332656"/>
            <a:ext cx="7128792" cy="39604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Олечка\Мои документы\Мои рисунки\Изображение\Изображение 0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7848872" cy="18722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7" name="Picture 3" descr="C:\Documents and Settings\Олечка\Мои документы\Мои рисунки\Изображение\Копия (2) Изображение 0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348880"/>
            <a:ext cx="8424936" cy="15309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Олечка\Мои документы\Мои рисунки\Изображение\Копия Изображение 066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3528" y="332656"/>
            <a:ext cx="6480720" cy="45365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Олечка\Мои документы\Мои рисунки\Изображение\Изображение 066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6" y="188640"/>
            <a:ext cx="4986337" cy="215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Олечка\Мои документы\Мои рисунки\Изображение\Копия Изображение 067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188640"/>
            <a:ext cx="6766247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692696"/>
            <a:ext cx="6115713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Работа в тетради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«Пишем грамотно»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564904"/>
            <a:ext cx="3001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Стр.33-34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122" name="Picture 2" descr="C:\Documents and Settings\Олечка\Мои документы\Мои рисунки\Изображение\Изображение 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573016"/>
            <a:ext cx="2246930" cy="292494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Олечка\Мои документы\Мои рисунки\Изображение\Изображение 061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620688"/>
            <a:ext cx="7488832" cy="273630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Documents and Settings\Олечка\Мои документы\Мои рисунки\Изображение\Копия Изображение 068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332656"/>
            <a:ext cx="7848872" cy="4464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106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6</cp:revision>
  <dcterms:created xsi:type="dcterms:W3CDTF">2014-07-18T16:08:11Z</dcterms:created>
  <dcterms:modified xsi:type="dcterms:W3CDTF">2014-08-02T09:30:26Z</dcterms:modified>
</cp:coreProperties>
</file>