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6E111-888D-4F20-A3AF-6CB9FA7485A6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FBC4E-B351-4527-8010-3B58FCE528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6E111-888D-4F20-A3AF-6CB9FA7485A6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FBC4E-B351-4527-8010-3B58FCE528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6E111-888D-4F20-A3AF-6CB9FA7485A6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FBC4E-B351-4527-8010-3B58FCE528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6E111-888D-4F20-A3AF-6CB9FA7485A6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FBC4E-B351-4527-8010-3B58FCE528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6E111-888D-4F20-A3AF-6CB9FA7485A6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FBC4E-B351-4527-8010-3B58FCE528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6E111-888D-4F20-A3AF-6CB9FA7485A6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FBC4E-B351-4527-8010-3B58FCE528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6E111-888D-4F20-A3AF-6CB9FA7485A6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FBC4E-B351-4527-8010-3B58FCE528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6E111-888D-4F20-A3AF-6CB9FA7485A6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FBC4E-B351-4527-8010-3B58FCE528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6E111-888D-4F20-A3AF-6CB9FA7485A6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FBC4E-B351-4527-8010-3B58FCE528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6E111-888D-4F20-A3AF-6CB9FA7485A6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FBC4E-B351-4527-8010-3B58FCE528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6E111-888D-4F20-A3AF-6CB9FA7485A6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FBC4E-B351-4527-8010-3B58FCE528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6E111-888D-4F20-A3AF-6CB9FA7485A6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FBC4E-B351-4527-8010-3B58FCE528C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Egg Of H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0"/>
            <a:ext cx="7193260" cy="65858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Капуста Zakaz Fruktov интернет магазин свежих фруктов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0323" y="476672"/>
            <a:ext cx="8250493" cy="5857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Кулинария &quot; Beenergy.RU Информация Аналитика Новости Комментари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988840"/>
            <a:ext cx="8440555" cy="36575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Польза картофеля. Полезные свойства и калорийность картошк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0648"/>
            <a:ext cx="8909695" cy="59694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Кастрюля 3,0 л без рис. СпецТорг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7769" y="0"/>
            <a:ext cx="7286159" cy="58289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0451 Cow, front view (Корова, вид спереди) - Интернет-магази…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6848" y="620688"/>
            <a:ext cx="7157160" cy="58509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rocodile Typ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8681"/>
            <a:ext cx="8748464" cy="49166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плетение Записи в рубрике плетение Дневник Иранов : LiveInternet - Российский Сервис Онлайн-Дневников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404664"/>
            <a:ext cx="5810250" cy="6096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Ответы@Mail.Ru: Непростая история простого карандаша?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476672"/>
            <a:ext cx="5715000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Кровати односпальные - Мебель от производителя!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196752"/>
            <a:ext cx="6096000" cy="44481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Экран (4:3)</PresentationFormat>
  <Paragraphs>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</cp:revision>
  <dcterms:created xsi:type="dcterms:W3CDTF">2015-02-08T07:15:43Z</dcterms:created>
  <dcterms:modified xsi:type="dcterms:W3CDTF">2015-02-08T07:24:15Z</dcterms:modified>
</cp:coreProperties>
</file>