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6F1A-ACAC-415C-B128-99DECEDD503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216D-DCD4-4D0C-B28A-011F25DB3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5EDC-F54B-4E4E-ACD7-4C17DE75A99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21EA-7F0F-4435-9213-FFBF7E173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9A07-307B-45C9-975E-430D08579EE8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99BB-A525-4695-A18E-A71293F7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2385-2F33-467B-B0E6-C25B587DBBA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A9D5-3551-4295-A2DA-897198E3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5813-E5B0-4D24-897F-45D1F2EEA8D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1F78-077D-4D58-8D62-F3739523B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94E2-1E01-44E7-B510-4F27C04FA965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5B35-8F71-46F3-9649-19656D518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060F-55B5-4427-9CA8-CF48D2052A9E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7358-8673-4783-98EA-49C411116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8457-A256-4648-9A77-E642C52D0DA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C642-EDEC-4997-968D-5D9FDBAAD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8F58-31D1-4696-9EAB-91C5A980FCE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55C9-A49D-491A-A97B-024EAB3D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E017-AD07-4FD1-BDAE-DF1FEDF821D4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3AA1-DDB2-4B1D-AAFE-20FA60BF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8BD6-C070-4F5F-9817-FB564A91679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2C76-0AC0-4D26-BCC1-4C6E08DC5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4A6A31-3C1B-4F61-A58D-38227A8D101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3D49263-B3B6-4457-A5DE-81F29EAD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Экология — наука об окружающей среде и происходящих в ней процессах</a:t>
            </a:r>
            <a:r>
              <a:rPr lang="ru-RU" dirty="0" smtClean="0"/>
              <a:t>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/>
              <a:t>Экология — познание экономики природы, одновременное исследование всех взаимоотношений живого с органическими и неорганическими компонентами окружающей </a:t>
            </a:r>
            <a:r>
              <a:rPr lang="ru-RU" dirty="0" smtClean="0"/>
              <a:t>среды.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/>
              <a:t>Экология — биологическая наука, которая исследует структуру и функционирование систем </a:t>
            </a:r>
            <a:r>
              <a:rPr lang="ru-RU" dirty="0" smtClean="0"/>
              <a:t> </a:t>
            </a:r>
            <a:r>
              <a:rPr lang="ru-RU" dirty="0"/>
              <a:t>(популяции, сообщества, экосистемы) в пространстве и времени, в естественных и изменённых человеком </a:t>
            </a:r>
            <a:r>
              <a:rPr lang="ru-RU" dirty="0" smtClean="0"/>
              <a:t>условиях.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Экологическая обстановка в нашем городе.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algn="just"/>
            <a:r>
              <a:rPr lang="ru-RU" smtClean="0"/>
              <a:t>Современное общество развивается по принципу «брать всё, что только возможно». Этот принцип человеческого эгоизма может действовать только до поры до времени, пока природа не начнет отказывать человеку в ресурсах. Научно-технический прогресс пока что идет не на сбережение природных потенциалов, а на их растрату. Сейчас, когда довольно много ходит разговоров о негативном влиянии человека на экологическую обстановку в больших городах, мы понемногу стали задумываться, а что же будет, если все полностью застроить высотными домами.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Влияние человека на экологию.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dirty="0" smtClean="0"/>
              <a:t>1. Большое количество населения.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ru-RU" sz="3600" dirty="0" smtClean="0"/>
              <a:t>Истощаются запасы питьевой воды.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dirty="0" smtClean="0"/>
              <a:t>2. Большое количество транспорта и предприятий.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ru-RU" sz="3600" dirty="0" smtClean="0"/>
              <a:t>Загрязнение атмосферного воздуха.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ru-RU" sz="3600" dirty="0" smtClean="0"/>
              <a:t>Шум.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dirty="0" smtClean="0"/>
              <a:t>3. Огромное количество отходов.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ru-RU" sz="3600" dirty="0" smtClean="0"/>
              <a:t>Загрязнение грунтовых вод и почвы.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Проблемы больших городов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62550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defRPr/>
            </a:pPr>
            <a:r>
              <a:rPr lang="ru-RU" dirty="0"/>
              <a:t> </a:t>
            </a:r>
            <a:r>
              <a:rPr lang="ru-RU" dirty="0" smtClean="0"/>
              <a:t>       В настоящее время в результате деятельности населения, организаций и предприятий Санкт-Петербурга ежегодно образуются 9,7 млн. куб метров или 1700 тыс. тонн твердых бытовых отходов.  Эффективность управления системой обращения с отходами производства и потребления находится на низком уровне. Основная часть отходов напрямую без переработки поступает на несколько полигонов. Лишь около 15% от общего количества бытовых отходов поступает на переработку на два мусороперерабатывающих завода, входящих в состав предприятия ГУП «Завод МПБО-2». Некоторая часть отходов попадает на две сортировочные линии предприятия « Автопарк №1 «</a:t>
            </a:r>
            <a:r>
              <a:rPr lang="ru-RU" dirty="0" err="1" smtClean="0"/>
              <a:t>Спецтранс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252537"/>
          </a:xfrm>
        </p:spPr>
        <p:txBody>
          <a:bodyPr/>
          <a:lstStyle/>
          <a:p>
            <a:pPr algn="ctr"/>
            <a:r>
              <a:rPr lang="ru-RU" smtClean="0"/>
              <a:t>Свалки твердых бытовых отходов Санкт-Петербурга.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08525" y="2314575"/>
            <a:ext cx="3790950" cy="2838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Загрязнение атмосферы.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268413"/>
            <a:ext cx="4038600" cy="5162550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     В 2013 году Санкт-Петербург признан одним из самых загрязненных городов России (самый загрязненный воздух в Норильске и Москве). Выбросы в воздух составляют 488 </a:t>
            </a:r>
            <a:r>
              <a:rPr lang="ru-RU" dirty="0" err="1" smtClean="0"/>
              <a:t>тыс.тонн</a:t>
            </a:r>
            <a:r>
              <a:rPr lang="ru-RU" dirty="0" smtClean="0"/>
              <a:t> в год. Основным источником загрязнения являются автомобили. На их долю приходится 85,9% выбросов. Наиболее загрязненные районы – Адмиралтейский (</a:t>
            </a:r>
            <a:r>
              <a:rPr lang="ru-RU" dirty="0"/>
              <a:t>д</a:t>
            </a:r>
            <a:r>
              <a:rPr lang="ru-RU" dirty="0" smtClean="0"/>
              <a:t>иоксид азота), Центральный (оксид азота и оксид углерода).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Сейчас в городе действуют 21 станция изучения атмосферного воздуха.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      В воздухе Санкт-Петербурга повышено содержание </a:t>
            </a:r>
            <a:r>
              <a:rPr lang="ru-RU" dirty="0" err="1" smtClean="0"/>
              <a:t>бензпирена</a:t>
            </a:r>
            <a:r>
              <a:rPr lang="ru-RU" dirty="0" smtClean="0"/>
              <a:t>, диоксида азота, фенола и формальдегида.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268413"/>
            <a:ext cx="4038600" cy="2555875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6700"/>
            <a:ext cx="409892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Сточные воды.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25538"/>
            <a:ext cx="4038600" cy="5000625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   Сточная вода в Ленинграде начала очищаться только с 1979 года. В 1997 году очищалось 74% сточных вод, сейчас 98,4%. Однако по итогам проверки в 2014 году по прежнему на пляжах Финского залива купаться запрещено.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В пределах Санкт-Петербурга Нева загрязнена промышленными стоками, в реку сливают отходы сотни промышленных предприятий. В реку ежегодно попадает более 80 тысяч тонн загрязняющих веществ. 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   Экологическое состояние Невы, Невской губы и Финского залива является неудовлетворительным. Основные загрязнения – патогенные бактерии, ионы ртути и меди, пестициды, фенолы, нефтепродукты. Невская губа постепенно заболачивается из-за дамбы.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125538"/>
            <a:ext cx="4032250" cy="25050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40560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   Санкт-Петербург занимает 5 место среди мегаполисов мира по уровню шума. Средний показатель шума в городе составляет 60 децибелов, это выше нормы. Самыми шумными районами города являются Адмиралтейский, Центральный, Петроградский, </a:t>
            </a:r>
            <a:r>
              <a:rPr lang="ru-RU" dirty="0" err="1" smtClean="0"/>
              <a:t>Фрунзенский</a:t>
            </a:r>
            <a:r>
              <a:rPr lang="ru-RU" dirty="0" smtClean="0"/>
              <a:t>, Кировский и </a:t>
            </a:r>
            <a:r>
              <a:rPr lang="ru-RU" dirty="0" err="1" smtClean="0"/>
              <a:t>Красносельский</a:t>
            </a:r>
            <a:r>
              <a:rPr lang="ru-RU" dirty="0" smtClean="0"/>
              <a:t>. Зоны, где уровень шума превышает норму на 10-15 децибелов, расположены рядом с главными городскими проспектами: Московским, Стачек, Лиговским, Невским, кольцевой автодорогой, железной дорогой. Микрорайоны </a:t>
            </a:r>
            <a:r>
              <a:rPr lang="ru-RU" dirty="0" err="1" smtClean="0"/>
              <a:t>Ульянка</a:t>
            </a:r>
            <a:r>
              <a:rPr lang="ru-RU" dirty="0" smtClean="0"/>
              <a:t>, </a:t>
            </a:r>
            <a:r>
              <a:rPr lang="ru-RU" dirty="0" err="1" smtClean="0"/>
              <a:t>Лигово</a:t>
            </a:r>
            <a:r>
              <a:rPr lang="ru-RU" dirty="0" smtClean="0"/>
              <a:t> и Сосновая Поляна страдают от шума самолетов, взлетающий из аэропорта «Пулково».</a:t>
            </a:r>
            <a:endParaRPr lang="ru-RU" dirty="0"/>
          </a:p>
        </p:txBody>
      </p:sp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Шум.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Совершенствование системы сбора, транспортировки, утилизации токсичных промышленных отходов.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Цивилизованное обращение с отходами медицинских учреждений.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Повышение качества вод акватории.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Внедрить хорошо отлаженную систему управления водными ресурсами.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Перевод котельных на работу на газе вместо угольного топлива (сократить выбросы диоксида серы).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Городской автотранспорт должен соответствовать  нормам выброса вредных веществ ЕВРО-4.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Уход за природными рекреационными зонами (лесопарки).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Охрана атмосферного воздуха.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Сохранение зеленых насаждений.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Воспитание и </a:t>
            </a:r>
            <a:r>
              <a:rPr lang="ru-RU" dirty="0" err="1" smtClean="0"/>
              <a:t>экологизация</a:t>
            </a:r>
            <a:r>
              <a:rPr lang="ru-RU" dirty="0" smtClean="0"/>
              <a:t> сознания человека.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93775"/>
          </a:xfrm>
        </p:spPr>
        <p:txBody>
          <a:bodyPr/>
          <a:lstStyle/>
          <a:p>
            <a:r>
              <a:rPr lang="ru-RU" sz="3200" smtClean="0"/>
              <a:t>Мероприятия направленные для улучшения экологической обстановки.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889125"/>
            <a:ext cx="5327650" cy="4968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548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Candara</vt:lpstr>
      <vt:lpstr>Arial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Экологическая обстановка в нашем городе.</vt:lpstr>
      <vt:lpstr>Влияние человека на экологию.</vt:lpstr>
      <vt:lpstr>Проблемы больших городов</vt:lpstr>
      <vt:lpstr>Свалки твердых бытовых отходов Санкт-Петербурга.</vt:lpstr>
      <vt:lpstr>Загрязнение атмосферы.</vt:lpstr>
      <vt:lpstr>Сточные воды.</vt:lpstr>
      <vt:lpstr>Шум. </vt:lpstr>
      <vt:lpstr>Мероприятия направленные для улучшения экологической обстановки.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обстановка в нашем крае.</dc:title>
  <dc:creator>Дмитрий</dc:creator>
  <cp:lastModifiedBy>Учитель</cp:lastModifiedBy>
  <cp:revision>22</cp:revision>
  <dcterms:created xsi:type="dcterms:W3CDTF">2015-01-14T11:35:58Z</dcterms:created>
  <dcterms:modified xsi:type="dcterms:W3CDTF">2015-01-15T09:59:10Z</dcterms:modified>
</cp:coreProperties>
</file>