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3515A-7CC4-4059-9B88-CB7AF6D1A0FB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4AE55D-64C7-49E8-B86D-14BA75E553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гафоноваЕГ.LIKT590\Мои документы\Мои рисунки\0003-002-Pozhar-v-kvart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952" cy="60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Есть у Андрюши старший брат – </a:t>
            </a:r>
            <a:br>
              <a:rPr lang="ru-RU" dirty="0" smtClean="0"/>
            </a:br>
            <a:r>
              <a:rPr lang="ru-RU" dirty="0" smtClean="0"/>
              <a:t>Отличной выправки солдат. </a:t>
            </a:r>
            <a:br>
              <a:rPr lang="ru-RU" dirty="0" smtClean="0"/>
            </a:br>
            <a:r>
              <a:rPr lang="ru-RU" dirty="0" smtClean="0"/>
              <a:t>Несет он службу, но притом </a:t>
            </a:r>
            <a:br>
              <a:rPr lang="ru-RU" dirty="0" smtClean="0"/>
            </a:br>
            <a:r>
              <a:rPr lang="ru-RU" dirty="0" smtClean="0"/>
              <a:t>Вооружен водой, багром. </a:t>
            </a:r>
            <a:br>
              <a:rPr lang="ru-RU" dirty="0" smtClean="0"/>
            </a:br>
            <a:r>
              <a:rPr lang="ru-RU" dirty="0" smtClean="0"/>
              <a:t>Он на посту в мороз и в зной. </a:t>
            </a:r>
            <a:br>
              <a:rPr lang="ru-RU" dirty="0" smtClean="0"/>
            </a:br>
            <a:r>
              <a:rPr lang="ru-RU" dirty="0" smtClean="0"/>
              <a:t>Скажите, кто же он такой?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ru-RU" dirty="0" smtClean="0"/>
              <a:t>Кто нас защищает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68952" cy="5472607"/>
          </a:xfrm>
        </p:spPr>
      </p:pic>
    </p:spTree>
    <p:extLst>
      <p:ext uri="{BB962C8B-B14F-4D97-AF65-F5344CB8AC3E}">
        <p14:creationId xmlns="" xmlns:p14="http://schemas.microsoft.com/office/powerpoint/2010/main" val="4235725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Autofit/>
          </a:bodyPr>
          <a:lstStyle/>
          <a:p>
            <a:r>
              <a:rPr lang="ru-RU" sz="2400" dirty="0"/>
              <a:t>Потушить костёр или даже загоревшееся полотенце на кухне может любой из нас. Но когда случается беда – настоящий пожар, кто поможет? Конечно же, пожарные. Только они могут быстро и правильно потушить пожар! А ты помнишь, по какому телефону нужно звонить при пожаре? Правильно, 01!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29656"/>
            <a:ext cx="7704856" cy="4267696"/>
          </a:xfrm>
        </p:spPr>
      </p:pic>
    </p:spTree>
    <p:extLst>
      <p:ext uri="{BB962C8B-B14F-4D97-AF65-F5344CB8AC3E}">
        <p14:creationId xmlns="" xmlns:p14="http://schemas.microsoft.com/office/powerpoint/2010/main" val="1362615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92896"/>
          </a:xfrm>
        </p:spPr>
        <p:txBody>
          <a:bodyPr>
            <a:normAutofit/>
          </a:bodyPr>
          <a:lstStyle/>
          <a:p>
            <a:r>
              <a:rPr lang="ru-RU" sz="2800" dirty="0"/>
              <a:t>Пожарный должен </a:t>
            </a:r>
            <a:r>
              <a:rPr lang="ru-RU" sz="2800" dirty="0" smtClean="0"/>
              <a:t>быть храбрым ,выносливым ,ловким ,сильным  , дисциплинированным  , внимательным , быстро </a:t>
            </a:r>
            <a:r>
              <a:rPr lang="ru-RU" sz="2800" dirty="0"/>
              <a:t>принимать </a:t>
            </a:r>
            <a:r>
              <a:rPr lang="ru-RU" sz="2800" dirty="0" smtClean="0"/>
              <a:t>решения ,уметь  </a:t>
            </a:r>
            <a:r>
              <a:rPr lang="ru-RU" sz="2800" dirty="0"/>
              <a:t>оказать первую медицинскую помощь пострадавшим при </a:t>
            </a:r>
            <a:r>
              <a:rPr lang="ru-RU" sz="2800" dirty="0" smtClean="0"/>
              <a:t>пожаре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ru-RU" sz="2800" dirty="0"/>
              <a:t>поддерживать своих </a:t>
            </a:r>
            <a:r>
              <a:rPr lang="ru-RU" sz="2800" dirty="0" smtClean="0"/>
              <a:t>товарищей.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7992888" cy="3816424"/>
          </a:xfrm>
        </p:spPr>
      </p:pic>
    </p:spTree>
    <p:extLst>
      <p:ext uri="{BB962C8B-B14F-4D97-AF65-F5344CB8AC3E}">
        <p14:creationId xmlns="" xmlns:p14="http://schemas.microsoft.com/office/powerpoint/2010/main" val="36168237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72208"/>
          </a:xfrm>
        </p:spPr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/>
              <a:t>пожарных есть специальная одежда, которая защищает их во время пожара. Она сделана из специальной ткани, которая почти не горит. На голове у них стальная каска, на ногах — прочные и удобные сапоги. Ведь пожарный бесстрашно идет в огонь!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72494"/>
            <a:ext cx="8352928" cy="4496866"/>
          </a:xfrm>
        </p:spPr>
      </p:pic>
    </p:spTree>
    <p:extLst>
      <p:ext uri="{BB962C8B-B14F-4D97-AF65-F5344CB8AC3E}">
        <p14:creationId xmlns="" xmlns:p14="http://schemas.microsoft.com/office/powerpoint/2010/main" val="2781437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2193598"/>
          </a:xfrm>
        </p:spPr>
        <p:txBody>
          <a:bodyPr>
            <a:normAutofit/>
          </a:bodyPr>
          <a:lstStyle/>
          <a:p>
            <a:r>
              <a:rPr lang="ru-RU" sz="2000" dirty="0"/>
              <a:t>А теперь отправимся в гараж, посмотреть на помощников пожарных – пожарные машины.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У пожарных есть специальные машины, они снабжены цистерной с водой, баком со специальной пеной, длинными шлангами – рукавами, складной </a:t>
            </a:r>
            <a:r>
              <a:rPr lang="ru-RU" sz="2000" dirty="0" smtClean="0"/>
              <a:t>лестницей</a:t>
            </a:r>
            <a:br>
              <a:rPr lang="ru-RU" sz="2000" dirty="0" smtClean="0"/>
            </a:br>
            <a:r>
              <a:rPr lang="ru-RU" sz="2000" dirty="0" smtClean="0"/>
              <a:t>Ещё </a:t>
            </a:r>
            <a:r>
              <a:rPr lang="ru-RU" sz="2000" dirty="0"/>
              <a:t>у пожарной машины есть сирена.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7992887" cy="4392488"/>
          </a:xfrm>
        </p:spPr>
      </p:pic>
    </p:spTree>
    <p:extLst>
      <p:ext uri="{BB962C8B-B14F-4D97-AF65-F5344CB8AC3E}">
        <p14:creationId xmlns="" xmlns:p14="http://schemas.microsoft.com/office/powerpoint/2010/main" val="1870204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Ну, вот на этом и заканчивается </a:t>
            </a:r>
            <a:r>
              <a:rPr lang="ru-RU" sz="2400" dirty="0" smtClean="0"/>
              <a:t>мой рассказ.</a:t>
            </a:r>
            <a:r>
              <a:rPr lang="ru-RU" sz="2400" dirty="0"/>
              <a:t>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/>
              <a:t>Давай пожелаем пожарным спокойной рабочей </a:t>
            </a:r>
            <a:r>
              <a:rPr lang="ru-RU" sz="2400" b="1" dirty="0" smtClean="0"/>
              <a:t>смены!!!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7128791" cy="3816423"/>
          </a:xfrm>
        </p:spPr>
      </p:pic>
    </p:spTree>
    <p:extLst>
      <p:ext uri="{BB962C8B-B14F-4D97-AF65-F5344CB8AC3E}">
        <p14:creationId xmlns="" xmlns:p14="http://schemas.microsoft.com/office/powerpoint/2010/main" val="3201245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166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Есть у Андрюши старший брат –  Отличной выправки солдат.  Несет он службу, но притом  Вооружен водой, багром.  Он на посту в мороз и в зной.  Скажите, кто же он такой? </vt:lpstr>
      <vt:lpstr>            Кто нас защищает</vt:lpstr>
      <vt:lpstr>Потушить костёр или даже загоревшееся полотенце на кухне может любой из нас. Но когда случается беда – настоящий пожар, кто поможет? Конечно же, пожарные. Только они могут быстро и правильно потушить пожар! А ты помнишь, по какому телефону нужно звонить при пожаре? Правильно, 01!</vt:lpstr>
      <vt:lpstr>Пожарный должен быть храбрым ,выносливым ,ловким ,сильным  , дисциплинированным  , внимательным , быстро принимать решения ,уметь  оказать первую медицинскую помощь пострадавшим при пожаре, поддерживать своих товарищей.</vt:lpstr>
      <vt:lpstr>У пожарных есть специальная одежда, которая защищает их во время пожара. Она сделана из специальной ткани, которая почти не горит. На голове у них стальная каска, на ногах — прочные и удобные сапоги. Ведь пожарный бесстрашно идет в огонь!</vt:lpstr>
      <vt:lpstr>А теперь отправимся в гараж, посмотреть на помощников пожарных – пожарные машины. У пожарных есть специальные машины, они снабжены цистерной с водой, баком со специальной пеной, длинными шлангами – рукавами, складной лестницей Ещё у пожарной машины есть сирена.</vt:lpstr>
      <vt:lpstr>Ну, вот на этом и заканчивается мой рассказ.  Давай пожелаем пожарным спокойной рабочей смены!!!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АгафоноваЕГ</cp:lastModifiedBy>
  <cp:revision>6</cp:revision>
  <dcterms:created xsi:type="dcterms:W3CDTF">2014-03-15T08:35:56Z</dcterms:created>
  <dcterms:modified xsi:type="dcterms:W3CDTF">2015-10-22T11:32:19Z</dcterms:modified>
</cp:coreProperties>
</file>