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63" r:id="rId3"/>
    <p:sldId id="256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7AF80-A04C-48B7-8313-AC9A391122E0}" type="datetimeFigureOut">
              <a:rPr lang="ru-RU" smtClean="0"/>
              <a:t>23.03.2011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ABCE5-1299-455B-A766-31320D33AAC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7AF80-A04C-48B7-8313-AC9A391122E0}" type="datetimeFigureOut">
              <a:rPr lang="ru-RU" smtClean="0"/>
              <a:t>23.03.2011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ABCE5-1299-455B-A766-31320D33AA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7AF80-A04C-48B7-8313-AC9A391122E0}" type="datetimeFigureOut">
              <a:rPr lang="ru-RU" smtClean="0"/>
              <a:t>23.03.2011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ABCE5-1299-455B-A766-31320D33AA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7AF80-A04C-48B7-8313-AC9A391122E0}" type="datetimeFigureOut">
              <a:rPr lang="ru-RU" smtClean="0"/>
              <a:t>23.03.2011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ABCE5-1299-455B-A766-31320D33AA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7AF80-A04C-48B7-8313-AC9A391122E0}" type="datetimeFigureOut">
              <a:rPr lang="ru-RU" smtClean="0"/>
              <a:t>23.03.2011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ABCE5-1299-455B-A766-31320D33AAC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7AF80-A04C-48B7-8313-AC9A391122E0}" type="datetimeFigureOut">
              <a:rPr lang="ru-RU" smtClean="0"/>
              <a:t>23.03.2011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ABCE5-1299-455B-A766-31320D33AA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7AF80-A04C-48B7-8313-AC9A391122E0}" type="datetimeFigureOut">
              <a:rPr lang="ru-RU" smtClean="0"/>
              <a:t>23.03.2011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ABCE5-1299-455B-A766-31320D33AA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7AF80-A04C-48B7-8313-AC9A391122E0}" type="datetimeFigureOut">
              <a:rPr lang="ru-RU" smtClean="0"/>
              <a:t>23.03.2011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ABCE5-1299-455B-A766-31320D33AA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7AF80-A04C-48B7-8313-AC9A391122E0}" type="datetimeFigureOut">
              <a:rPr lang="ru-RU" smtClean="0"/>
              <a:t>23.03.2011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ABCE5-1299-455B-A766-31320D33AA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7AF80-A04C-48B7-8313-AC9A391122E0}" type="datetimeFigureOut">
              <a:rPr lang="ru-RU" smtClean="0"/>
              <a:t>23.03.2011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ABCE5-1299-455B-A766-31320D33AA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7AF80-A04C-48B7-8313-AC9A391122E0}" type="datetimeFigureOut">
              <a:rPr lang="ru-RU" smtClean="0"/>
              <a:t>23.03.2011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CCABCE5-1299-455B-A766-31320D33AAC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B7AF80-A04C-48B7-8313-AC9A391122E0}" type="datetimeFigureOut">
              <a:rPr lang="ru-RU" smtClean="0"/>
              <a:t>23.03.2011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CABCE5-1299-455B-A766-31320D33AACC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63888" y="3105835"/>
            <a:ext cx="50405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err="1"/>
              <a:t>Северцов</a:t>
            </a:r>
            <a:r>
              <a:rPr lang="ru-RU" sz="3200" dirty="0"/>
              <a:t> Николай Алексеевич</a:t>
            </a:r>
          </a:p>
          <a:p>
            <a:pPr algn="ctr"/>
            <a:r>
              <a:rPr lang="ru-RU" sz="3200" dirty="0"/>
              <a:t>(1827-1885) </a:t>
            </a:r>
          </a:p>
        </p:txBody>
      </p:sp>
      <p:pic>
        <p:nvPicPr>
          <p:cNvPr id="1026" name="Picture 2" descr="C:\Documents and Settings\17кабинет\Рабочий стол\Severtzov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432" y="1412776"/>
            <a:ext cx="3161456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289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75656" y="1268760"/>
            <a:ext cx="633670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Выдающийся русский путешественник, зоогеограф, эколог. Исследовал  Северную Азию и Памир. Автор трудов по зоогеографическому районированию </a:t>
            </a:r>
            <a:r>
              <a:rPr lang="ru-RU" dirty="0" err="1" smtClean="0"/>
              <a:t>Плеарктики</a:t>
            </a:r>
            <a:r>
              <a:rPr lang="ru-RU" dirty="0" smtClean="0"/>
              <a:t>, птицам России и Туркестанского края.</a:t>
            </a:r>
          </a:p>
          <a:p>
            <a:r>
              <a:rPr lang="ru-RU" dirty="0" smtClean="0"/>
              <a:t>    Его доклад на Пражском конгрессе «О следах </a:t>
            </a:r>
            <a:r>
              <a:rPr lang="ru-RU" dirty="0" err="1" smtClean="0"/>
              <a:t>ледянного</a:t>
            </a:r>
            <a:r>
              <a:rPr lang="ru-RU" dirty="0" smtClean="0"/>
              <a:t> периода на Тянь-Шане» был признан одним из лучших, а карта высот Внутренней Азии, представленная в русском павильоне на выставке, привлекла всеобщее внимание. Николай Алексеевич был удостоен высшей награды конгресса – медали первого класса – за путешествие в Туркестане и в исследовании Тянь-Шаня. </a:t>
            </a:r>
          </a:p>
          <a:p>
            <a:r>
              <a:rPr lang="ru-RU" dirty="0"/>
              <a:t> </a:t>
            </a:r>
            <a:r>
              <a:rPr lang="ru-RU" dirty="0" smtClean="0"/>
              <a:t>   В 1878 году Географическое общество наградило </a:t>
            </a:r>
            <a:r>
              <a:rPr lang="ru-RU" dirty="0" err="1" smtClean="0"/>
              <a:t>Северцова</a:t>
            </a:r>
            <a:r>
              <a:rPr lang="ru-RU" dirty="0" smtClean="0"/>
              <a:t> медалью Литке, а в 1883 году Золотой Константиновской медалью.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7567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3" y="1052736"/>
            <a:ext cx="3497789" cy="482453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211960" y="764704"/>
            <a:ext cx="4409669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Алексей </a:t>
            </a:r>
          </a:p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Николаевич</a:t>
            </a:r>
          </a:p>
          <a:p>
            <a:pPr algn="ctr"/>
            <a:r>
              <a:rPr lang="ru-RU" sz="54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Северцов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27984" y="3789040"/>
            <a:ext cx="31272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1866-1936</a:t>
            </a:r>
            <a:endParaRPr lang="ru-RU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31969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87624" y="548680"/>
            <a:ext cx="648072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Основные труды посвящены установлению закономерностей эволюции, проблемам онтогенеза. Применив сравнительно-эмбриологический метод исследования, </a:t>
            </a:r>
            <a:r>
              <a:rPr lang="ru-RU" sz="32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Северцов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А. Н. собрал ценный фактический материал по историческому развитию позвоночных животных и обосновал гипотезу происхождения низших позвоночных.</a:t>
            </a:r>
            <a:endParaRPr lang="ru-RU" sz="32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73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1305341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Дал ряд теоретических обобщений: наиболее известна его теория филэмбриогенезов, согласно которой изменения органов, происходящие в эмбриональном развитии, являются причиной изменения этих органов у взрослых животных в процессе их эволюции. Разработал теорию о четырёх типах эволюционного процесса: ароморфоз, идиоадаптация, ценогенез, общая дегенерация. Считал, что единственной причиной филогенетических изменений является изменение среды. Предложил понятие </a:t>
            </a:r>
            <a:r>
              <a:rPr lang="ru-RU" sz="2400" dirty="0" err="1" smtClean="0"/>
              <a:t>мультифункциональности</a:t>
            </a:r>
            <a:r>
              <a:rPr lang="ru-RU" sz="2400" dirty="0" smtClean="0"/>
              <a:t> органов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1834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7" y="332656"/>
            <a:ext cx="8591863" cy="453650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286000" y="508518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Слева направо: сидят Н. Д. Зелинский, И. А. Каблуков, Н. М. </a:t>
            </a:r>
            <a:r>
              <a:rPr lang="ru-RU" dirty="0" err="1" smtClean="0"/>
              <a:t>Кижнер</a:t>
            </a:r>
            <a:r>
              <a:rPr lang="ru-RU" dirty="0" smtClean="0"/>
              <a:t>, А. Н. </a:t>
            </a:r>
            <a:r>
              <a:rPr lang="ru-RU" dirty="0" err="1" smtClean="0"/>
              <a:t>Северцов</a:t>
            </a:r>
            <a:r>
              <a:rPr lang="ru-RU" dirty="0" smtClean="0"/>
              <a:t>; стоят Н. Н. Лузин, М.Н. Розанов и В. И. Вернадский.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35997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</TotalTime>
  <Words>263</Words>
  <Application>Microsoft Office PowerPoint</Application>
  <PresentationFormat>Экран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Гимназия №20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Ученик</dc:creator>
  <cp:lastModifiedBy>17кабинет</cp:lastModifiedBy>
  <cp:revision>3</cp:revision>
  <dcterms:created xsi:type="dcterms:W3CDTF">2011-03-18T08:57:44Z</dcterms:created>
  <dcterms:modified xsi:type="dcterms:W3CDTF">2011-03-23T07:10:07Z</dcterms:modified>
</cp:coreProperties>
</file>