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56" r:id="rId7"/>
    <p:sldId id="257" r:id="rId8"/>
    <p:sldId id="258" r:id="rId9"/>
    <p:sldId id="259" r:id="rId10"/>
    <p:sldId id="262" r:id="rId11"/>
    <p:sldId id="273" r:id="rId12"/>
    <p:sldId id="274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D28F-9ED4-4DFB-BD5F-0B2EE5C76A7B}" type="datetimeFigureOut">
              <a:rPr lang="ru-RU"/>
              <a:pPr>
                <a:defRPr/>
              </a:pPr>
              <a:t>08.02.2010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6DAF1-770A-4393-BEAE-52DB696DC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E5B5-EB09-4EA1-891C-7DBA9E6E3681}" type="datetimeFigureOut">
              <a:rPr lang="ru-RU"/>
              <a:pPr>
                <a:defRPr/>
              </a:pPr>
              <a:t>08.02.2010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BD18-B4FF-4CD1-AD8B-3F74D031C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9B19-23C2-4F4F-A597-E6FC8C2AF874}" type="datetimeFigureOut">
              <a:rPr lang="ru-RU"/>
              <a:pPr>
                <a:defRPr/>
              </a:pPr>
              <a:t>08.02.2010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49759-30CF-487F-B834-85C629ABB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EA18-5C93-4522-BB54-28E433F3AC7F}" type="datetimeFigureOut">
              <a:rPr lang="ru-RU"/>
              <a:pPr>
                <a:defRPr/>
              </a:pPr>
              <a:t>08.02.2010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71B17-DADA-4D5E-9687-704979368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D178-B59B-4808-96F6-4C78D2466F79}" type="datetimeFigureOut">
              <a:rPr lang="ru-RU"/>
              <a:pPr>
                <a:defRPr/>
              </a:pPr>
              <a:t>08.02.2010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020E-AA26-45F7-82FB-367188F1C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75FB-9AA5-4DEB-A7F6-BA30E9503F41}" type="datetimeFigureOut">
              <a:rPr lang="ru-RU"/>
              <a:pPr>
                <a:defRPr/>
              </a:pPr>
              <a:t>08.02.2010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D887-FC2B-4A06-9BC3-19E67B360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9D843-03F2-48E6-B571-5753178A3E44}" type="datetimeFigureOut">
              <a:rPr lang="ru-RU"/>
              <a:pPr>
                <a:defRPr/>
              </a:pPr>
              <a:t>08.02.2010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3B33-5CFC-4829-8BA8-90B89CF0A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2B4C-0B27-4909-BB1B-B708A3C66DE7}" type="datetimeFigureOut">
              <a:rPr lang="ru-RU"/>
              <a:pPr>
                <a:defRPr/>
              </a:pPr>
              <a:t>08.02.2010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936D-23CD-4298-A7A6-6922BF676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ADF1F-C148-49B8-B725-D5238CB622B2}" type="datetimeFigureOut">
              <a:rPr lang="ru-RU"/>
              <a:pPr>
                <a:defRPr/>
              </a:pPr>
              <a:t>08.02.2010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9F29D-7B97-453D-B46A-8518C719F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5B98-B265-4932-8A82-E3B328D5A0C4}" type="datetimeFigureOut">
              <a:rPr lang="ru-RU"/>
              <a:pPr>
                <a:defRPr/>
              </a:pPr>
              <a:t>08.02.2010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CBF18-C69F-4125-82D0-6C8B2ADEE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F80B-B1C1-4396-A64C-662D004227A4}" type="datetimeFigureOut">
              <a:rPr lang="ru-RU"/>
              <a:pPr>
                <a:defRPr/>
              </a:pPr>
              <a:t>08.02.2010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5BDF-5D9C-4EFF-B141-E11C073F6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3A73C-6C37-44C6-82D0-C54DF5A42067}" type="datetimeFigureOut">
              <a:rPr lang="ru-RU"/>
              <a:pPr>
                <a:defRPr/>
              </a:pPr>
              <a:t>08.02.2010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7EDC-A53D-4121-96F5-2527B51B8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1236FE-8D93-4700-A125-93E201BC6375}" type="datetimeFigureOut">
              <a:rPr lang="ru-RU"/>
              <a:pPr>
                <a:defRPr/>
              </a:pPr>
              <a:t>08.02.2010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C16D23-08CF-4228-913F-3DA58B0B7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/>
          </p:nvPr>
        </p:nvSpPr>
        <p:spPr>
          <a:xfrm>
            <a:off x="539750" y="1916113"/>
            <a:ext cx="8229600" cy="1143000"/>
          </a:xfrm>
        </p:spPr>
        <p:txBody>
          <a:bodyPr/>
          <a:lstStyle/>
          <a:p>
            <a:r>
              <a:rPr lang="ru-RU" sz="4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Здоровье и курение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Image00032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92163" y="1801813"/>
            <a:ext cx="7596187" cy="28098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Image00032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30263" y="1858963"/>
            <a:ext cx="7483475" cy="26828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Image00032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42963" y="1533525"/>
            <a:ext cx="7458075" cy="33321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Image00032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133600"/>
            <a:ext cx="7559675" cy="20907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Image00032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92163" y="2116138"/>
            <a:ext cx="7559675" cy="21669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Image00032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92163" y="2239963"/>
            <a:ext cx="7559675" cy="19208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Image00032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92163" y="2003425"/>
            <a:ext cx="7559675" cy="23923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98563"/>
            <a:ext cx="8229600" cy="400208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28775"/>
            <a:ext cx="8229600" cy="31416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49425"/>
            <a:ext cx="8229600" cy="29019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3659188"/>
          </a:xfrm>
        </p:spPr>
        <p:txBody>
          <a:bodyPr/>
          <a:lstStyle/>
          <a:p>
            <a:r>
              <a:rPr lang="ru-RU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Табак наносит вред телу, </a:t>
            </a:r>
            <a:br>
              <a:rPr lang="ru-RU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отупляет разум, разрушает целые нации (О. Бальзак)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549275"/>
            <a:ext cx="5076825" cy="58515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Image00032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404813"/>
            <a:ext cx="5221287" cy="58515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ru-RU" sz="2800" smtClean="0"/>
              <a:t>Знаешь ли ты?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>
                <a:solidFill>
                  <a:schemeClr val="hlink"/>
                </a:solidFill>
              </a:rPr>
              <a:t>Что в табачном дыме содержится до 4000 различных веществ, оказывающих вредное воздействие на здоровье курильщика и окружающих его людей. Сегодня известны более 25 заболеваний, связанных с длительным употреблением табачных изделий, в т.ч.: хронический бронхит, эмфизема, рак ротовой полости, глотки, гортани., лёгких, пищевода, инфаркты, импотенция, бесплодие.</a:t>
            </a:r>
            <a:br>
              <a:rPr lang="ru-RU" sz="2000" smtClean="0">
                <a:solidFill>
                  <a:schemeClr val="hlink"/>
                </a:solidFill>
              </a:rPr>
            </a:br>
            <a:r>
              <a:rPr lang="ru-RU" sz="2000" smtClean="0">
                <a:solidFill>
                  <a:schemeClr val="hlink"/>
                </a:solidFill>
              </a:rPr>
              <a:t> От этих заболеваний в мире ежегодно умирает до 4 млн. человек. Продолжительность жизни курящих людей сокращается на 10-20 лет.</a:t>
            </a:r>
            <a:br>
              <a:rPr lang="ru-RU" sz="2000" smtClean="0">
                <a:solidFill>
                  <a:schemeClr val="hlink"/>
                </a:solidFill>
              </a:rPr>
            </a:br>
            <a:r>
              <a:rPr lang="ru-RU" sz="2000" smtClean="0">
                <a:solidFill>
                  <a:schemeClr val="hlink"/>
                </a:solidFill>
              </a:rPr>
              <a:t>Неприятен и внешний вид курильщика: пропахшие табаком одежда и волосы, пожелтевшие пальцы и зубы, нездоровый цвет лица, ранние морщины.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/>
          </p:cNvSpPr>
          <p:nvPr>
            <p:ph type="ctrTitle"/>
          </p:nvPr>
        </p:nvSpPr>
        <p:spPr>
          <a:xfrm>
            <a:off x="684213" y="0"/>
            <a:ext cx="7772400" cy="290513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1990" name="Rectangle 6"/>
          <p:cNvSpPr>
            <a:spLocks noGrp="1"/>
          </p:cNvSpPr>
          <p:nvPr>
            <p:ph type="subTitle" idx="1"/>
          </p:nvPr>
        </p:nvSpPr>
        <p:spPr>
          <a:xfrm>
            <a:off x="323850" y="836613"/>
            <a:ext cx="8569325" cy="5616575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Помни!</a:t>
            </a:r>
          </a:p>
          <a:p>
            <a:r>
              <a:rPr lang="ru-RU" sz="2800" smtClean="0">
                <a:solidFill>
                  <a:schemeClr val="tx1"/>
                </a:solidFill>
              </a:rPr>
              <a:t>Гораздо легче не начинать курить, чем потом отказаться от этой пагубной «привычки».</a:t>
            </a:r>
          </a:p>
          <a:p>
            <a:r>
              <a:rPr lang="ru-RU" sz="2800" smtClean="0">
                <a:solidFill>
                  <a:schemeClr val="tx1"/>
                </a:solidFill>
              </a:rPr>
              <a:t>Марк Твен писал: «Очень просто бросить курить…Лично я делал это по меньшей мере раз 100…»</a:t>
            </a:r>
          </a:p>
          <a:p>
            <a:r>
              <a:rPr lang="ru-RU" sz="2800" smtClean="0">
                <a:solidFill>
                  <a:schemeClr val="tx1"/>
                </a:solidFill>
              </a:rPr>
              <a:t>Сегодня борьба с курением ведётся во всём мире. Во многих странах курить стало не только не модно, но и не престижно, экономически не выгодно.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Девиз современных молодых людей: « Творчество и спорт вместо дыма и сигарет!»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 descr="C:\Documents and Settings\Admin\Рабочий стол\Безымянный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-85725"/>
            <a:ext cx="573405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C:\Documents and Settings\Admin\Рабочий стол\Безымянный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0"/>
            <a:ext cx="573405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C:\Documents and Settings\Admin\Рабочий стол\Безымянный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14313"/>
            <a:ext cx="77343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C:\Documents and Settings\Admin\Рабочий стол\Безымянный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-85725"/>
            <a:ext cx="77343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5572125"/>
            <a:ext cx="55006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163</Words>
  <Application>Microsoft Office PowerPoint</Application>
  <PresentationFormat>Экран (4:3)</PresentationFormat>
  <Paragraphs>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Здоровье и курение</vt:lpstr>
      <vt:lpstr>Табак наносит вред телу,  отупляет разум, разрушает целые нации (О. Бальзак)</vt:lpstr>
      <vt:lpstr>Знаешь ли ты? Что в табачном дыме содержится до 4000 различных веществ, оказывающих вредное воздействие на здоровье курильщика и окружающих его людей. Сегодня известны более 25 заболеваний, связанных с длительным употреблением табачных изделий, в т.ч.: хронический бронхит, эмфизема, рак ротовой полости, глотки, гортани., лёгких, пищевода, инфаркты, импотенция, бесплодие.  От этих заболеваний в мире ежегодно умирает до 4 млн. человек. Продолжительность жизни курящих людей сокращается на 10-20 лет. Неприятен и внешний вид курильщика: пропахшие табаком одежда и волосы, пожелтевшие пальцы и зубы, нездоровый цвет лица, ранние морщины.</vt:lpstr>
      <vt:lpstr>Слайд 4</vt:lpstr>
      <vt:lpstr>Девиз современных молодых людей: « Творчество и спорт вместо дыма и сигарет!»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олегошка</dc:creator>
  <cp:lastModifiedBy>Фамилия</cp:lastModifiedBy>
  <cp:revision>7</cp:revision>
  <dcterms:created xsi:type="dcterms:W3CDTF">2010-01-21T19:37:44Z</dcterms:created>
  <dcterms:modified xsi:type="dcterms:W3CDTF">2010-02-08T19:13:30Z</dcterms:modified>
</cp:coreProperties>
</file>