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1" r:id="rId3"/>
    <p:sldId id="262" r:id="rId4"/>
    <p:sldId id="273" r:id="rId5"/>
    <p:sldId id="263" r:id="rId6"/>
    <p:sldId id="264" r:id="rId7"/>
    <p:sldId id="274" r:id="rId8"/>
    <p:sldId id="265" r:id="rId9"/>
    <p:sldId id="266" r:id="rId10"/>
    <p:sldId id="275" r:id="rId11"/>
    <p:sldId id="267" r:id="rId12"/>
    <p:sldId id="276" r:id="rId13"/>
    <p:sldId id="268" r:id="rId14"/>
    <p:sldId id="269" r:id="rId15"/>
    <p:sldId id="277" r:id="rId16"/>
    <p:sldId id="270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BA7EB-E222-488C-947E-B50F80DDEBA4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998433-01B4-4888-ADAC-0F065BDC6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04153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50025"/>
          </a:xfrm>
          <a:prstGeom prst="rect">
            <a:avLst/>
          </a:prstGeom>
          <a:noFill/>
        </p:spPr>
      </p:pic>
      <p:pic>
        <p:nvPicPr>
          <p:cNvPr id="3" name="Рисунок 2" descr="f7caafddb99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977680"/>
            <a:ext cx="3984442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encrypted-tbn3.gstatic.com/images?q=tbn:ANd9GcTisTVic1FgAlNJYShvmZrem0TefBvJrCBAl-odqn0Wrtfguxi7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544616" cy="6048672"/>
          </a:xfrm>
          <a:prstGeom prst="rect">
            <a:avLst/>
          </a:prstGeom>
          <a:noFill/>
        </p:spPr>
      </p:pic>
      <p:pic>
        <p:nvPicPr>
          <p:cNvPr id="5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648072" cy="378042"/>
          </a:xfrm>
          <a:prstGeom prst="rect">
            <a:avLst/>
          </a:prstGeom>
          <a:noFill/>
        </p:spPr>
      </p:pic>
      <p:pic>
        <p:nvPicPr>
          <p:cNvPr id="4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648072" cy="378042"/>
          </a:xfrm>
          <a:prstGeom prst="rect">
            <a:avLst/>
          </a:prstGeom>
          <a:noFill/>
        </p:spPr>
      </p:pic>
      <p:pic>
        <p:nvPicPr>
          <p:cNvPr id="6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2407386"/>
            <a:ext cx="504056" cy="39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st.fl.ru/users/moteelde/upload/f_4735e5ffbcf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724275" cy="5715000"/>
          </a:xfrm>
          <a:prstGeom prst="rect">
            <a:avLst/>
          </a:prstGeom>
          <a:noFill/>
        </p:spPr>
      </p:pic>
      <p:pic>
        <p:nvPicPr>
          <p:cNvPr id="3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674268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encrypted-tbn3.gstatic.com/images?q=tbn:ANd9GcTisTVic1FgAlNJYShvmZrem0TefBvJrCBAl-odqn0Wrtfguxi7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544616" cy="6048672"/>
          </a:xfrm>
          <a:prstGeom prst="rect">
            <a:avLst/>
          </a:prstGeom>
          <a:noFill/>
        </p:spPr>
      </p:pic>
      <p:pic>
        <p:nvPicPr>
          <p:cNvPr id="5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648072" cy="378042"/>
          </a:xfrm>
          <a:prstGeom prst="rect">
            <a:avLst/>
          </a:prstGeom>
          <a:noFill/>
        </p:spPr>
      </p:pic>
      <p:pic>
        <p:nvPicPr>
          <p:cNvPr id="4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648072" cy="378042"/>
          </a:xfrm>
          <a:prstGeom prst="rect">
            <a:avLst/>
          </a:prstGeom>
          <a:noFill/>
        </p:spPr>
      </p:pic>
      <p:pic>
        <p:nvPicPr>
          <p:cNvPr id="6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2407386"/>
            <a:ext cx="504056" cy="391543"/>
          </a:xfrm>
          <a:prstGeom prst="rect">
            <a:avLst/>
          </a:prstGeom>
          <a:noFill/>
        </p:spPr>
      </p:pic>
      <p:pic>
        <p:nvPicPr>
          <p:cNvPr id="7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70730">
            <a:off x="2617639" y="4066558"/>
            <a:ext cx="540814" cy="404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g1.liveinternet.ru/images/attach/c/7/94/302/94302339_chipoli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4248472" cy="4968552"/>
          </a:xfrm>
          <a:prstGeom prst="rect">
            <a:avLst/>
          </a:prstGeom>
          <a:noFill/>
        </p:spPr>
      </p:pic>
      <p:pic>
        <p:nvPicPr>
          <p:cNvPr id="3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2674268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412776"/>
            <a:ext cx="4451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Вспомни пословицы:</a:t>
            </a:r>
            <a:endParaRPr lang="ru-RU" sz="3600" b="1" dirty="0">
              <a:solidFill>
                <a:srgbClr val="6600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Ученье – свет, а …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 одежке встречают,  …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Кто в грамоте горазд, …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204864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. по уму провожают.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не ученье – тьма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тому не пропасть. 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339752" cy="1981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encrypted-tbn3.gstatic.com/images?q=tbn:ANd9GcTisTVic1FgAlNJYShvmZrem0TefBvJrCBAl-odqn0Wrtfguxi7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544616" cy="6048672"/>
          </a:xfrm>
          <a:prstGeom prst="rect">
            <a:avLst/>
          </a:prstGeom>
          <a:noFill/>
        </p:spPr>
      </p:pic>
      <p:pic>
        <p:nvPicPr>
          <p:cNvPr id="5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648072" cy="378042"/>
          </a:xfrm>
          <a:prstGeom prst="rect">
            <a:avLst/>
          </a:prstGeom>
          <a:noFill/>
        </p:spPr>
      </p:pic>
      <p:pic>
        <p:nvPicPr>
          <p:cNvPr id="4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648072" cy="378042"/>
          </a:xfrm>
          <a:prstGeom prst="rect">
            <a:avLst/>
          </a:prstGeom>
          <a:noFill/>
        </p:spPr>
      </p:pic>
      <p:pic>
        <p:nvPicPr>
          <p:cNvPr id="6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2407386"/>
            <a:ext cx="504056" cy="391543"/>
          </a:xfrm>
          <a:prstGeom prst="rect">
            <a:avLst/>
          </a:prstGeom>
          <a:noFill/>
        </p:spPr>
      </p:pic>
      <p:pic>
        <p:nvPicPr>
          <p:cNvPr id="7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70730">
            <a:off x="2617639" y="4066558"/>
            <a:ext cx="540814" cy="404769"/>
          </a:xfrm>
          <a:prstGeom prst="rect">
            <a:avLst/>
          </a:prstGeom>
          <a:noFill/>
        </p:spPr>
      </p:pic>
      <p:pic>
        <p:nvPicPr>
          <p:cNvPr id="8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780928"/>
            <a:ext cx="504056" cy="294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sovetskiymultik.at.ua/1/duimovochka.0-06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735960" cy="4320480"/>
          </a:xfrm>
          <a:prstGeom prst="rect">
            <a:avLst/>
          </a:prstGeom>
          <a:noFill/>
        </p:spPr>
      </p:pic>
      <p:pic>
        <p:nvPicPr>
          <p:cNvPr id="3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979712" cy="179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encrypted-tbn3.gstatic.com/images?q=tbn:ANd9GcTisTVic1FgAlNJYShvmZrem0TefBvJrCBAl-odqn0Wrtfguxi7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544616" cy="6048672"/>
          </a:xfrm>
          <a:prstGeom prst="rect">
            <a:avLst/>
          </a:prstGeom>
          <a:noFill/>
        </p:spPr>
      </p:pic>
      <p:pic>
        <p:nvPicPr>
          <p:cNvPr id="5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648072" cy="378042"/>
          </a:xfrm>
          <a:prstGeom prst="rect">
            <a:avLst/>
          </a:prstGeom>
          <a:noFill/>
        </p:spPr>
      </p:pic>
      <p:pic>
        <p:nvPicPr>
          <p:cNvPr id="4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648072" cy="378042"/>
          </a:xfrm>
          <a:prstGeom prst="rect">
            <a:avLst/>
          </a:prstGeom>
          <a:noFill/>
        </p:spPr>
      </p:pic>
      <p:pic>
        <p:nvPicPr>
          <p:cNvPr id="6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2407386"/>
            <a:ext cx="504056" cy="391543"/>
          </a:xfrm>
          <a:prstGeom prst="rect">
            <a:avLst/>
          </a:prstGeom>
          <a:noFill/>
        </p:spPr>
      </p:pic>
      <p:pic>
        <p:nvPicPr>
          <p:cNvPr id="7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70730">
            <a:off x="2617639" y="4066558"/>
            <a:ext cx="540814" cy="404769"/>
          </a:xfrm>
          <a:prstGeom prst="rect">
            <a:avLst/>
          </a:prstGeom>
          <a:noFill/>
        </p:spPr>
      </p:pic>
      <p:pic>
        <p:nvPicPr>
          <p:cNvPr id="8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780928"/>
            <a:ext cx="504056" cy="294033"/>
          </a:xfrm>
          <a:prstGeom prst="rect">
            <a:avLst/>
          </a:prstGeom>
          <a:noFill/>
        </p:spPr>
      </p:pic>
      <p:pic>
        <p:nvPicPr>
          <p:cNvPr id="9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48880"/>
            <a:ext cx="648072" cy="37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http://www.stickbutik.ru/published/publicdata/U965075/attachments/SC/products_pictures/2333-apelsinivoe_dere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04867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"/>
            <a:ext cx="9143999" cy="68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645">
            <a:off x="323528" y="476672"/>
            <a:ext cx="3717180" cy="3629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5616624" cy="4377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7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  <a:latin typeface="Bookman Old Style" pitchFamily="18" charset="0"/>
              </a:rPr>
              <a:t>ЗАГАДКИ</a:t>
            </a:r>
            <a:endParaRPr lang="ru-RU" sz="72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://cs315116.vk.me/v315116529/6d31/ZjqmYurfQY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945" y="1600200"/>
            <a:ext cx="2360109" cy="4873625"/>
          </a:xfrm>
          <a:prstGeom prst="rect">
            <a:avLst/>
          </a:prstGeom>
          <a:noFill/>
        </p:spPr>
      </p:pic>
      <p:pic>
        <p:nvPicPr>
          <p:cNvPr id="5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674268" cy="205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ntines.ru/wp-content/uploads/2013/12/10_pro_shkolu_uchitel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1728192" cy="1872208"/>
          </a:xfrm>
          <a:prstGeom prst="rect">
            <a:avLst/>
          </a:prstGeom>
          <a:noFill/>
        </p:spPr>
      </p:pic>
      <p:pic>
        <p:nvPicPr>
          <p:cNvPr id="19460" name="Picture 4" descr="http://www.marusya-ekb.ru/images/big/item_1978_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1763688" cy="1872208"/>
          </a:xfrm>
          <a:prstGeom prst="rect">
            <a:avLst/>
          </a:prstGeom>
          <a:noFill/>
        </p:spPr>
      </p:pic>
      <p:pic>
        <p:nvPicPr>
          <p:cNvPr id="19462" name="Picture 6" descr="https://encrypted-tbn2.gstatic.com/images?q=tbn:ANd9GcRhk_XSD-EdeBS1Zz0tuApbylIH1XKI17yxM8y-G8LRUy5aaX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1793379" cy="1224136"/>
          </a:xfrm>
          <a:prstGeom prst="rect">
            <a:avLst/>
          </a:prstGeom>
          <a:noFill/>
        </p:spPr>
      </p:pic>
      <p:pic>
        <p:nvPicPr>
          <p:cNvPr id="19464" name="Picture 8" descr="http://www.childnmom.ru/wp-content/uploads/2010/12/1275171284_poem_glas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132856"/>
            <a:ext cx="2556545" cy="1937792"/>
          </a:xfrm>
          <a:prstGeom prst="rect">
            <a:avLst/>
          </a:prstGeom>
          <a:noFill/>
        </p:spPr>
      </p:pic>
      <p:pic>
        <p:nvPicPr>
          <p:cNvPr id="19466" name="Picture 10" descr="http://www.pechati-m.ru/pictures/articles/ruchki/heri/grm-pen-6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365104"/>
            <a:ext cx="2125613" cy="1162100"/>
          </a:xfrm>
          <a:prstGeom prst="rect">
            <a:avLst/>
          </a:prstGeom>
          <a:noFill/>
        </p:spPr>
      </p:pic>
      <p:pic>
        <p:nvPicPr>
          <p:cNvPr id="19468" name="Picture 12" descr="http://1form.ru/wp-content/uploads/2010/01/school_ba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09120"/>
            <a:ext cx="1196752" cy="1412777"/>
          </a:xfrm>
          <a:prstGeom prst="rect">
            <a:avLst/>
          </a:prstGeom>
          <a:noFill/>
        </p:spPr>
      </p:pic>
      <p:pic>
        <p:nvPicPr>
          <p:cNvPr id="19470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365104"/>
            <a:ext cx="2674268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encrypted-tbn3.gstatic.com/images?q=tbn:ANd9GcTisTVic1FgAlNJYShvmZrem0TefBvJrCBAl-odqn0Wrtfguxi7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544616" cy="6048672"/>
          </a:xfrm>
          <a:prstGeom prst="rect">
            <a:avLst/>
          </a:prstGeom>
          <a:noFill/>
        </p:spPr>
      </p:pic>
      <p:pic>
        <p:nvPicPr>
          <p:cNvPr id="5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648072" cy="37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kr-shapochka-28.ucoz.ru/86310212_red_hat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2857500" cy="3790950"/>
          </a:xfrm>
          <a:prstGeom prst="rect">
            <a:avLst/>
          </a:prstGeom>
          <a:noFill/>
        </p:spPr>
      </p:pic>
      <p:pic>
        <p:nvPicPr>
          <p:cNvPr id="5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674268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beresta.net/picture/k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2664296" cy="2736304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11560" y="476672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8+4=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948264" y="620688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11-3=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348880"/>
            <a:ext cx="1120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6+5=</a:t>
            </a:r>
            <a:endParaRPr lang="ru-RU" sz="3200" dirty="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995936" y="5085184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14-9=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020272" y="2492896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7+6=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619672" y="441540"/>
            <a:ext cx="648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835696" y="2276872"/>
            <a:ext cx="792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076056" y="5085184"/>
            <a:ext cx="75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7956376" y="2492896"/>
            <a:ext cx="611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8028384" y="620688"/>
            <a:ext cx="467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89 0.33588 " pathEditMode="relative" ptsTypes="AA">
                                      <p:cBhvr>
                                        <p:cTn id="12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86 0.07361 " pathEditMode="relative" ptsTypes="AA">
                                      <p:cBhvr>
                                        <p:cTn id="21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7101 -0.32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375 0.01065 " pathEditMode="relative" ptsTypes="AA">
                                      <p:cBhvr>
                                        <p:cTn id="40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955 0.29398 " pathEditMode="relative" ptsTypes="AA">
                                      <p:cBhvr>
                                        <p:cTn id="49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59" grpId="1"/>
      <p:bldP spid="74760" grpId="0"/>
      <p:bldP spid="74760" grpId="1"/>
      <p:bldP spid="74761" grpId="0"/>
      <p:bldP spid="74761" grpId="1"/>
      <p:bldP spid="74762" grpId="0"/>
      <p:bldP spid="74762" grpId="1"/>
      <p:bldP spid="74763" grpId="0"/>
      <p:bldP spid="747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encrypted-tbn3.gstatic.com/images?q=tbn:ANd9GcTisTVic1FgAlNJYShvmZrem0TefBvJrCBAl-odqn0Wrtfguxi7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544616" cy="6048672"/>
          </a:xfrm>
          <a:prstGeom prst="rect">
            <a:avLst/>
          </a:prstGeom>
          <a:noFill/>
        </p:spPr>
      </p:pic>
      <p:pic>
        <p:nvPicPr>
          <p:cNvPr id="5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648072" cy="378042"/>
          </a:xfrm>
          <a:prstGeom prst="rect">
            <a:avLst/>
          </a:prstGeom>
          <a:noFill/>
        </p:spPr>
      </p:pic>
      <p:pic>
        <p:nvPicPr>
          <p:cNvPr id="4" name="Picture 6" descr="http://stockers.ru/linked/paras/small/illustrator_tutorial/2/leaf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12976"/>
            <a:ext cx="648072" cy="37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i.planetacom.ru/u/15/f9a4eee44d11e3949844eb3f19a22d/-/c336f57944d108ffa426d9aada115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1999"/>
            <a:ext cx="4257675" cy="6096001"/>
          </a:xfrm>
          <a:prstGeom prst="rect">
            <a:avLst/>
          </a:prstGeom>
          <a:noFill/>
        </p:spPr>
      </p:pic>
      <p:pic>
        <p:nvPicPr>
          <p:cNvPr id="3" name="Picture 14" descr="http://www.zebracenter.ru/images/posled_zvonok/ko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674268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83932" y="188640"/>
            <a:ext cx="1483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класс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52520" y="1484784"/>
            <a:ext cx="1472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ручка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60648" y="1556792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мел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92696" y="2996952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кисть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0" y="836712"/>
            <a:ext cx="200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тетрадь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48680" y="2276872"/>
            <a:ext cx="135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стул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52520" y="3356992"/>
            <a:ext cx="1548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пенал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04664" y="836712"/>
            <a:ext cx="1225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стол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52520" y="188640"/>
            <a:ext cx="1626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доска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9468544" y="2348880"/>
            <a:ext cx="1314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3678 L 0.33698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0.05806 L -0.53715 -0.19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6847 L 0.33489 -0.036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4742 L 0.36076 -0.099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54 0.04742 L -0.56233 0.057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49 0.05806 L 0.36337 0.184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3 0.07888 L -0.54931 -0.162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6848 L 0.35052 0.572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31 0.01596 L -0.54548 0.488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0.04742 L -0.55208 0.3412 " pathEditMode="relative" ptsTypes="AA">
                                      <p:cBhvr>
                                        <p:cTn id="42" dur="2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7680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59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ЗАГАДКИ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</dc:creator>
  <cp:lastModifiedBy>Администратор</cp:lastModifiedBy>
  <cp:revision>20</cp:revision>
  <dcterms:created xsi:type="dcterms:W3CDTF">2014-08-24T08:10:13Z</dcterms:created>
  <dcterms:modified xsi:type="dcterms:W3CDTF">2015-08-17T14:28:36Z</dcterms:modified>
</cp:coreProperties>
</file>