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CB0873-FFE1-46EA-A7F3-0A61CF9336BA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4CF271-2BEC-405B-B55D-91D688A15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04664"/>
            <a:ext cx="5472608" cy="1894362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C00000"/>
                </a:solidFill>
              </a:rPr>
              <a:t>«В ЗДОРОВОМ ТЕЛЕ – ЗДОРОВЫЙ УМ»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5 класс</a:t>
            </a:r>
            <a:endParaRPr lang="ru-RU" dirty="0"/>
          </a:p>
        </p:txBody>
      </p:sp>
      <p:pic>
        <p:nvPicPr>
          <p:cNvPr id="25604" name="Picture 4" descr="http://i007.radikal.ru/0903/08/45f7d4e566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645024"/>
            <a:ext cx="4176464" cy="19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№ 865. 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980728"/>
            <a:ext cx="7467600" cy="487375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Воздух – это смесь различных газов. Азот составляет 75,5% массы воздуха, кислород – на 52,4% меньше, чем азот, остальное – водород, углекислый газ и другие газы.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Ответьте на следующие вопросы.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Какая величина принята за 100%?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Какой процент массы воздуха приходится на кислород?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Сколько процентов массы воздуха приходится на водород, углекислый и другие газы?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</a:rPr>
              <a:t>Домашнее задание</a:t>
            </a:r>
            <a:endParaRPr lang="ru-RU" sz="44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276872"/>
            <a:ext cx="7467600" cy="487375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№ 855, 860, 868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http://www.femina.cz/uploads/660x412/files/Snidane_vloc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149080"/>
            <a:ext cx="4032448" cy="2517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564904"/>
            <a:ext cx="7467600" cy="4873752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Ожидаемые результаты 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sz="2000" b="1" i="1" dirty="0" smtClean="0"/>
              <a:t>Я </a:t>
            </a:r>
            <a:r>
              <a:rPr lang="ru-RU" sz="2000" b="1" i="1" dirty="0" err="1" smtClean="0"/>
              <a:t>узнал__________________________________________</a:t>
            </a:r>
            <a:endParaRPr lang="ru-RU" sz="2000" dirty="0" smtClean="0"/>
          </a:p>
          <a:p>
            <a:r>
              <a:rPr lang="ru-RU" sz="2000" b="1" i="1" dirty="0" smtClean="0"/>
              <a:t>Я </a:t>
            </a:r>
            <a:r>
              <a:rPr lang="ru-RU" sz="2000" b="1" i="1" dirty="0" err="1" smtClean="0"/>
              <a:t>научился_______________________________________</a:t>
            </a:r>
            <a:endParaRPr lang="ru-RU" sz="2000" dirty="0" smtClean="0"/>
          </a:p>
          <a:p>
            <a:r>
              <a:rPr lang="ru-RU" sz="2000" b="1" i="1" dirty="0" smtClean="0"/>
              <a:t>Я могу научить </a:t>
            </a:r>
            <a:r>
              <a:rPr lang="ru-RU" sz="2000" b="1" i="1" dirty="0" err="1" smtClean="0"/>
              <a:t>других__________________________________________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4" name="Рисунок 3" descr="http://stat16.privet.ru/lr/0b01ef5bfe217ebda85514adce773fc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25241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476672"/>
            <a:ext cx="7467600" cy="4873752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C00000"/>
                </a:solidFill>
              </a:rPr>
              <a:t>Здоровье – бесценный дар и  мы должны сделать все, чтобы его сберечь!</a:t>
            </a:r>
            <a:endParaRPr lang="ru-RU" sz="4800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www.edu.cap.ru/home/9546/photo/%D0%B2%D0%BD%D0%B5%D0%BA%D0%BB%D0%B0%D1%81%D1%81%D0%BD%D0%BE%D0%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6952"/>
            <a:ext cx="3571267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Расшифруйте слово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60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6000" dirty="0" smtClean="0">
                <a:solidFill>
                  <a:srgbClr val="002060"/>
                </a:solidFill>
              </a:rPr>
              <a:t>О Ц Н Р П Е Т 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5008" y="764704"/>
            <a:ext cx="8928992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Какая величина принята за 100% (база)?</a:t>
            </a:r>
          </a:p>
          <a:p>
            <a:pPr lvl="0"/>
            <a:r>
              <a:rPr lang="ru-RU" sz="2500" dirty="0" smtClean="0">
                <a:solidFill>
                  <a:srgbClr val="0070C0"/>
                </a:solidFill>
              </a:rPr>
              <a:t>В первый день туристы прошли 48% всего пути.</a:t>
            </a:r>
          </a:p>
          <a:p>
            <a:pPr lvl="0"/>
            <a:r>
              <a:rPr lang="ru-RU" sz="2500" dirty="0" smtClean="0">
                <a:solidFill>
                  <a:srgbClr val="0070C0"/>
                </a:solidFill>
              </a:rPr>
              <a:t>54% площади садового участка занято овощами.</a:t>
            </a:r>
          </a:p>
          <a:p>
            <a:pPr lvl="0"/>
            <a:r>
              <a:rPr lang="ru-RU" sz="2500" dirty="0" smtClean="0">
                <a:solidFill>
                  <a:srgbClr val="0070C0"/>
                </a:solidFill>
              </a:rPr>
              <a:t>В фотоальбоме 70% снимков посвящены семейным торжествам.</a:t>
            </a:r>
          </a:p>
          <a:p>
            <a:pPr lvl="0"/>
            <a:r>
              <a:rPr lang="ru-RU" sz="2500" dirty="0" smtClean="0">
                <a:solidFill>
                  <a:srgbClr val="0070C0"/>
                </a:solidFill>
              </a:rPr>
              <a:t>Медная руда содержит 5% меди.</a:t>
            </a:r>
          </a:p>
          <a:p>
            <a:pPr lvl="0"/>
            <a:r>
              <a:rPr lang="ru-RU" sz="2500" dirty="0" smtClean="0">
                <a:solidFill>
                  <a:srgbClr val="0070C0"/>
                </a:solidFill>
              </a:rPr>
              <a:t>Раствор содержит 3% соли.</a:t>
            </a:r>
          </a:p>
          <a:p>
            <a:r>
              <a:rPr lang="ru-RU" sz="2500" dirty="0" smtClean="0">
                <a:solidFill>
                  <a:srgbClr val="0070C0"/>
                </a:solidFill>
              </a:rPr>
              <a:t>Молоко содержит 6% жира.</a:t>
            </a:r>
            <a:endParaRPr lang="ru-RU" sz="25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http://www.academy21.ru/uploads/posts/2013-04/1367240466_samsonova-kashkenova-xasan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05064"/>
            <a:ext cx="2067332" cy="2503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</a:rPr>
              <a:t>Правила</a:t>
            </a:r>
            <a:endParaRPr lang="ru-RU" sz="44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Чтобы перевести десятичную или обыкновенную дробь в проценты, надо её умножить на 100.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Чтобы перевести проценты в десятичную или обыкновенную дробь, надо разделить число процентов на 100.</a:t>
            </a:r>
          </a:p>
          <a:p>
            <a:endParaRPr lang="ru-RU" dirty="0"/>
          </a:p>
        </p:txBody>
      </p:sp>
      <p:pic>
        <p:nvPicPr>
          <p:cNvPr id="10244" name="Picture 4" descr="http://www.zdravnso.ru/sites/default/files/field/image/zdorovi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08702" cy="2096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C00000"/>
                </a:solidFill>
              </a:rPr>
              <a:t>Задача №1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Врачи утверждают, что здоровье человека лишь на </a:t>
            </a:r>
            <a:r>
              <a:rPr lang="ru-RU" sz="3600" b="1" dirty="0" smtClean="0">
                <a:solidFill>
                  <a:srgbClr val="002060"/>
                </a:solidFill>
              </a:rPr>
              <a:t>2/25</a:t>
            </a:r>
            <a:r>
              <a:rPr lang="ru-RU" sz="3600" dirty="0" smtClean="0">
                <a:solidFill>
                  <a:srgbClr val="002060"/>
                </a:solidFill>
              </a:rPr>
              <a:t> зависит от медицинской помощи, на </a:t>
            </a:r>
            <a:r>
              <a:rPr lang="ru-RU" sz="3600" b="1" dirty="0" smtClean="0">
                <a:solidFill>
                  <a:srgbClr val="002060"/>
                </a:solidFill>
              </a:rPr>
              <a:t>3/20</a:t>
            </a:r>
            <a:r>
              <a:rPr lang="ru-RU" sz="3600" dirty="0" smtClean="0">
                <a:solidFill>
                  <a:srgbClr val="002060"/>
                </a:solidFill>
              </a:rPr>
              <a:t>- от генетических факторов, на </a:t>
            </a:r>
            <a:r>
              <a:rPr lang="ru-RU" sz="3600" b="1" dirty="0" smtClean="0">
                <a:solidFill>
                  <a:srgbClr val="002060"/>
                </a:solidFill>
              </a:rPr>
              <a:t>1/5</a:t>
            </a:r>
            <a:r>
              <a:rPr lang="ru-RU" sz="3600" dirty="0" smtClean="0">
                <a:solidFill>
                  <a:srgbClr val="002060"/>
                </a:solidFill>
              </a:rPr>
              <a:t>- от экологии, и более чем на </a:t>
            </a:r>
            <a:r>
              <a:rPr lang="ru-RU" sz="3600" b="1" dirty="0" smtClean="0">
                <a:solidFill>
                  <a:srgbClr val="002060"/>
                </a:solidFill>
              </a:rPr>
              <a:t>1/2</a:t>
            </a:r>
            <a:r>
              <a:rPr lang="ru-RU" sz="3600" dirty="0" smtClean="0">
                <a:solidFill>
                  <a:srgbClr val="002060"/>
                </a:solidFill>
              </a:rPr>
              <a:t>- от образа жизни.</a:t>
            </a:r>
          </a:p>
          <a:p>
            <a:endParaRPr lang="ru-RU" dirty="0"/>
          </a:p>
        </p:txBody>
      </p:sp>
      <p:pic>
        <p:nvPicPr>
          <p:cNvPr id="9218" name="Picture 2" descr="http://vk-uzor.ru/files/dir_0/file_4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509120"/>
            <a:ext cx="2831637" cy="2123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>
                <a:solidFill>
                  <a:srgbClr val="C00000"/>
                </a:solidFill>
              </a:rPr>
              <a:t>Ответ:</a:t>
            </a:r>
            <a:endParaRPr lang="ru-RU" sz="48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8% от медицинской помощи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15 % от генетических факторов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20% от экологии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50% от образа жизни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332656"/>
            <a:ext cx="7467600" cy="4873752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C00000"/>
                </a:solidFill>
              </a:rPr>
              <a:t>Доктор Айболит рекомендует нам заниматься спортом, соблюдать режим дня и правильно питаться, чтобы быть здоровым.</a:t>
            </a:r>
            <a:endParaRPr lang="ru-RU" sz="3600" i="1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www.my-zozh.ru/wp-content/uploads/lifesty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679229"/>
            <a:ext cx="3240360" cy="3685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Разминка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Поднимает руки класс – это «раз».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Повернулась голова – это «два».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Руки вниз, вперед смотри – это «три».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Руки в стороны пошире развернули на «четыре»,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С силой их к плечам прижать – это «пять».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Всем ребятам надо сесть – это «шесть».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://virineya.at.ua/public/jumping_girl_s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4664"/>
            <a:ext cx="1326353" cy="2034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№2   (4 мин)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99592" y="1196752"/>
            <a:ext cx="7467600" cy="487375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Закрасьте указанную часть фигуры.</a:t>
            </a:r>
          </a:p>
          <a:p>
            <a:endParaRPr lang="ru-RU" dirty="0"/>
          </a:p>
        </p:txBody>
      </p:sp>
      <p:pic>
        <p:nvPicPr>
          <p:cNvPr id="1026" name="Рисунок 14" descr="C:\Documents and Settings\Admin\Мои документы\Мои фигуры\img1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76872"/>
            <a:ext cx="5256584" cy="3499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307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«В ЗДОРОВОМ ТЕЛЕ – ЗДОРОВЫЙ УМ»</vt:lpstr>
      <vt:lpstr>Расшифруйте слово</vt:lpstr>
      <vt:lpstr>Слайд 3</vt:lpstr>
      <vt:lpstr>Правила</vt:lpstr>
      <vt:lpstr>Задача №1</vt:lpstr>
      <vt:lpstr>Ответ:</vt:lpstr>
      <vt:lpstr>Слайд 7</vt:lpstr>
      <vt:lpstr>Разминка</vt:lpstr>
      <vt:lpstr>№2   (4 мин)</vt:lpstr>
      <vt:lpstr>№ 865. </vt:lpstr>
      <vt:lpstr>Домашнее задание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 ЗДОРОВОМ ТЕЛЕ – ЗДОРОВЫЙ УМ»</dc:title>
  <dc:creator>Анастасия</dc:creator>
  <cp:lastModifiedBy>Аблеевы</cp:lastModifiedBy>
  <cp:revision>5</cp:revision>
  <dcterms:created xsi:type="dcterms:W3CDTF">2014-04-10T16:27:42Z</dcterms:created>
  <dcterms:modified xsi:type="dcterms:W3CDTF">2015-10-21T16:30:09Z</dcterms:modified>
</cp:coreProperties>
</file>