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56" r:id="rId3"/>
    <p:sldId id="257" r:id="rId4"/>
    <p:sldId id="276" r:id="rId5"/>
    <p:sldId id="258" r:id="rId6"/>
    <p:sldId id="260" r:id="rId7"/>
    <p:sldId id="277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8" r:id="rId18"/>
    <p:sldId id="270" r:id="rId19"/>
    <p:sldId id="279" r:id="rId20"/>
    <p:sldId id="259" r:id="rId21"/>
    <p:sldId id="272" r:id="rId22"/>
    <p:sldId id="273" r:id="rId23"/>
    <p:sldId id="280" r:id="rId24"/>
    <p:sldId id="274" r:id="rId25"/>
    <p:sldId id="275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12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497163-8BEE-4F74-8F90-8C2BB7DC2F38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881725-B755-4840-9DFA-0EF0D4210E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97163-8BEE-4F74-8F90-8C2BB7DC2F38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81725-B755-4840-9DFA-0EF0D4210E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8497163-8BEE-4F74-8F90-8C2BB7DC2F38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881725-B755-4840-9DFA-0EF0D4210E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97163-8BEE-4F74-8F90-8C2BB7DC2F38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81725-B755-4840-9DFA-0EF0D4210E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497163-8BEE-4F74-8F90-8C2BB7DC2F38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E881725-B755-4840-9DFA-0EF0D4210E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97163-8BEE-4F74-8F90-8C2BB7DC2F38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81725-B755-4840-9DFA-0EF0D4210E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97163-8BEE-4F74-8F90-8C2BB7DC2F38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81725-B755-4840-9DFA-0EF0D4210E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97163-8BEE-4F74-8F90-8C2BB7DC2F38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81725-B755-4840-9DFA-0EF0D4210E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497163-8BEE-4F74-8F90-8C2BB7DC2F38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81725-B755-4840-9DFA-0EF0D4210E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97163-8BEE-4F74-8F90-8C2BB7DC2F38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81725-B755-4840-9DFA-0EF0D4210E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97163-8BEE-4F74-8F90-8C2BB7DC2F38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81725-B755-4840-9DFA-0EF0D4210E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497163-8BEE-4F74-8F90-8C2BB7DC2F38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E881725-B755-4840-9DFA-0EF0D4210E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Аблеева Анастасия Андреевна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МБУ «школа 72» г. Тольятти</a:t>
            </a:r>
          </a:p>
          <a:p>
            <a:r>
              <a:rPr lang="ru-RU" dirty="0" smtClean="0"/>
              <a:t>Учитель математики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«самый-самый»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solidFill>
                  <a:srgbClr val="002060"/>
                </a:solidFill>
              </a:rPr>
              <a:t>Самая большая река Европы.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«самый-самый»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solidFill>
                  <a:srgbClr val="002060"/>
                </a:solidFill>
              </a:rPr>
              <a:t>Самое жаркое место на Земле.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Конкурс «самый-самый»</a:t>
            </a:r>
            <a:br>
              <a:rPr lang="ru-RU" dirty="0" smtClean="0"/>
            </a:br>
            <a:r>
              <a:rPr lang="ru-RU" dirty="0" smtClean="0"/>
              <a:t>вторая команда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solidFill>
                  <a:srgbClr val="002060"/>
                </a:solidFill>
              </a:rPr>
              <a:t>Самое большое озеро в Европе.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«самый-самый»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solidFill>
                  <a:srgbClr val="002060"/>
                </a:solidFill>
              </a:rPr>
              <a:t>Самая высокая гора на планете.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«самый-самый»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solidFill>
                  <a:srgbClr val="002060"/>
                </a:solidFill>
              </a:rPr>
              <a:t>Самое высокое дерево.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«самый-самый»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solidFill>
                  <a:srgbClr val="002060"/>
                </a:solidFill>
              </a:rPr>
              <a:t>Самый большой цветок в мире.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«самый-самый»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solidFill>
                  <a:srgbClr val="002060"/>
                </a:solidFill>
              </a:rPr>
              <a:t>Самая маленькая птичка.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6064"/>
            <a:ext cx="7283152" cy="318096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Конкурс капитанов «Рыбы и птицы»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Конкурс капитанов </a:t>
            </a:r>
            <a:br>
              <a:rPr lang="ru-RU" dirty="0" smtClean="0"/>
            </a:br>
            <a:r>
              <a:rPr lang="ru-RU" dirty="0" smtClean="0"/>
              <a:t>«Рыбы и птицы»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solidFill>
                  <a:srgbClr val="002060"/>
                </a:solidFill>
              </a:rPr>
              <a:t>Капитаны рисуют птичку и рыбку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064896" cy="318096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Конкурс </a:t>
            </a:r>
            <a:br>
              <a:rPr lang="ru-RU" sz="4800" dirty="0" smtClean="0"/>
            </a:br>
            <a:r>
              <a:rPr lang="ru-RU" sz="4800" dirty="0" smtClean="0"/>
              <a:t>«</a:t>
            </a:r>
            <a:r>
              <a:rPr lang="ru-RU" sz="4800" i="1" dirty="0" smtClean="0"/>
              <a:t>Загадки с подсказами</a:t>
            </a:r>
            <a:r>
              <a:rPr lang="ru-RU" sz="4800" dirty="0" smtClean="0"/>
              <a:t>»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КОНКУРС ЭРУДИТОВ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5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Конкурс «Загадки с подсказами»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340768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</a:rPr>
              <a:t>Из этого </a:t>
            </a:r>
            <a:r>
              <a:rPr lang="ru-RU" sz="2800" i="1" dirty="0">
                <a:solidFill>
                  <a:srgbClr val="002060"/>
                </a:solidFill>
              </a:rPr>
              <a:t>вещества на 2/3 состоит организм человека.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42088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>
                <a:solidFill>
                  <a:srgbClr val="002060"/>
                </a:solidFill>
              </a:rPr>
              <a:t>Оно может быть в 3 состояниях</a:t>
            </a:r>
            <a:r>
              <a:rPr lang="ru-RU" sz="2800" i="1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3284984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 smtClean="0">
                <a:solidFill>
                  <a:srgbClr val="002060"/>
                </a:solidFill>
              </a:rPr>
              <a:t>Его </a:t>
            </a:r>
            <a:r>
              <a:rPr lang="ru-RU" sz="2800" i="1" dirty="0">
                <a:solidFill>
                  <a:srgbClr val="002060"/>
                </a:solidFill>
              </a:rPr>
              <a:t>называют «соком жизни» на земле</a:t>
            </a:r>
            <a:r>
              <a:rPr lang="ru-RU" sz="2800" i="1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005064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 smtClean="0">
                <a:solidFill>
                  <a:srgbClr val="002060"/>
                </a:solidFill>
              </a:rPr>
              <a:t>Оно </a:t>
            </a:r>
            <a:r>
              <a:rPr lang="ru-RU" sz="2800" i="1" dirty="0">
                <a:solidFill>
                  <a:srgbClr val="002060"/>
                </a:solidFill>
              </a:rPr>
              <a:t>может на нас падать прямо с неба</a:t>
            </a:r>
            <a:r>
              <a:rPr lang="ru-RU" sz="2800" i="1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4869160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 smtClean="0">
                <a:solidFill>
                  <a:srgbClr val="002060"/>
                </a:solidFill>
              </a:rPr>
              <a:t>Многословие </a:t>
            </a:r>
            <a:r>
              <a:rPr lang="ru-RU" sz="2800" i="1" dirty="0">
                <a:solidFill>
                  <a:srgbClr val="002060"/>
                </a:solidFill>
              </a:rPr>
              <a:t>и пустословие мы тоже связываем с этим веществом. 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Конкурс «Загадки с подсказами»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340768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solidFill>
                  <a:srgbClr val="002060"/>
                </a:solidFill>
              </a:rPr>
              <a:t>3000 смельчаков хотели поехать в это путешествие, но выбор пал на него.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420888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>
                <a:solidFill>
                  <a:srgbClr val="002060"/>
                </a:solidFill>
              </a:rPr>
              <a:t>Это кругосветное путешествие он совершил в одиночку.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3284984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>
                <a:solidFill>
                  <a:srgbClr val="002060"/>
                </a:solidFill>
              </a:rPr>
              <a:t>Он с детства мечтал быть летчиком.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3861048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>
                <a:solidFill>
                  <a:srgbClr val="002060"/>
                </a:solidFill>
              </a:rPr>
              <a:t>Его имя известно каждому человеку на земле, потому что он был первым.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4869160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>
                <a:solidFill>
                  <a:srgbClr val="002060"/>
                </a:solidFill>
              </a:rPr>
              <a:t>Это он сказал историческую фразу перед началом дороги: «Поехали!» 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6064"/>
            <a:ext cx="7283152" cy="318096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Конкурс </a:t>
            </a:r>
            <a:br>
              <a:rPr lang="ru-RU" sz="4800" dirty="0" smtClean="0"/>
            </a:br>
            <a:r>
              <a:rPr lang="ru-RU" sz="4800" dirty="0" smtClean="0"/>
              <a:t>«факты из учебника»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7283152" cy="318096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Конкурс </a:t>
            </a:r>
            <a:br>
              <a:rPr lang="ru-RU" sz="4800" dirty="0" smtClean="0"/>
            </a:br>
            <a:r>
              <a:rPr lang="ru-RU" sz="4800" dirty="0" smtClean="0"/>
              <a:t>«интересные вопросы»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1472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Конкурс </a:t>
            </a:r>
            <a:br>
              <a:rPr lang="ru-RU" dirty="0" smtClean="0"/>
            </a:br>
            <a:r>
              <a:rPr lang="ru-RU" dirty="0" smtClean="0"/>
              <a:t>«интересные вопросы»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340768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solidFill>
                  <a:srgbClr val="002060"/>
                </a:solidFill>
              </a:rPr>
              <a:t>В какой стране одновременно бывает и день и ночь?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42088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>
                <a:solidFill>
                  <a:srgbClr val="002060"/>
                </a:solidFill>
              </a:rPr>
              <a:t>Может ли арбуз назвать себя ягодой?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3140968"/>
            <a:ext cx="73448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>
                <a:solidFill>
                  <a:srgbClr val="002060"/>
                </a:solidFill>
              </a:rPr>
              <a:t>Если лечь спать в 8 часов вечера, а будильник завести на 9 часов</a:t>
            </a:r>
            <a:br>
              <a:rPr lang="ru-RU" sz="2800" i="1" dirty="0">
                <a:solidFill>
                  <a:srgbClr val="002060"/>
                </a:solidFill>
              </a:rPr>
            </a:br>
            <a:r>
              <a:rPr lang="ru-RU" sz="2800" i="1" dirty="0">
                <a:solidFill>
                  <a:srgbClr val="002060"/>
                </a:solidFill>
              </a:rPr>
              <a:t>утра, сколько ты будешь спать?</a:t>
            </a:r>
            <a:r>
              <a:rPr lang="ru-RU" sz="2800" i="1" dirty="0"/>
              <a:t>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25144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>
                <a:solidFill>
                  <a:srgbClr val="002060"/>
                </a:solidFill>
              </a:rPr>
              <a:t>На руках десять пальцев. Сколько пальцев на десяти руках?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587727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>
                <a:solidFill>
                  <a:srgbClr val="002060"/>
                </a:solidFill>
              </a:rPr>
              <a:t>Как звали Ломоносова? 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1472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Конкурс </a:t>
            </a:r>
            <a:br>
              <a:rPr lang="ru-RU" dirty="0" smtClean="0"/>
            </a:br>
            <a:r>
              <a:rPr lang="ru-RU" dirty="0" smtClean="0"/>
              <a:t>«интересные вопросы»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340768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solidFill>
                  <a:srgbClr val="002060"/>
                </a:solidFill>
              </a:rPr>
              <a:t>Как называется маленькое количество жидкости?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27687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>
                <a:solidFill>
                  <a:srgbClr val="002060"/>
                </a:solidFill>
              </a:rPr>
              <a:t>Кто говорит на всех языках?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852936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>
                <a:solidFill>
                  <a:srgbClr val="002060"/>
                </a:solidFill>
              </a:rPr>
              <a:t>На какое число нужно разделить 2, чтобы получить 4?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07707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>
                <a:solidFill>
                  <a:srgbClr val="002060"/>
                </a:solidFill>
              </a:rPr>
              <a:t>Как называется самое распространенное вещество в природе</a:t>
            </a:r>
            <a:r>
              <a:rPr lang="ru-RU" sz="2800" i="1" dirty="0" smtClean="0">
                <a:solidFill>
                  <a:srgbClr val="002060"/>
                </a:solidFill>
              </a:rPr>
              <a:t>?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5301208"/>
            <a:ext cx="73448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>
                <a:solidFill>
                  <a:srgbClr val="002060"/>
                </a:solidFill>
              </a:rPr>
              <a:t>Одна картофелина варится 10 минут, сколько нужно будет </a:t>
            </a:r>
            <a:r>
              <a:rPr lang="ru-RU" sz="2800" i="1" dirty="0" smtClean="0">
                <a:solidFill>
                  <a:srgbClr val="002060"/>
                </a:solidFill>
              </a:rPr>
              <a:t>варить </a:t>
            </a:r>
            <a:r>
              <a:rPr lang="ru-RU" sz="2800" i="1" dirty="0">
                <a:solidFill>
                  <a:srgbClr val="002060"/>
                </a:solidFill>
              </a:rPr>
              <a:t>10 картофелин? 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7283152" cy="3180968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Подведение итогов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1484784"/>
            <a:ext cx="8568952" cy="2808312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/>
              <a:t>ПРЕДСТАВЛНИЕ КОМАНД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6064"/>
            <a:ext cx="7283152" cy="318096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Конкурс </a:t>
            </a:r>
            <a:br>
              <a:rPr lang="ru-RU" sz="4800" dirty="0" smtClean="0"/>
            </a:br>
            <a:r>
              <a:rPr lang="ru-RU" sz="4800" dirty="0" smtClean="0"/>
              <a:t>«небо и земля»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«Небо и земля»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1. </a:t>
            </a:r>
            <a:r>
              <a:rPr lang="ru-RU" i="1" dirty="0" smtClean="0"/>
              <a:t>Плавучая ледяная гора. </a:t>
            </a:r>
            <a:endParaRPr lang="ru-RU" dirty="0" smtClean="0"/>
          </a:p>
          <a:p>
            <a:pPr lvl="0"/>
            <a:r>
              <a:rPr lang="ru-RU" i="1" dirty="0" smtClean="0"/>
              <a:t>2. Воздушная оболочка Земли.</a:t>
            </a:r>
            <a:endParaRPr lang="ru-RU" dirty="0" smtClean="0"/>
          </a:p>
          <a:p>
            <a:pPr lvl="0"/>
            <a:r>
              <a:rPr lang="ru-RU" i="1" dirty="0" smtClean="0"/>
              <a:t>3. Белое, Черное, Красное, Желтое - что это? </a:t>
            </a:r>
            <a:endParaRPr lang="ru-RU" dirty="0" smtClean="0"/>
          </a:p>
          <a:p>
            <a:pPr lvl="0"/>
            <a:r>
              <a:rPr lang="ru-RU" i="1" dirty="0" smtClean="0"/>
              <a:t>4. Прибор для измерения атмосферного давления. </a:t>
            </a:r>
            <a:endParaRPr lang="ru-RU" dirty="0" smtClean="0"/>
          </a:p>
          <a:p>
            <a:r>
              <a:rPr lang="ru-RU" i="1" dirty="0" smtClean="0"/>
              <a:t>5. Самая большая планета.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«Небо и земля»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</a:t>
            </a:r>
            <a:r>
              <a:rPr lang="ru-RU" i="1" dirty="0" smtClean="0"/>
              <a:t>Участок пустыни с древесной и травяной растительностью.</a:t>
            </a:r>
            <a:endParaRPr lang="ru-RU" dirty="0" smtClean="0"/>
          </a:p>
          <a:p>
            <a:pPr lvl="0"/>
            <a:r>
              <a:rPr lang="ru-RU" i="1" dirty="0" smtClean="0"/>
              <a:t>2. Затишье, безветрие. </a:t>
            </a:r>
            <a:endParaRPr lang="ru-RU" dirty="0" smtClean="0"/>
          </a:p>
          <a:p>
            <a:pPr lvl="0"/>
            <a:r>
              <a:rPr lang="ru-RU" i="1" dirty="0" smtClean="0"/>
              <a:t>3. Ветер силой 9-11 баллов. </a:t>
            </a:r>
            <a:endParaRPr lang="ru-RU" dirty="0" smtClean="0"/>
          </a:p>
          <a:p>
            <a:pPr lvl="0"/>
            <a:r>
              <a:rPr lang="ru-RU" i="1" dirty="0" smtClean="0"/>
              <a:t>4. Прибор для наблюдения за планетами и звездами. </a:t>
            </a:r>
            <a:endParaRPr lang="ru-RU" dirty="0" smtClean="0"/>
          </a:p>
          <a:p>
            <a:r>
              <a:rPr lang="ru-RU" i="1" dirty="0" smtClean="0"/>
              <a:t>5. Планета с кольцом.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6064"/>
            <a:ext cx="7283152" cy="318096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Конкурс </a:t>
            </a:r>
            <a:br>
              <a:rPr lang="ru-RU" sz="4800" dirty="0" smtClean="0"/>
            </a:br>
            <a:r>
              <a:rPr lang="ru-RU" sz="4800" dirty="0" smtClean="0"/>
              <a:t>«самый-самый»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Конкурс «самый-самый»</a:t>
            </a:r>
            <a:br>
              <a:rPr lang="ru-RU" dirty="0" smtClean="0"/>
            </a:br>
            <a:r>
              <a:rPr lang="ru-RU" dirty="0" smtClean="0"/>
              <a:t>первая команда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solidFill>
                  <a:srgbClr val="002060"/>
                </a:solidFill>
              </a:rPr>
              <a:t>Самый маленький материк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«самый-самый»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solidFill>
                  <a:srgbClr val="002060"/>
                </a:solidFill>
              </a:rPr>
              <a:t>Самое глубокое озеро на земле.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</TotalTime>
  <Words>407</Words>
  <Application>Microsoft Office PowerPoint</Application>
  <PresentationFormat>Экран (4:3)</PresentationFormat>
  <Paragraphs>69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Изящная</vt:lpstr>
      <vt:lpstr>Аблеева Анастасия Андреевна</vt:lpstr>
      <vt:lpstr>КОНКУРС ЭРУДИТОВ</vt:lpstr>
      <vt:lpstr>ПРЕДСТАВЛНИЕ КОМАНД</vt:lpstr>
      <vt:lpstr>Конкурс  «небо и земля»</vt:lpstr>
      <vt:lpstr>Конкурс «Небо и земля»</vt:lpstr>
      <vt:lpstr>Конкурс «Небо и земля»</vt:lpstr>
      <vt:lpstr>Конкурс  «самый-самый»</vt:lpstr>
      <vt:lpstr>Конкурс «самый-самый» первая команда</vt:lpstr>
      <vt:lpstr>Конкурс «самый-самый»</vt:lpstr>
      <vt:lpstr>Конкурс «самый-самый»</vt:lpstr>
      <vt:lpstr>Конкурс «самый-самый»</vt:lpstr>
      <vt:lpstr>Конкурс «самый-самый» вторая команда</vt:lpstr>
      <vt:lpstr>Конкурс «самый-самый»</vt:lpstr>
      <vt:lpstr>Конкурс «самый-самый»</vt:lpstr>
      <vt:lpstr>Конкурс «самый-самый»</vt:lpstr>
      <vt:lpstr>Конкурс «самый-самый»</vt:lpstr>
      <vt:lpstr> Конкурс капитанов «Рыбы и птицы»</vt:lpstr>
      <vt:lpstr>Конкурс капитанов  «Рыбы и птицы»</vt:lpstr>
      <vt:lpstr> Конкурс  «Загадки с подсказами»</vt:lpstr>
      <vt:lpstr>Конкурс «Загадки с подсказами»</vt:lpstr>
      <vt:lpstr>Конкурс «Загадки с подсказами»</vt:lpstr>
      <vt:lpstr>Конкурс  «факты из учебника»</vt:lpstr>
      <vt:lpstr>Конкурс  «интересные вопросы»</vt:lpstr>
      <vt:lpstr>Конкурс  «интересные вопросы»</vt:lpstr>
      <vt:lpstr>Конкурс  «интересные вопросы»</vt:lpstr>
      <vt:lpstr>Подведение итогов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ЭРУДИТОВ</dc:title>
  <dc:creator>Анастасия</dc:creator>
  <cp:lastModifiedBy>Аблеевы</cp:lastModifiedBy>
  <cp:revision>6</cp:revision>
  <dcterms:created xsi:type="dcterms:W3CDTF">2014-04-10T17:10:24Z</dcterms:created>
  <dcterms:modified xsi:type="dcterms:W3CDTF">2015-10-21T16:57:40Z</dcterms:modified>
</cp:coreProperties>
</file>