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B5E6-09A6-4C29-AFB3-1989C9CD98FF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0583-B44C-4239-91F0-BA9B38249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2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B5E6-09A6-4C29-AFB3-1989C9CD98FF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0583-B44C-4239-91F0-BA9B38249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B5E6-09A6-4C29-AFB3-1989C9CD98FF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0583-B44C-4239-91F0-BA9B38249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9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B5E6-09A6-4C29-AFB3-1989C9CD98FF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0583-B44C-4239-91F0-BA9B38249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3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B5E6-09A6-4C29-AFB3-1989C9CD98FF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0583-B44C-4239-91F0-BA9B38249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2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B5E6-09A6-4C29-AFB3-1989C9CD98FF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0583-B44C-4239-91F0-BA9B38249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B5E6-09A6-4C29-AFB3-1989C9CD98FF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0583-B44C-4239-91F0-BA9B38249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7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B5E6-09A6-4C29-AFB3-1989C9CD98FF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0583-B44C-4239-91F0-BA9B38249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7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B5E6-09A6-4C29-AFB3-1989C9CD98FF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0583-B44C-4239-91F0-BA9B38249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6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B5E6-09A6-4C29-AFB3-1989C9CD98FF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0583-B44C-4239-91F0-BA9B38249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6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B5E6-09A6-4C29-AFB3-1989C9CD98FF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0583-B44C-4239-91F0-BA9B38249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5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B5E6-09A6-4C29-AFB3-1989C9CD98FF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0583-B44C-4239-91F0-BA9B38249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2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ru-RU" dirty="0" smtClean="0"/>
              <a:t>Спорт это жизнь!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84776" cy="4176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98477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Футбол , одно из моих любимых видов спорта.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  Как и все мальчики , я очень люблю играть в футбол . Моя любимая футбольная команда «</a:t>
            </a:r>
            <a:r>
              <a:rPr lang="ru-RU" sz="1800" dirty="0"/>
              <a:t>С</a:t>
            </a:r>
            <a:r>
              <a:rPr lang="ru-RU" sz="1800" dirty="0" smtClean="0"/>
              <a:t>партак Нальчик». А так же я знаю историю происхождения современного футбола . </a:t>
            </a:r>
            <a:r>
              <a:rPr lang="ru-RU" sz="1800" dirty="0"/>
              <a:t>О</a:t>
            </a:r>
            <a:r>
              <a:rPr lang="ru-RU" sz="1800" dirty="0" smtClean="0"/>
              <a:t>н начал свой путь в 12 веке в средневековой Англии. Тогда в футбол играли на рыночных площадках и даже на кривых улицах . Численность играющих превышала 100 человек , при этом почти никаких ограничений не существовало.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Когда я был маленький , мои старший брат и сестра учили меня играть в футбол , а сейчас это стало моей самой любимой летней игрой.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4755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Ролики это интересно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На новый год родители подарили мне ролики , это очень интересный вид спорта. Благодаря им ты не только поправляешь здоровье ,а так же просто весело проводишь время.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2561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фигурное катание и хоккей 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Х</a:t>
            </a:r>
            <a:r>
              <a:rPr lang="ru-RU" sz="1800" dirty="0" smtClean="0"/>
              <a:t>оккей один из самых захватывающих видов спорта .  Сам термин «хоккей» образовался от английского «</a:t>
            </a:r>
            <a:r>
              <a:rPr lang="en-US" sz="1800" dirty="0" smtClean="0"/>
              <a:t>hockey</a:t>
            </a:r>
            <a:r>
              <a:rPr lang="ru-RU" sz="1800" dirty="0" smtClean="0"/>
              <a:t>» означающий « </a:t>
            </a:r>
            <a:r>
              <a:rPr lang="ru-RU" sz="1800" dirty="0" err="1" smtClean="0"/>
              <a:t>постуший</a:t>
            </a:r>
            <a:r>
              <a:rPr lang="ru-RU" sz="1800" dirty="0" smtClean="0"/>
              <a:t> посох с крюком».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В 1870 г. Хоккей с шайбой в команде являлся обязательной игрой для всех спортивных праздников. Первые хоккейные правила были сформированы студентами университета Мак- </a:t>
            </a:r>
            <a:r>
              <a:rPr lang="ru-RU" sz="1800" dirty="0" err="1" smtClean="0"/>
              <a:t>Гилла</a:t>
            </a:r>
            <a:r>
              <a:rPr lang="ru-RU" sz="1800" dirty="0" smtClean="0"/>
              <a:t> в Монреале.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631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содержание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1.спорт это жизнь!</a:t>
            </a:r>
          </a:p>
          <a:p>
            <a:r>
              <a:rPr lang="ru-RU" sz="1800" dirty="0" smtClean="0"/>
              <a:t>2.Футбол, одно из моих любимых видов спорта.</a:t>
            </a:r>
          </a:p>
          <a:p>
            <a:r>
              <a:rPr lang="ru-RU" sz="1800" dirty="0" smtClean="0"/>
              <a:t>3.Ролики это интересно.</a:t>
            </a:r>
          </a:p>
          <a:p>
            <a:r>
              <a:rPr lang="ru-RU" sz="1800" dirty="0" smtClean="0"/>
              <a:t>4.Фигурное катание и хоккей.</a:t>
            </a:r>
          </a:p>
          <a:p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1384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226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Спорт это жизнь!</vt:lpstr>
      <vt:lpstr>Футбол , одно из моих любимых видов спорта.</vt:lpstr>
      <vt:lpstr>Ролики это интересно </vt:lpstr>
      <vt:lpstr>фигурное катание и хоккей </vt:lpstr>
      <vt:lpstr>содержание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 это жизнь!</dc:title>
  <dc:creator>Спелый</dc:creator>
  <cp:lastModifiedBy>Спелый</cp:lastModifiedBy>
  <cp:revision>7</cp:revision>
  <dcterms:created xsi:type="dcterms:W3CDTF">2015-03-12T14:59:32Z</dcterms:created>
  <dcterms:modified xsi:type="dcterms:W3CDTF">2015-03-12T17:18:50Z</dcterms:modified>
</cp:coreProperties>
</file>