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80043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0552" y="293984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3768" y="355593"/>
            <a:ext cx="587153" cy="678749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077" y="293984"/>
            <a:ext cx="1660252" cy="193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5057" y="5562727"/>
            <a:ext cx="5857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5" y="1700726"/>
            <a:ext cx="5857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3" y="5596913"/>
            <a:ext cx="5857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0045" y="5887105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980" y="5120663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355593"/>
            <a:ext cx="1434310" cy="142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5052832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7887" y="5858559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8033" y="5878612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5916936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5866762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36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89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5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0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2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1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5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4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5641033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548329"/>
            <a:ext cx="48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5232" y="471268"/>
            <a:ext cx="16637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251684"/>
            <a:ext cx="16637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68051"/>
            <a:ext cx="16637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1575" y="411158"/>
            <a:ext cx="4810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517" y="5641033"/>
            <a:ext cx="482120" cy="4724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7272"/>
            <a:ext cx="9144000" cy="10935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938" b="-1"/>
          <a:stretch/>
        </p:blipFill>
        <p:spPr>
          <a:xfrm>
            <a:off x="-36512" y="-72189"/>
            <a:ext cx="9180512" cy="540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341"/>
          <a:stretch/>
        </p:blipFill>
        <p:spPr>
          <a:xfrm>
            <a:off x="-18256" y="44625"/>
            <a:ext cx="9144000" cy="61453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8541-AC02-412B-BA62-96BBE72F22A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5F7D-A001-49B2-BEF8-0D82A50CFBD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467544" y="260648"/>
            <a:ext cx="8208912" cy="6120680"/>
          </a:xfrm>
          <a:prstGeom prst="roundRect">
            <a:avLst/>
          </a:prstGeom>
          <a:solidFill>
            <a:schemeClr val="bg1">
              <a:alpha val="86000"/>
            </a:schemeClr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-36512" y="-72189"/>
            <a:ext cx="9180512" cy="6930189"/>
          </a:xfrm>
          <a:prstGeom prst="frame">
            <a:avLst>
              <a:gd name="adj1" fmla="val 810"/>
            </a:avLst>
          </a:prstGeom>
          <a:pattFill prst="pct90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-1"/>
            <a:ext cx="685066" cy="786455"/>
          </a:xfrm>
          <a:prstGeom prst="rect">
            <a:avLst/>
          </a:prstGeom>
        </p:spPr>
      </p:pic>
      <p:pic>
        <p:nvPicPr>
          <p:cNvPr id="2060" name="Picture 12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231" y="6031115"/>
            <a:ext cx="68262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5143" y="5988421"/>
            <a:ext cx="68262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5143" y="44625"/>
            <a:ext cx="68262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2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4.pic4you.ru/y2014/11-12/24687/4713357-thumb.png" TargetMode="External"/><Relationship Id="rId2" Type="http://schemas.openxmlformats.org/officeDocument/2006/relationships/hyperlink" Target="http://img-fotki.yandex.ru/get/9492/16969765.22b/0_8f5e0_6b24168d_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4.pic4you.ru/y2014/11-12/24687/4713328-thumb.png" TargetMode="External"/><Relationship Id="rId4" Type="http://schemas.openxmlformats.org/officeDocument/2006/relationships/hyperlink" Target="http://s4.pic4you.ru/y2014/11-11/24687/4712297-thumb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Шаблон презентации</a:t>
            </a:r>
            <a:br>
              <a:rPr lang="ru-RU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«Морозные узоры»</a:t>
            </a:r>
            <a:endParaRPr lang="ru-RU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17526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Автор-составитель</a:t>
            </a:r>
            <a: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  <a:t>: </a:t>
            </a:r>
            <a:r>
              <a:rPr lang="ru-RU" sz="1800" dirty="0" err="1">
                <a:solidFill>
                  <a:srgbClr val="7030A0"/>
                </a:solidFill>
                <a:latin typeface="Segoe Script" panose="020B0504020000000003" pitchFamily="34" charset="0"/>
              </a:rPr>
              <a:t>Слиткова</a:t>
            </a:r>
            <a: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  <a:t> Галина Анатольевна</a:t>
            </a:r>
            <a:b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</a:br>
            <a: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  <a:t>учитель первой квалификационной категории</a:t>
            </a:r>
            <a:b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</a:br>
            <a:r>
              <a:rPr lang="ru-RU" sz="1800" dirty="0">
                <a:solidFill>
                  <a:srgbClr val="7030A0"/>
                </a:solidFill>
                <a:latin typeface="Segoe Script" panose="020B0504020000000003" pitchFamily="34" charset="0"/>
              </a:rPr>
              <a:t>гимназии №18 города Томска</a:t>
            </a:r>
            <a:endParaRPr lang="ru-RU" sz="1800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http://img-fotki.yandex.ru/get/9492/16969765.22b/0_8f5e0_6b24168d_L.png</a:t>
            </a:r>
            <a:r>
              <a:rPr lang="ru-RU" sz="1400" dirty="0" smtClean="0"/>
              <a:t>  вуаль</a:t>
            </a:r>
          </a:p>
          <a:p>
            <a:r>
              <a:rPr lang="en-US" sz="1400" dirty="0" smtClean="0">
                <a:hlinkClick r:id="rId3"/>
              </a:rPr>
              <a:t>http://s4.pic4you.ru/y2014/11-12/24687/4713357-thumb.png</a:t>
            </a:r>
            <a:r>
              <a:rPr lang="ru-RU" sz="1400" dirty="0" smtClean="0"/>
              <a:t> снежинка</a:t>
            </a:r>
          </a:p>
          <a:p>
            <a:r>
              <a:rPr lang="en-US" sz="1400" dirty="0" smtClean="0">
                <a:hlinkClick r:id="rId4"/>
              </a:rPr>
              <a:t>http://s4.pic4you.ru/y2014/11-11/24687/4712297-thumb.png</a:t>
            </a:r>
            <a:r>
              <a:rPr lang="ru-RU" sz="1400" dirty="0" smtClean="0"/>
              <a:t> снежинка</a:t>
            </a:r>
          </a:p>
          <a:p>
            <a:r>
              <a:rPr lang="en-US" sz="1400" dirty="0" smtClean="0">
                <a:hlinkClick r:id="rId5"/>
              </a:rPr>
              <a:t>http://s4.pic4you.ru/y2014/11-12/24687/4713328-thumb.png</a:t>
            </a:r>
            <a:r>
              <a:rPr lang="ru-RU" sz="1400" dirty="0" smtClean="0"/>
              <a:t> снежинка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4863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презентации «Морозные узоры»</vt:lpstr>
      <vt:lpstr>Презентация PowerPoint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8</cp:revision>
  <dcterms:created xsi:type="dcterms:W3CDTF">2015-10-24T05:43:41Z</dcterms:created>
  <dcterms:modified xsi:type="dcterms:W3CDTF">2015-10-25T08:11:11Z</dcterms:modified>
</cp:coreProperties>
</file>