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55AD-872D-4545-9C4D-C4809568C098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6E90-E935-4821-91CC-41306AC7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Итоговое повторение,Display Only,A,0,67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53.radikal.ru/i142/0911/6c/8963eb244f5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Устная полянка</a:t>
            </a: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D,90,75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Вопрос № </a:t>
                </a:r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1</a:t>
                </a:r>
              </a:p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Скорость улитки 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см/мин. Какое расстояние проползет улитка за 4 минуты  ? </a:t>
                </a: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</a:t>
                </a:r>
              </a:p>
              <a:p>
                <a:pPr lvl="0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blipFill rotWithShape="1">
                <a:blip r:embed="rId3"/>
                <a:stretch>
                  <a:fillRect l="-1489" r="-2508"/>
                </a:stretch>
              </a:blipFill>
              <a:ln>
                <a:noFill/>
              </a:ln>
              <a:effectLst>
                <a:softEdge rad="63500"/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539552" y="3212976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4151324"/>
                  </p:ext>
                </p:extLst>
              </p:nvPr>
            </p:nvGraphicFramePr>
            <p:xfrm>
              <a:off x="611560" y="3429000"/>
              <a:ext cx="8136905" cy="1800200"/>
            </p:xfrm>
            <a:graphic>
              <a:graphicData uri="http://schemas.openxmlformats.org/drawingml/2006/table">
                <a:tbl>
                  <a:tblPr/>
                  <a:tblGrid>
                    <a:gridCol w="1977720"/>
                    <a:gridCol w="1977720"/>
                    <a:gridCol w="1977720"/>
                    <a:gridCol w="2203745"/>
                  </a:tblGrid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</a:rPr>
                            <a:t> 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</a:rPr>
                            <a:t>см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см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см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2800" b="1" baseline="0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см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4151324"/>
                  </p:ext>
                </p:extLst>
              </p:nvPr>
            </p:nvGraphicFramePr>
            <p:xfrm>
              <a:off x="611560" y="3429000"/>
              <a:ext cx="8136905" cy="1800200"/>
            </p:xfrm>
            <a:graphic>
              <a:graphicData uri="http://schemas.openxmlformats.org/drawingml/2006/table">
                <a:tbl>
                  <a:tblPr/>
                  <a:tblGrid>
                    <a:gridCol w="1977720"/>
                    <a:gridCol w="1977720"/>
                    <a:gridCol w="1977720"/>
                    <a:gridCol w="2203745"/>
                  </a:tblGrid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08451" r="-312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99692" t="-108451" r="-211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309" t="-108451" r="-1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2800" b="1" baseline="0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см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Овал 10"/>
          <p:cNvSpPr/>
          <p:nvPr/>
        </p:nvSpPr>
        <p:spPr>
          <a:xfrm>
            <a:off x="1187624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90,77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376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83568" y="548680"/>
                <a:ext cx="7776864" cy="20882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Вопрос № 2</a:t>
                </a:r>
                <a:r>
                  <a:rPr lang="ru-RU" sz="2800" dirty="0"/>
                  <a:t> </a:t>
                </a:r>
                <a:endParaRPr lang="ru-RU" sz="2800" dirty="0" smtClean="0"/>
              </a:p>
              <a:p>
                <a:pPr algn="ctr"/>
                <a:r>
                  <a:rPr lang="ru-RU" sz="2800" dirty="0" smtClean="0"/>
                  <a:t>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Как можно представить запись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+</a:t>
                </a:r>
                <a:r>
                  <a:rPr lang="ru-RU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+</a:t>
                </a:r>
                <a:r>
                  <a:rPr lang="ru-RU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+</a:t>
                </a:r>
                <a:r>
                  <a:rPr lang="ru-RU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+</a:t>
                </a:r>
                <a:r>
                  <a:rPr lang="ru-RU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2800" dirty="0" smtClean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 в виде произведения?</a:t>
                </a:r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</a:t>
                </a: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</a:t>
                </a:r>
              </a:p>
              <a:p>
                <a:pPr lvl="0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776864" cy="2088232"/>
              </a:xfrm>
              <a:prstGeom prst="rect">
                <a:avLst/>
              </a:prstGeom>
              <a:blipFill rotWithShape="1">
                <a:blip r:embed="rId3"/>
                <a:stretch>
                  <a:fillRect t="-1166"/>
                </a:stretch>
              </a:blipFill>
              <a:ln>
                <a:noFill/>
              </a:ln>
              <a:effectLst>
                <a:softEdge rad="63500"/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1331640" y="2852936"/>
            <a:ext cx="6624736" cy="3672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9804929"/>
                  </p:ext>
                </p:extLst>
              </p:nvPr>
            </p:nvGraphicFramePr>
            <p:xfrm>
              <a:off x="1547664" y="3068960"/>
              <a:ext cx="6096000" cy="31683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11896"/>
                    <a:gridCol w="3984104"/>
                  </a:tblGrid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∙ 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3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∙ 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4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 ∙ </a:t>
                          </a:r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5</a:t>
                          </a:r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2800" b="1" dirty="0" smtClean="0">
                              <a:solidFill>
                                <a:srgbClr val="FF0000"/>
                              </a:solidFill>
                              <a:latin typeface="Cambria" pitchFamily="18" charset="0"/>
                              <a:ea typeface="Calibri"/>
                              <a:cs typeface="Times New Roman"/>
                            </a:rPr>
                            <a:t>∙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ru-RU" sz="2800" b="1" dirty="0">
                            <a:solidFill>
                              <a:srgbClr val="FF0000"/>
                            </a:solidFill>
                            <a:latin typeface="Cambria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9804929"/>
                  </p:ext>
                </p:extLst>
              </p:nvPr>
            </p:nvGraphicFramePr>
            <p:xfrm>
              <a:off x="1547664" y="3068960"/>
              <a:ext cx="6096000" cy="31683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11896"/>
                    <a:gridCol w="3984104"/>
                  </a:tblGrid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53058" t="-2308" b="-300769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53058" t="-102308" b="-200769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53058" t="-202308" b="-100769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53058" t="-302308" b="-7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Овал 16"/>
          <p:cNvSpPr/>
          <p:nvPr/>
        </p:nvSpPr>
        <p:spPr>
          <a:xfrm>
            <a:off x="2267744" y="32129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267744" y="407707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267744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267744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B,90,74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Вопрос № 3</a:t>
                </a:r>
                <a:r>
                  <a:rPr lang="ru-RU" sz="2800" dirty="0"/>
                  <a:t> </a:t>
                </a:r>
                <a:endParaRPr lang="ru-RU" sz="2800" dirty="0" smtClean="0"/>
              </a:p>
              <a:p>
                <a:pPr algn="ctr"/>
                <a:endParaRPr lang="ru-RU" sz="2800" dirty="0"/>
              </a:p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Cambria" pitchFamily="18" charset="0"/>
                  </a:rPr>
                  <a:t>От ленты длиной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Cambria" pitchFamily="18" charset="0"/>
                  </a:rPr>
                  <a:t> м отрезали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smtClean="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Cambria" pitchFamily="18" charset="0"/>
                  </a:rPr>
                  <a:t> м. Сколько метров ленты осталось?  </a:t>
                </a:r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</a:t>
                </a: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</a:t>
                </a:r>
              </a:p>
              <a:p>
                <a:pPr lvl="0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blipFill rotWithShape="1">
                <a:blip r:embed="rId3"/>
                <a:stretch>
                  <a:fillRect t="-726"/>
                </a:stretch>
              </a:blipFill>
              <a:ln>
                <a:noFill/>
              </a:ln>
              <a:effectLst>
                <a:softEdge rad="63500"/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95536" y="3212976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807672"/>
                  </p:ext>
                </p:extLst>
              </p:nvPr>
            </p:nvGraphicFramePr>
            <p:xfrm>
              <a:off x="539552" y="3429000"/>
              <a:ext cx="8136905" cy="1800200"/>
            </p:xfrm>
            <a:graphic>
              <a:graphicData uri="http://schemas.openxmlformats.org/drawingml/2006/table">
                <a:tbl>
                  <a:tblPr/>
                  <a:tblGrid>
                    <a:gridCol w="1977720"/>
                    <a:gridCol w="1977720"/>
                    <a:gridCol w="1977720"/>
                    <a:gridCol w="2203745"/>
                  </a:tblGrid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i="0" kern="12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ru-RU" sz="2800" b="1" i="0" kern="12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м</a:t>
                          </a:r>
                          <a:endParaRPr lang="ru-RU" sz="2800" b="1" i="0" kern="1200" dirty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0" kern="12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800" b="1" i="0" kern="12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i="0" kern="1200" dirty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м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0" kern="12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800" b="1" i="0" kern="12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800" b="1" i="0" kern="1200" dirty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м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800" b="1" i="0" kern="12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1 м </a:t>
                          </a:r>
                          <a:endParaRPr lang="ru-RU" sz="2800" b="1" i="0" kern="1200" dirty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3807672"/>
                  </p:ext>
                </p:extLst>
              </p:nvPr>
            </p:nvGraphicFramePr>
            <p:xfrm>
              <a:off x="539552" y="3429000"/>
              <a:ext cx="8136905" cy="1800200"/>
            </p:xfrm>
            <a:graphic>
              <a:graphicData uri="http://schemas.openxmlformats.org/drawingml/2006/table">
                <a:tbl>
                  <a:tblPr/>
                  <a:tblGrid>
                    <a:gridCol w="1977720"/>
                    <a:gridCol w="1977720"/>
                    <a:gridCol w="1977720"/>
                    <a:gridCol w="2203745"/>
                  </a:tblGrid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917" marR="5991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09" t="-108451" r="-3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309" t="-108451" r="-2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99692" t="-108451" r="-111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800" b="1" i="0" kern="12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1 м </a:t>
                          </a:r>
                          <a:endParaRPr lang="ru-RU" sz="2800" b="1" i="0" kern="1200" dirty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Овал 10"/>
          <p:cNvSpPr/>
          <p:nvPr/>
        </p:nvSpPr>
        <p:spPr>
          <a:xfrm>
            <a:off x="1259632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75856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A,90,75,1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Бублик разделили на 3 части. Сколько сделали разрезов?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50588"/>
              </p:ext>
            </p:extLst>
          </p:nvPr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D,90,68,1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Произведение двух чисел равно 1.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Одно из чисел 0,5.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Чему равно другое число?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3" y="3933056"/>
          <a:ext cx="8136905" cy="1800200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90,71,3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Вопрос № 6 </a:t>
                </a: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dirty="0">
                    <a:solidFill>
                      <a:schemeClr val="tx1"/>
                    </a:solidFill>
                    <a:latin typeface="Cambria" pitchFamily="18" charset="0"/>
                  </a:rPr>
                  <a:t>Дано уравнение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Cambria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𝐱</m:t>
                        </m:r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+</m:t>
                        </m:r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Cambria" pitchFamily="18" charset="0"/>
                  </a:rPr>
                  <a:t>. Чему равно х?</a:t>
                </a:r>
              </a:p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</a:t>
                </a:r>
                <a:endParaRPr lang="ru-RU" sz="2800" b="1" dirty="0" smtClean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endParaRPr lang="ru-RU" sz="28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ru-RU" sz="28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</a:t>
                </a:r>
              </a:p>
              <a:p>
                <a:pPr lvl="0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776864" cy="25202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softEdge rad="63500"/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95536" y="3212976"/>
            <a:ext cx="842493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480354"/>
              </p:ext>
            </p:extLst>
          </p:nvPr>
        </p:nvGraphicFramePr>
        <p:xfrm>
          <a:off x="539552" y="3429000"/>
          <a:ext cx="8136905" cy="1728192"/>
        </p:xfrm>
        <a:graphic>
          <a:graphicData uri="http://schemas.openxmlformats.org/drawingml/2006/table">
            <a:tbl>
              <a:tblPr/>
              <a:tblGrid>
                <a:gridCol w="1977720"/>
                <a:gridCol w="1977720"/>
                <a:gridCol w="1977720"/>
                <a:gridCol w="220374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115616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3848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48064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264</Words>
  <Application>Microsoft Office PowerPoint</Application>
  <PresentationFormat>Экран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Устная полянка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 повторение     Математика 4 класс</dc:title>
  <dc:creator>MURZIK</dc:creator>
  <cp:lastModifiedBy>User</cp:lastModifiedBy>
  <cp:revision>54</cp:revision>
  <dcterms:created xsi:type="dcterms:W3CDTF">2011-09-10T20:24:51Z</dcterms:created>
  <dcterms:modified xsi:type="dcterms:W3CDTF">2015-10-18T14:25:32Z</dcterms:modified>
</cp:coreProperties>
</file>