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92" r:id="rId4"/>
    <p:sldId id="288" r:id="rId5"/>
    <p:sldId id="295" r:id="rId6"/>
    <p:sldId id="287" r:id="rId7"/>
    <p:sldId id="296" r:id="rId8"/>
    <p:sldId id="290" r:id="rId9"/>
    <p:sldId id="293" r:id="rId10"/>
    <p:sldId id="274" r:id="rId11"/>
    <p:sldId id="291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7801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Признаки делимости на 9 и на 3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 урок 2)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 математика 5 класс</a:t>
            </a: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Учитель математики: </a:t>
            </a:r>
            <a:r>
              <a:rPr lang="ru-RU" sz="2400" i="1" dirty="0" err="1" smtClean="0">
                <a:solidFill>
                  <a:schemeClr val="tx1"/>
                </a:solidFill>
              </a:rPr>
              <a:t>Максиян</a:t>
            </a:r>
            <a:r>
              <a:rPr lang="ru-RU" sz="2400" i="1" dirty="0" smtClean="0">
                <a:solidFill>
                  <a:schemeClr val="tx1"/>
                </a:solidFill>
              </a:rPr>
              <a:t> О.В.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МОУ </a:t>
            </a:r>
            <a:r>
              <a:rPr lang="ru-RU" sz="2400" i="1" dirty="0" err="1" smtClean="0">
                <a:solidFill>
                  <a:schemeClr val="tx1"/>
                </a:solidFill>
              </a:rPr>
              <a:t>Снежногорская</a:t>
            </a:r>
            <a:r>
              <a:rPr lang="ru-RU" sz="2400" i="1" dirty="0" smtClean="0">
                <a:solidFill>
                  <a:schemeClr val="tx1"/>
                </a:solidFill>
              </a:rPr>
              <a:t> СОШ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Учебник</a:t>
            </a:r>
          </a:p>
          <a:p>
            <a:r>
              <a:rPr lang="ru-RU" sz="3200" b="1" dirty="0" smtClean="0"/>
              <a:t>№375 а</a:t>
            </a:r>
          </a:p>
          <a:p>
            <a:r>
              <a:rPr lang="ru-RU" sz="3200" b="1" dirty="0" smtClean="0"/>
              <a:t>№376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Выполните задание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Учебник</a:t>
            </a:r>
          </a:p>
          <a:p>
            <a:r>
              <a:rPr lang="ru-RU" sz="3600" b="1" dirty="0" smtClean="0"/>
              <a:t>№379</a:t>
            </a:r>
          </a:p>
          <a:p>
            <a:r>
              <a:rPr lang="ru-RU" sz="3600" b="1" dirty="0" smtClean="0"/>
              <a:t>№377 а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Самостоятельно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8280920" cy="406531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Сегодня на уроке я узнал…</a:t>
            </a:r>
          </a:p>
          <a:p>
            <a:r>
              <a:rPr lang="ru-RU" sz="2800" dirty="0" smtClean="0"/>
              <a:t>Сегодня на уроке я научился…</a:t>
            </a:r>
          </a:p>
          <a:p>
            <a:r>
              <a:rPr lang="ru-RU" sz="2800" dirty="0" smtClean="0"/>
              <a:t>Сегодня на уроке самым интересным…</a:t>
            </a:r>
          </a:p>
          <a:p>
            <a:r>
              <a:rPr lang="ru-RU" sz="2800" dirty="0" smtClean="0"/>
              <a:t>Сегодня на уроке трудным оказалось…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Итог урока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Учебник</a:t>
            </a:r>
          </a:p>
          <a:p>
            <a:r>
              <a:rPr lang="ru-RU" sz="2800" dirty="0" smtClean="0"/>
              <a:t>П.23 стр.106,107 учить правила, ответить на вопросы на полях</a:t>
            </a:r>
          </a:p>
          <a:p>
            <a:r>
              <a:rPr lang="ru-RU" sz="2800" dirty="0" smtClean="0"/>
              <a:t>№374</a:t>
            </a:r>
          </a:p>
          <a:p>
            <a:r>
              <a:rPr lang="ru-RU" sz="2800" dirty="0" smtClean="0"/>
              <a:t>№ 377 б</a:t>
            </a:r>
          </a:p>
          <a:p>
            <a:r>
              <a:rPr lang="ru-RU" sz="2800" b="1" dirty="0" smtClean="0"/>
              <a:t>Задачник</a:t>
            </a:r>
          </a:p>
          <a:p>
            <a:r>
              <a:rPr lang="ru-RU" sz="2800" dirty="0" smtClean="0"/>
              <a:t>№ 241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Домашнее задание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Математику уже затем учить надо, что она ум в порядок приводит.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М.В. Ломоносов)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Девиз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9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Как не выполняя деление, определить, делится ли данное число на 10? на 2? на 5? В каждом случае приведите примеры чисел, делящихся  и не  делящихся на указанное число?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Какие из чисел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132, 915, 2700, 541, 1000, 9376, 871, 1050, 12345, 1312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делятся на 2, на 5, на 10. Результаты занеси в таблицу ( карточка).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Повторение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Проверь себя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507009"/>
              </p:ext>
            </p:extLst>
          </p:nvPr>
        </p:nvGraphicFramePr>
        <p:xfrm>
          <a:off x="323850" y="1989138"/>
          <a:ext cx="856932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42"/>
                <a:gridCol w="2856442"/>
                <a:gridCol w="28564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Делятся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на 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Делятся на 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Делятся на 10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2700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9376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1312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2700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915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12345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2700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3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738 делится на 9 ?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736 делится на 9 ?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78345 делится на 9?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4351 делится на 9?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4584 делится на 3?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1111 делится на 3 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Вопрос-загадка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6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Признаки делимости на 9 и на 3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Цель: </a:t>
            </a:r>
            <a:r>
              <a:rPr lang="ru-RU" sz="3200" b="1" dirty="0" smtClean="0">
                <a:solidFill>
                  <a:srgbClr val="002060"/>
                </a:solidFill>
              </a:rPr>
              <a:t>изучить признаки  делимости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на 9 и на 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Тема урока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Изучите флэш-презентацию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Сформулируйте признак делимости на 9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3.Сформулируйте признаки делимости на 3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акие из чисел 738,736,78354,4351 делятся на 9? Объясни.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5. Какие из чисел 4584,1111 ,71263, 3672 делятся на 3? Объясните.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 реализации проекта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00175"/>
            <a:ext cx="7858179" cy="1856818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сумма цифр числа делится на 9, то и само число делится на 9; если сумма цифр числа не делится на 9, то и само число не делится на 9</a:t>
            </a:r>
          </a:p>
          <a:p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Признак делимости на 9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7883"/>
              </p:ext>
            </p:extLst>
          </p:nvPr>
        </p:nvGraphicFramePr>
        <p:xfrm>
          <a:off x="755576" y="3789040"/>
          <a:ext cx="7776864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Делятся на 9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делятся на 9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738,78345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736,4351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00175"/>
            <a:ext cx="7858179" cy="1856818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Число делится на 3 в том и только в том случае, если сумма цифр этого числа делится на 3</a:t>
            </a:r>
          </a:p>
          <a:p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Признак делимости на 3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4006"/>
              </p:ext>
            </p:extLst>
          </p:nvPr>
        </p:nvGraphicFramePr>
        <p:xfrm>
          <a:off x="755576" y="3789040"/>
          <a:ext cx="7776864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Делятся на 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делятся на ,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4584,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3672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1111,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71263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4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913</TotalTime>
  <Words>389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Признаки делимости на 9 и на 3 ( урок 2)</vt:lpstr>
      <vt:lpstr>Девиз </vt:lpstr>
      <vt:lpstr>Повторение</vt:lpstr>
      <vt:lpstr>Проверь себя</vt:lpstr>
      <vt:lpstr>Вопрос-загадка</vt:lpstr>
      <vt:lpstr>Тема урока</vt:lpstr>
      <vt:lpstr>План реализации проекта</vt:lpstr>
      <vt:lpstr>Признак делимости на 9</vt:lpstr>
      <vt:lpstr>Признак делимости на 3</vt:lpstr>
      <vt:lpstr>Выполните задание</vt:lpstr>
      <vt:lpstr>Самостоятельно</vt:lpstr>
      <vt:lpstr>Итог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Переместительное и сочетательное свойство  ( урок 1)</dc:title>
  <dc:creator>user</dc:creator>
  <cp:lastModifiedBy>user</cp:lastModifiedBy>
  <cp:revision>92</cp:revision>
  <dcterms:created xsi:type="dcterms:W3CDTF">2013-11-13T09:32:36Z</dcterms:created>
  <dcterms:modified xsi:type="dcterms:W3CDTF">2013-12-17T09:40:30Z</dcterms:modified>
</cp:coreProperties>
</file>