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6215E4C-7E78-491D-8C28-0816C080B5F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F7F12A8-740C-4E43-BAC2-48A8BA400E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5E4C-7E78-491D-8C28-0816C080B5F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F12A8-740C-4E43-BAC2-48A8BA400E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5E4C-7E78-491D-8C28-0816C080B5F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F12A8-740C-4E43-BAC2-48A8BA400E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5E4C-7E78-491D-8C28-0816C080B5F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F12A8-740C-4E43-BAC2-48A8BA400E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5E4C-7E78-491D-8C28-0816C080B5F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F12A8-740C-4E43-BAC2-48A8BA400E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5E4C-7E78-491D-8C28-0816C080B5F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F12A8-740C-4E43-BAC2-48A8BA400E7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5E4C-7E78-491D-8C28-0816C080B5F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F12A8-740C-4E43-BAC2-48A8BA400E7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5E4C-7E78-491D-8C28-0816C080B5F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F12A8-740C-4E43-BAC2-48A8BA400E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5E4C-7E78-491D-8C28-0816C080B5F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F12A8-740C-4E43-BAC2-48A8BA400E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6215E4C-7E78-491D-8C28-0816C080B5F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F7F12A8-740C-4E43-BAC2-48A8BA400E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6215E4C-7E78-491D-8C28-0816C080B5F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F7F12A8-740C-4E43-BAC2-48A8BA400E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6215E4C-7E78-491D-8C28-0816C080B5F7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F7F12A8-740C-4E43-BAC2-48A8BA400E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3573016"/>
            <a:ext cx="5723468" cy="182809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4000" dirty="0">
                <a:solidFill>
                  <a:srgbClr val="465E9C"/>
                </a:solidFill>
                <a:latin typeface="Calibri"/>
                <a:ea typeface="Calibri"/>
                <a:cs typeface="Times New Roman"/>
              </a:rPr>
              <a:t>КУЛЬТУРА ЗДОРОВЬЯ </a:t>
            </a:r>
            <a:br>
              <a:rPr lang="ru-RU" sz="4000" dirty="0">
                <a:solidFill>
                  <a:srgbClr val="465E9C"/>
                </a:solidFill>
                <a:latin typeface="Calibri"/>
                <a:ea typeface="Calibri"/>
                <a:cs typeface="Times New Roman"/>
              </a:rPr>
            </a:br>
            <a:r>
              <a:rPr lang="ru-RU" sz="4000" dirty="0">
                <a:solidFill>
                  <a:srgbClr val="465E9C"/>
                </a:solidFill>
                <a:latin typeface="Calibri"/>
                <a:ea typeface="Calibri"/>
                <a:cs typeface="Times New Roman"/>
              </a:rPr>
              <a:t>КАК ФАКТОР ФОРМИРОВАНИЯ</a:t>
            </a:r>
            <a:br>
              <a:rPr lang="ru-RU" sz="4000" dirty="0">
                <a:solidFill>
                  <a:srgbClr val="465E9C"/>
                </a:solidFill>
                <a:latin typeface="Calibri"/>
                <a:ea typeface="Calibri"/>
                <a:cs typeface="Times New Roman"/>
              </a:rPr>
            </a:br>
            <a:r>
              <a:rPr lang="ru-RU" sz="4000" dirty="0">
                <a:solidFill>
                  <a:srgbClr val="465E9C"/>
                </a:solidFill>
                <a:latin typeface="Calibri"/>
                <a:ea typeface="Calibri"/>
                <a:cs typeface="Times New Roman"/>
              </a:rPr>
              <a:t>ЗДОРОВЬЕСБЕРЕГАЮЩЕЙ</a:t>
            </a:r>
            <a:br>
              <a:rPr lang="ru-RU" sz="4000" dirty="0">
                <a:solidFill>
                  <a:srgbClr val="465E9C"/>
                </a:solidFill>
                <a:latin typeface="Calibri"/>
                <a:ea typeface="Calibri"/>
                <a:cs typeface="Times New Roman"/>
              </a:rPr>
            </a:br>
            <a:r>
              <a:rPr lang="ru-RU" sz="4000" dirty="0">
                <a:solidFill>
                  <a:srgbClr val="465E9C"/>
                </a:solidFill>
                <a:latin typeface="Calibri"/>
                <a:ea typeface="Calibri"/>
                <a:cs typeface="Times New Roman"/>
              </a:rPr>
              <a:t>СРЕДЫ ШКОЛЫ </a:t>
            </a:r>
            <a:r>
              <a:rPr lang="ru-RU" sz="2400" dirty="0">
                <a:solidFill>
                  <a:srgbClr val="465E9C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2400" dirty="0">
                <a:solidFill>
                  <a:srgbClr val="465E9C"/>
                </a:solidFill>
                <a:latin typeface="Arial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73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Классные часы.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На классных часах мы рассматриваем вопросы о сохранении здоровья: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«Режим дня»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«Что такое здоровый образ жизни»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Особенности рационального питания детей 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Заболевания, связанные с неправильным питанием.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Гигиенические навыки.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Вредные привычки.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Правила безопасности жизнедеятельности 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Экстремальные ситуации.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126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Большие возможности в формировании установки на здоровый образ жизни имеют интегрированные уроки математики и окружающего мира.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Составляю задачи, исходя из темы урока.</a:t>
            </a:r>
          </a:p>
          <a:p>
            <a:pPr marL="0" indent="0" algn="ctr">
              <a:buNone/>
            </a:pPr>
            <a:r>
              <a:rPr lang="ru-RU" dirty="0" smtClean="0"/>
              <a:t>1 класс.</a:t>
            </a:r>
          </a:p>
          <a:p>
            <a:pPr marL="0" indent="0">
              <a:buNone/>
            </a:pPr>
            <a:r>
              <a:rPr lang="ru-RU" dirty="0" smtClean="0"/>
              <a:t>Костя отжимается каждый день на турнике 8 раз, а Игорь – 5 раз. Кто из них отжимается больше и на сколько больше? Кто из ребят сильнее?</a:t>
            </a:r>
          </a:p>
          <a:p>
            <a:pPr marL="0" indent="0" algn="ctr">
              <a:buNone/>
            </a:pPr>
            <a:r>
              <a:rPr lang="ru-RU" dirty="0" smtClean="0"/>
              <a:t>2 класс.</a:t>
            </a:r>
          </a:p>
          <a:p>
            <a:pPr marL="0" indent="0">
              <a:buNone/>
            </a:pPr>
            <a:r>
              <a:rPr lang="ru-RU" dirty="0" smtClean="0"/>
              <a:t>В волейбольную секцию записались 18 мальчиков, а в футбольную секцию – в 2 раза больше. Сколько мальчиков занимается спортом? Что ценного они подарят своему здоровью?</a:t>
            </a:r>
          </a:p>
        </p:txBody>
      </p:sp>
    </p:spTree>
    <p:extLst>
      <p:ext uri="{BB962C8B-B14F-4D97-AF65-F5344CB8AC3E}">
        <p14:creationId xmlns:p14="http://schemas.microsoft.com/office/powerpoint/2010/main" val="2746875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язык.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1. Вежливые слова и здоровье.</a:t>
            </a:r>
          </a:p>
          <a:p>
            <a:pPr marL="0" indent="0">
              <a:buNone/>
            </a:pPr>
            <a:r>
              <a:rPr lang="ru-RU" dirty="0" smtClean="0"/>
              <a:t>Списать слова: спасибо, пожалуйста, с добрым утром, спокойной ночи.</a:t>
            </a:r>
          </a:p>
          <a:p>
            <a:pPr marL="0" indent="0">
              <a:buNone/>
            </a:pPr>
            <a:r>
              <a:rPr lang="ru-RU" dirty="0" smtClean="0"/>
              <a:t>Что общего между этими словами? Они добрые.</a:t>
            </a:r>
          </a:p>
          <a:p>
            <a:pPr marL="0" indent="0">
              <a:buNone/>
            </a:pPr>
            <a:r>
              <a:rPr lang="ru-RU" dirty="0" smtClean="0"/>
              <a:t>Говорите их чаще. Давайте все вместе скажем:</a:t>
            </a:r>
          </a:p>
          <a:p>
            <a:pPr marL="0" indent="0">
              <a:buNone/>
            </a:pPr>
            <a:r>
              <a:rPr lang="ru-RU" dirty="0" smtClean="0"/>
              <a:t>Я хочу быть здоровым.</a:t>
            </a:r>
          </a:p>
          <a:p>
            <a:pPr marL="0" indent="0">
              <a:buNone/>
            </a:pPr>
            <a:r>
              <a:rPr lang="ru-RU" dirty="0" smtClean="0"/>
              <a:t>Я могу быть здоровым.</a:t>
            </a:r>
          </a:p>
          <a:p>
            <a:pPr marL="0" indent="0">
              <a:buNone/>
            </a:pPr>
            <a:r>
              <a:rPr lang="ru-RU" dirty="0" smtClean="0"/>
              <a:t>Я буду здоровым.</a:t>
            </a:r>
          </a:p>
          <a:p>
            <a:pPr marL="0" indent="0">
              <a:buNone/>
            </a:pPr>
            <a:r>
              <a:rPr lang="ru-RU" dirty="0" smtClean="0"/>
              <a:t>2. Списывание текста о здоровье.</a:t>
            </a:r>
          </a:p>
          <a:p>
            <a:pPr marL="0" indent="0">
              <a:buNone/>
            </a:pPr>
            <a:r>
              <a:rPr lang="ru-RU" dirty="0" smtClean="0"/>
              <a:t>3. Анатомический диктант.</a:t>
            </a:r>
          </a:p>
          <a:p>
            <a:pPr marL="0" indent="0">
              <a:buNone/>
            </a:pPr>
            <a:r>
              <a:rPr lang="ru-RU" dirty="0" smtClean="0"/>
              <a:t>4. Чтение и обсуждение прочитанного с выводами о правильной жизни и здоровье.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757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Родительские собрания.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родительских собраниях ставим вопросы, которые должны активизировать родителей при формировании у детей привычек здорового образа жизни.</a:t>
            </a:r>
          </a:p>
          <a:p>
            <a:r>
              <a:rPr lang="ru-RU" dirty="0" smtClean="0"/>
              <a:t>«О режиме дня», «Что надо знать о простудных заболеваниях», «Здоровый ребенок – хороший учение», «Гигиена – это здоровье!», «О закаливании».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589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4400" dirty="0" smtClean="0">
                <a:latin typeface="Arial Black" pitchFamily="34" charset="0"/>
              </a:rPr>
              <a:t>«Ни богатство, ни слава не делают человека счастливым. Здоровый нищий счастливее больного, но богатого короля».</a:t>
            </a:r>
            <a:endParaRPr lang="ru-RU" sz="4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9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a typeface="Calibri"/>
                <a:cs typeface="Times New Roman"/>
              </a:rPr>
              <a:t>«ЗДОРОВЬЕ-всему </a:t>
            </a:r>
            <a:r>
              <a:rPr lang="ru-RU" dirty="0">
                <a:ea typeface="Calibri"/>
                <a:cs typeface="Times New Roman"/>
              </a:rPr>
              <a:t>голова</a:t>
            </a:r>
            <a:r>
              <a:rPr lang="ru-RU" dirty="0" smtClean="0">
                <a:ea typeface="Calibri"/>
                <a:cs typeface="Times New Roman"/>
              </a:rPr>
              <a:t>!»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Забота о здоровье – одна из  важнейших задач каждого человека . Среди всех земных благ здоровье – ценный дар, данный человеку природой, заменить который нельзя ничем.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«Здоровье-всему голова»,- </a:t>
            </a:r>
            <a:r>
              <a:rPr lang="ru-RU" dirty="0">
                <a:latin typeface="Calibri"/>
                <a:ea typeface="Calibri"/>
                <a:cs typeface="Times New Roman"/>
              </a:rPr>
              <a:t>гласит народная мудрость.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Здоровье  есть сама жизнь, с ее радостями и тревогами.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Воспитание  уважительного  отношения к своему здоровью необходимо с раннего детства.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32856"/>
            <a:ext cx="3895303" cy="3384376"/>
          </a:xfrm>
        </p:spPr>
      </p:pic>
    </p:spTree>
    <p:extLst>
      <p:ext uri="{BB962C8B-B14F-4D97-AF65-F5344CB8AC3E}">
        <p14:creationId xmlns:p14="http://schemas.microsoft.com/office/powerpoint/2010/main" val="216314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Для того чтобы  сохранить здоровье детей, им необходимы двигательные минутки. Поэтому в 1 классе  я на уроках  провожу две физкультминутки,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после</a:t>
            </a:r>
            <a:r>
              <a:rPr lang="ru-RU" sz="11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второго </a:t>
            </a:r>
            <a:r>
              <a:rPr lang="ru-RU" dirty="0">
                <a:latin typeface="Calibri"/>
                <a:ea typeface="Calibri"/>
                <a:cs typeface="Times New Roman"/>
              </a:rPr>
              <a:t>урока динамическую паузу  длительностью 40 минут. 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Физкультминутки включают упражнения для снятия  общего и локального утомление, кистей рук, глаз  улучшения слуха, коррекция осанки.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32856"/>
            <a:ext cx="3912536" cy="2880320"/>
          </a:xfrm>
        </p:spPr>
      </p:pic>
    </p:spTree>
    <p:extLst>
      <p:ext uri="{BB962C8B-B14F-4D97-AF65-F5344CB8AC3E}">
        <p14:creationId xmlns:p14="http://schemas.microsoft.com/office/powerpoint/2010/main" val="4280470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Calibri"/>
                <a:cs typeface="Times New Roman"/>
              </a:rPr>
              <a:t>Физкультминутки.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dirty="0">
                <a:latin typeface="Calibri"/>
                <a:ea typeface="Calibri"/>
                <a:cs typeface="Times New Roman"/>
              </a:rPr>
              <a:t>Упражнения для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снятия </a:t>
            </a:r>
            <a:r>
              <a:rPr lang="ru-RU" dirty="0">
                <a:latin typeface="Calibri"/>
                <a:ea typeface="Calibri"/>
                <a:cs typeface="Times New Roman"/>
              </a:rPr>
              <a:t>общего и локального утомления :</a:t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Calibri"/>
                <a:ea typeface="Calibri"/>
                <a:cs typeface="Times New Roman"/>
              </a:rPr>
              <a:t>       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«</a:t>
            </a:r>
            <a:r>
              <a:rPr lang="ru-RU" dirty="0">
                <a:latin typeface="Calibri"/>
                <a:ea typeface="Calibri"/>
                <a:cs typeface="Times New Roman"/>
              </a:rPr>
              <a:t>Котёнок»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Котенок крадется (движение на цыпочках).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Котенок бежит (движение с пятки на носок).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Котенок танцует (различные танцевальные движения).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15042"/>
            <a:ext cx="3888432" cy="3230182"/>
          </a:xfrm>
        </p:spPr>
      </p:pic>
    </p:spTree>
    <p:extLst>
      <p:ext uri="{BB962C8B-B14F-4D97-AF65-F5344CB8AC3E}">
        <p14:creationId xmlns:p14="http://schemas.microsoft.com/office/powerpoint/2010/main" val="1971118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Calibri"/>
                <a:cs typeface="Times New Roman"/>
              </a:rPr>
              <a:t>Физкультминутки.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 2.Упражнения для кистей рук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>
                <a:latin typeface="Calibri"/>
                <a:ea typeface="Calibri"/>
                <a:cs typeface="Times New Roman"/>
              </a:rPr>
              <a:t>«Аплодисменты»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Сложите кисти рук ладонь на ладонь. 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Поочередно отводить пальцы друг от  друга, похлопывая пальцем правой руки о палец левой. Выполняется 15-20 секунд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  <a:endParaRPr lang="ru-RU" sz="1100" dirty="0" smtClean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«</a:t>
            </a:r>
            <a:r>
              <a:rPr lang="ru-RU" dirty="0">
                <a:latin typeface="Calibri"/>
                <a:ea typeface="Calibri"/>
                <a:cs typeface="Times New Roman"/>
              </a:rPr>
              <a:t>Бабочка»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Бабочка спит  в твоем кулачке . Вот  она медленно  просыпается .Сначала затрепетало маленькое крылышко (мизинец), а потом –другое (безымянный палец). Наконец, запорхало большое крыло (средний палец). Крылышки быстро двигаются , но бабочка еще сидит на ладошки другой руки. Подуй на нее! Полетела!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3600400" cy="3168352"/>
          </a:xfrm>
        </p:spPr>
      </p:pic>
    </p:spTree>
    <p:extLst>
      <p:ext uri="{BB962C8B-B14F-4D97-AF65-F5344CB8AC3E}">
        <p14:creationId xmlns:p14="http://schemas.microsoft.com/office/powerpoint/2010/main" val="225885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3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200" dirty="0" smtClean="0">
                <a:latin typeface="Calibri"/>
                <a:ea typeface="Calibri"/>
                <a:cs typeface="Times New Roman"/>
              </a:rPr>
              <a:t>3. Гимнастика </a:t>
            </a:r>
            <a:r>
              <a:rPr lang="ru-RU" sz="6200" dirty="0">
                <a:latin typeface="Calibri"/>
                <a:ea typeface="Calibri"/>
                <a:cs typeface="Times New Roman"/>
              </a:rPr>
              <a:t>для глаз.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6500" dirty="0" smtClean="0">
                <a:latin typeface="Calibri"/>
                <a:ea typeface="Calibri"/>
                <a:cs typeface="Times New Roman"/>
              </a:rPr>
              <a:t>               «Филин»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300" dirty="0" smtClean="0">
                <a:ea typeface="Calibri"/>
                <a:cs typeface="Times New Roman"/>
              </a:rPr>
              <a:t>Закрыть </a:t>
            </a:r>
            <a:r>
              <a:rPr lang="ru-RU" sz="4300" dirty="0">
                <a:ea typeface="Calibri"/>
                <a:cs typeface="Times New Roman"/>
              </a:rPr>
              <a:t>глаза на 3-4 сек. </a:t>
            </a:r>
            <a:r>
              <a:rPr lang="ru-RU" sz="4300" dirty="0" smtClean="0">
                <a:ea typeface="Calibri"/>
                <a:cs typeface="Times New Roman"/>
              </a:rPr>
              <a:t>Широко </a:t>
            </a:r>
            <a:r>
              <a:rPr lang="ru-RU" sz="4300" dirty="0">
                <a:ea typeface="Calibri"/>
                <a:cs typeface="Times New Roman"/>
              </a:rPr>
              <a:t>раскрыть глаза, </a:t>
            </a:r>
            <a:r>
              <a:rPr lang="ru-RU" sz="4300" dirty="0" smtClean="0">
                <a:ea typeface="Calibri"/>
                <a:cs typeface="Times New Roman"/>
              </a:rPr>
              <a:t>смотреть </a:t>
            </a:r>
            <a:r>
              <a:rPr lang="ru-RU" sz="4300" dirty="0">
                <a:ea typeface="Calibri"/>
                <a:cs typeface="Times New Roman"/>
              </a:rPr>
              <a:t>вдаль и не  моргать </a:t>
            </a:r>
            <a:r>
              <a:rPr lang="ru-RU" sz="4300" dirty="0" smtClean="0">
                <a:ea typeface="Calibri"/>
                <a:cs typeface="Times New Roman"/>
              </a:rPr>
              <a:t>в </a:t>
            </a:r>
            <a:r>
              <a:rPr lang="ru-RU" sz="4300" dirty="0">
                <a:ea typeface="Calibri"/>
                <a:cs typeface="Times New Roman"/>
              </a:rPr>
              <a:t>течение 5-6 сек</a:t>
            </a:r>
            <a:r>
              <a:rPr lang="ru-RU" sz="4300" dirty="0" smtClean="0">
                <a:ea typeface="Calibri"/>
                <a:cs typeface="Times New Roman"/>
              </a:rPr>
              <a:t>.</a:t>
            </a: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Clr>
                <a:srgbClr val="D34817"/>
              </a:buClr>
              <a:buNone/>
            </a:pPr>
            <a:r>
              <a:rPr lang="ru-RU" sz="6200" dirty="0">
                <a:solidFill>
                  <a:prstClr val="black"/>
                </a:solidFill>
                <a:ea typeface="Calibri"/>
                <a:cs typeface="Times New Roman"/>
              </a:rPr>
              <a:t>«Далеко  близко»</a:t>
            </a:r>
          </a:p>
          <a:p>
            <a:pPr marL="0" lvl="0" indent="0">
              <a:buClr>
                <a:srgbClr val="AA2B1E"/>
              </a:buClr>
              <a:buNone/>
            </a:pPr>
            <a:r>
              <a:rPr lang="ru-RU" sz="4300" dirty="0">
                <a:solidFill>
                  <a:prstClr val="black"/>
                </a:solidFill>
              </a:rPr>
              <a:t>Учитель называет вначале удаленный предмет, а через 2-3 сек. – предмет, расположенный близко. Учащиеся быстро отыскивает предметы и называют их.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60848"/>
            <a:ext cx="2841104" cy="3622408"/>
          </a:xfrm>
        </p:spPr>
      </p:pic>
    </p:spTree>
    <p:extLst>
      <p:ext uri="{BB962C8B-B14F-4D97-AF65-F5344CB8AC3E}">
        <p14:creationId xmlns:p14="http://schemas.microsoft.com/office/powerpoint/2010/main" val="4196072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4. Упражнения, корректирующие осанку.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«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Самокоррекция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».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latin typeface="Calibri"/>
                <a:ea typeface="Calibri"/>
                <a:cs typeface="Times New Roman"/>
              </a:rPr>
              <a:t>(упражнения выполняются стоя)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latin typeface="Calibri"/>
                <a:ea typeface="Calibri"/>
                <a:cs typeface="Times New Roman"/>
              </a:rPr>
              <a:t>Выпрямиться;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latin typeface="Calibri"/>
                <a:ea typeface="Calibri"/>
                <a:cs typeface="Times New Roman"/>
              </a:rPr>
              <a:t>Посмотреть налево;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latin typeface="Calibri"/>
                <a:ea typeface="Calibri"/>
                <a:cs typeface="Times New Roman"/>
              </a:rPr>
              <a:t>Посмотреть направо;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latin typeface="Calibri"/>
                <a:ea typeface="Calibri"/>
                <a:cs typeface="Times New Roman"/>
              </a:rPr>
              <a:t>Подровняться.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latin typeface="Calibri"/>
                <a:ea typeface="Calibri"/>
                <a:cs typeface="Times New Roman"/>
              </a:rPr>
              <a:t>Смотрим прямо, дышим ровно, глубоко.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latin typeface="Calibri"/>
                <a:ea typeface="Calibri"/>
                <a:cs typeface="Times New Roman"/>
              </a:rPr>
              <a:t>Смотрим влево, смотрим вправо.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latin typeface="Calibri"/>
                <a:ea typeface="Calibri"/>
                <a:cs typeface="Times New Roman"/>
              </a:rPr>
              <a:t>Спинка ровная у нас.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Кузнечики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».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latin typeface="Calibri"/>
                <a:ea typeface="Calibri"/>
                <a:cs typeface="Times New Roman"/>
              </a:rPr>
              <a:t>(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Спинка прямая ,руки на поясе).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latin typeface="Calibri"/>
                <a:ea typeface="Calibri"/>
                <a:cs typeface="Times New Roman"/>
              </a:rPr>
              <a:t>Поднимают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плечики,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latin typeface="Calibri"/>
                <a:ea typeface="Calibri"/>
                <a:cs typeface="Times New Roman"/>
              </a:rPr>
              <a:t>Прыгают кузнечики (на носках легко)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latin typeface="Calibri"/>
                <a:ea typeface="Calibri"/>
                <a:cs typeface="Times New Roman"/>
              </a:rPr>
              <a:t>Выше ,выше ,высоко,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latin typeface="Calibri"/>
                <a:ea typeface="Calibri"/>
                <a:cs typeface="Times New Roman"/>
              </a:rPr>
              <a:t>Ниже, ниже ,низко(приседают)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latin typeface="Calibri"/>
                <a:ea typeface="Calibri"/>
                <a:cs typeface="Times New Roman"/>
              </a:rPr>
              <a:t>Сели, посидели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latin typeface="Calibri"/>
                <a:ea typeface="Calibri"/>
                <a:cs typeface="Times New Roman"/>
              </a:rPr>
              <a:t>Травку покушали,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latin typeface="Calibri"/>
                <a:ea typeface="Calibri"/>
                <a:cs typeface="Times New Roman"/>
              </a:rPr>
              <a:t>Тишину послушали.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030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Во 2,3,4 классах проводится одна физкультминутка , по необходимости две 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>Во избежание усталости учащихся  на уроке необходимо чередовать виды работ 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:</a:t>
            </a:r>
            <a:r>
              <a:rPr lang="ru-RU" sz="16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с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амостоятельную работу,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работу с учебником , творческие задания.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2780928"/>
            <a:ext cx="4127196" cy="2376264"/>
          </a:xfrm>
        </p:spPr>
      </p:pic>
    </p:spTree>
    <p:extLst>
      <p:ext uri="{BB962C8B-B14F-4D97-AF65-F5344CB8AC3E}">
        <p14:creationId xmlns:p14="http://schemas.microsoft.com/office/powerpoint/2010/main" val="3353122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Физкультминутки.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Calibri"/>
                <a:ea typeface="Calibri"/>
                <a:cs typeface="Times New Roman"/>
              </a:rPr>
              <a:t>                   «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Лягушки»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latin typeface="Calibri"/>
                <a:ea typeface="Calibri"/>
                <a:cs typeface="Times New Roman"/>
              </a:rPr>
              <a:t>На болоте две подружки,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latin typeface="Calibri"/>
                <a:ea typeface="Calibri"/>
                <a:cs typeface="Times New Roman"/>
              </a:rPr>
              <a:t>Две зеленые лягушки,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latin typeface="Calibri"/>
                <a:ea typeface="Calibri"/>
                <a:cs typeface="Times New Roman"/>
              </a:rPr>
              <a:t>Ножками топали,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latin typeface="Calibri"/>
                <a:ea typeface="Calibri"/>
                <a:cs typeface="Times New Roman"/>
              </a:rPr>
              <a:t>Ручками хлопали,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latin typeface="Calibri"/>
                <a:ea typeface="Calibri"/>
                <a:cs typeface="Times New Roman"/>
              </a:rPr>
              <a:t>Вправо ,влево наклонялись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latin typeface="Calibri"/>
                <a:ea typeface="Calibri"/>
                <a:cs typeface="Times New Roman"/>
              </a:rPr>
              <a:t>И обратно возвращались.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latin typeface="Calibri"/>
                <a:ea typeface="Calibri"/>
                <a:cs typeface="Times New Roman"/>
              </a:rPr>
              <a:t>Вот здоровье в чем секрет.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latin typeface="Calibri"/>
                <a:ea typeface="Calibri"/>
                <a:cs typeface="Times New Roman"/>
              </a:rPr>
              <a:t>Всем друзьям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физкультпривет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!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04" y="2132856"/>
            <a:ext cx="4306127" cy="2880320"/>
          </a:xfrm>
        </p:spPr>
      </p:pic>
    </p:spTree>
    <p:extLst>
      <p:ext uri="{BB962C8B-B14F-4D97-AF65-F5344CB8AC3E}">
        <p14:creationId xmlns:p14="http://schemas.microsoft.com/office/powerpoint/2010/main" val="485944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40</TotalTime>
  <Words>734</Words>
  <Application>Microsoft Office PowerPoint</Application>
  <PresentationFormat>Экран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КУЛЬТУРА ЗДОРОВЬЯ  КАК ФАКТОР ФОРМИРОВАНИЯ ЗДОРОВЬЕСБЕРЕГАЮЩЕЙ СРЕДЫ ШКОЛЫ  </vt:lpstr>
      <vt:lpstr>«ЗДОРОВЬЕ-всему голова!»</vt:lpstr>
      <vt:lpstr>Презентация PowerPoint</vt:lpstr>
      <vt:lpstr>Физкультминутки.</vt:lpstr>
      <vt:lpstr>Физкультминутки.</vt:lpstr>
      <vt:lpstr>Физкультминутки.</vt:lpstr>
      <vt:lpstr>Физкультминутки.</vt:lpstr>
      <vt:lpstr>Презентация PowerPoint</vt:lpstr>
      <vt:lpstr>Физкультминутки.</vt:lpstr>
      <vt:lpstr>Классные часы.</vt:lpstr>
      <vt:lpstr>Большие возможности в формировании установки на здоровый образ жизни имеют интегрированные уроки математики и окружающего мира.</vt:lpstr>
      <vt:lpstr>Русский язык.</vt:lpstr>
      <vt:lpstr>Родительские собрания.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</dc:title>
  <dc:creator>Александр</dc:creator>
  <cp:lastModifiedBy>Александр</cp:lastModifiedBy>
  <cp:revision>5</cp:revision>
  <dcterms:created xsi:type="dcterms:W3CDTF">2015-10-12T15:40:20Z</dcterms:created>
  <dcterms:modified xsi:type="dcterms:W3CDTF">2015-10-12T16:20:59Z</dcterms:modified>
</cp:coreProperties>
</file>