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09E80-401C-4B52-8CA5-7875DDB3CFB4}" type="datetimeFigureOut">
              <a:rPr lang="ru-RU" smtClean="0"/>
              <a:t>22.11.2008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C2527-FAAD-4B69-9164-3B4EB9D843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1167-9D42-4A22-A9B0-91E53AAC59AE}" type="datetimeFigureOut">
              <a:rPr lang="ru-RU" smtClean="0"/>
              <a:t>22.11.2008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EE93-CBCC-414A-8C85-08A598E53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1167-9D42-4A22-A9B0-91E53AAC59AE}" type="datetimeFigureOut">
              <a:rPr lang="ru-RU" smtClean="0"/>
              <a:t>22.11.2008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EE93-CBCC-414A-8C85-08A598E53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1167-9D42-4A22-A9B0-91E53AAC59AE}" type="datetimeFigureOut">
              <a:rPr lang="ru-RU" smtClean="0"/>
              <a:t>22.11.2008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EE93-CBCC-414A-8C85-08A598E53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1167-9D42-4A22-A9B0-91E53AAC59AE}" type="datetimeFigureOut">
              <a:rPr lang="ru-RU" smtClean="0"/>
              <a:t>22.11.2008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EE93-CBCC-414A-8C85-08A598E53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1167-9D42-4A22-A9B0-91E53AAC59AE}" type="datetimeFigureOut">
              <a:rPr lang="ru-RU" smtClean="0"/>
              <a:t>22.11.2008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EE93-CBCC-414A-8C85-08A598E53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1167-9D42-4A22-A9B0-91E53AAC59AE}" type="datetimeFigureOut">
              <a:rPr lang="ru-RU" smtClean="0"/>
              <a:t>22.11.2008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EE93-CBCC-414A-8C85-08A598E53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1167-9D42-4A22-A9B0-91E53AAC59AE}" type="datetimeFigureOut">
              <a:rPr lang="ru-RU" smtClean="0"/>
              <a:t>22.11.2008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EE93-CBCC-414A-8C85-08A598E53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1167-9D42-4A22-A9B0-91E53AAC59AE}" type="datetimeFigureOut">
              <a:rPr lang="ru-RU" smtClean="0"/>
              <a:t>22.11.2008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EE93-CBCC-414A-8C85-08A598E53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1167-9D42-4A22-A9B0-91E53AAC59AE}" type="datetimeFigureOut">
              <a:rPr lang="ru-RU" smtClean="0"/>
              <a:t>22.11.2008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EE93-CBCC-414A-8C85-08A598E53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1167-9D42-4A22-A9B0-91E53AAC59AE}" type="datetimeFigureOut">
              <a:rPr lang="ru-RU" smtClean="0"/>
              <a:t>22.11.2008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EE93-CBCC-414A-8C85-08A598E53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D1167-9D42-4A22-A9B0-91E53AAC59AE}" type="datetimeFigureOut">
              <a:rPr lang="ru-RU" smtClean="0"/>
              <a:t>22.11.2008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EE93-CBCC-414A-8C85-08A598E53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D1167-9D42-4A22-A9B0-91E53AAC59AE}" type="datetimeFigureOut">
              <a:rPr lang="ru-RU" smtClean="0"/>
              <a:t>22.11.2008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6EE93-CBCC-414A-8C85-08A598E53B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342902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Графики тригонометрических функций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10 класс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5105400"/>
            <a:ext cx="6400800" cy="1752600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№9</a:t>
            </a:r>
            <a:endParaRPr lang="ru-RU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145" y="1928802"/>
            <a:ext cx="8935852" cy="2705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№10</a:t>
            </a:r>
            <a:endParaRPr lang="ru-RU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3465" y="1785926"/>
            <a:ext cx="8770412" cy="2853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№11</a:t>
            </a:r>
            <a:endParaRPr lang="ru-RU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8033" y="1928802"/>
            <a:ext cx="7900451" cy="3958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№12</a:t>
            </a:r>
            <a:endParaRPr lang="ru-RU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500306"/>
            <a:ext cx="8510730" cy="2500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№13</a:t>
            </a:r>
            <a:endParaRPr lang="ru-RU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982767" y="-1176126"/>
            <a:ext cx="2928957" cy="8853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№14</a:t>
            </a:r>
            <a:endParaRPr lang="ru-RU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8341395" cy="374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№15</a:t>
            </a:r>
            <a:endParaRPr lang="ru-RU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2999" y="2000240"/>
            <a:ext cx="8304399" cy="2572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№16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894" y="1928802"/>
            <a:ext cx="8597541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№17</a:t>
            </a:r>
            <a:endParaRPr lang="ru-RU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5053" y="2500306"/>
            <a:ext cx="8886320" cy="278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№18</a:t>
            </a:r>
            <a:endParaRPr lang="ru-RU" dirty="0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214554"/>
            <a:ext cx="8494211" cy="266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№1</a:t>
            </a: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  <a:endParaRPr lang="ru-RU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230" y="1714488"/>
            <a:ext cx="859825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№2</a:t>
            </a:r>
            <a:endParaRPr lang="ru-RU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071678"/>
            <a:ext cx="3016124" cy="2282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071678"/>
            <a:ext cx="4357718" cy="2187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№3</a:t>
            </a:r>
            <a:endParaRPr lang="ru-RU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732" y="1643050"/>
            <a:ext cx="8916288" cy="2948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№4</a:t>
            </a:r>
            <a:endParaRPr lang="ru-RU" dirty="0"/>
          </a:p>
        </p:txBody>
      </p:sp>
      <p:pic>
        <p:nvPicPr>
          <p:cNvPr id="174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857364"/>
            <a:ext cx="8718131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№5</a:t>
            </a:r>
            <a:endParaRPr lang="ru-RU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881" y="2019319"/>
            <a:ext cx="8356209" cy="2572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№6</a:t>
            </a:r>
            <a:endParaRPr lang="ru-RU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2869" y="1928802"/>
            <a:ext cx="8995307" cy="2724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№7</a:t>
            </a:r>
            <a:endParaRPr lang="ru-RU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783625" y="-926293"/>
            <a:ext cx="2521893" cy="8660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№8</a:t>
            </a:r>
            <a:endParaRPr lang="ru-RU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214554"/>
            <a:ext cx="8507823" cy="2399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41</Words>
  <Application>Microsoft Office PowerPoint</Application>
  <PresentationFormat>Экран (4:3)</PresentationFormat>
  <Paragraphs>21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Графики тригонометрических функций 10 класс</vt:lpstr>
      <vt:lpstr>№1  </vt:lpstr>
      <vt:lpstr>№2</vt:lpstr>
      <vt:lpstr>№3</vt:lpstr>
      <vt:lpstr>№4</vt:lpstr>
      <vt:lpstr>№5</vt:lpstr>
      <vt:lpstr>№6</vt:lpstr>
      <vt:lpstr>№7</vt:lpstr>
      <vt:lpstr>№8</vt:lpstr>
      <vt:lpstr>№9</vt:lpstr>
      <vt:lpstr>№10</vt:lpstr>
      <vt:lpstr>№11</vt:lpstr>
      <vt:lpstr>№12</vt:lpstr>
      <vt:lpstr>№13</vt:lpstr>
      <vt:lpstr>№14</vt:lpstr>
      <vt:lpstr>№15</vt:lpstr>
      <vt:lpstr>№16</vt:lpstr>
      <vt:lpstr>№17</vt:lpstr>
      <vt:lpstr>№18</vt:lpstr>
    </vt:vector>
  </TitlesOfParts>
  <Company>СОШ № 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Графики тригонометрических функций 10 класс</dc:title>
  <dc:creator>Учитель</dc:creator>
  <cp:lastModifiedBy>Учитель</cp:lastModifiedBy>
  <cp:revision>5</cp:revision>
  <dcterms:created xsi:type="dcterms:W3CDTF">2008-11-22T10:01:22Z</dcterms:created>
  <dcterms:modified xsi:type="dcterms:W3CDTF">2008-11-22T10:51:10Z</dcterms:modified>
</cp:coreProperties>
</file>