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84" r:id="rId2"/>
    <p:sldId id="282" r:id="rId3"/>
    <p:sldId id="286" r:id="rId4"/>
    <p:sldId id="270" r:id="rId5"/>
    <p:sldId id="335" r:id="rId6"/>
    <p:sldId id="271" r:id="rId7"/>
    <p:sldId id="272" r:id="rId8"/>
    <p:sldId id="334" r:id="rId9"/>
    <p:sldId id="295" r:id="rId10"/>
    <p:sldId id="340" r:id="rId11"/>
    <p:sldId id="304" r:id="rId12"/>
    <p:sldId id="336" r:id="rId13"/>
    <p:sldId id="337" r:id="rId14"/>
    <p:sldId id="275" r:id="rId15"/>
    <p:sldId id="338" r:id="rId16"/>
    <p:sldId id="308" r:id="rId17"/>
    <p:sldId id="339" r:id="rId18"/>
    <p:sldId id="309" r:id="rId19"/>
    <p:sldId id="278" r:id="rId20"/>
    <p:sldId id="311" r:id="rId21"/>
    <p:sldId id="312" r:id="rId22"/>
    <p:sldId id="315" r:id="rId23"/>
    <p:sldId id="33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54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ACE76-2B1F-49B3-AF45-F4F628351B3F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24E6F-F7DA-4BB9-80D2-946906746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24E6F-F7DA-4BB9-80D2-946906746E3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D20CDA-4635-445B-B653-0115BCD6DDB6}" type="slidenum">
              <a:rPr lang="ru-RU"/>
              <a:pPr/>
              <a:t>5</a:t>
            </a:fld>
            <a:endParaRPr lang="ru-RU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ru-RU"/>
              <a:t>Бесполое размножение у эвглены происходит в форме продольного деления надвое.</a:t>
            </a:r>
          </a:p>
          <a:p>
            <a:pPr marL="228600" indent="-228600"/>
            <a:r>
              <a:rPr lang="ru-RU"/>
              <a:t>Весной, с повышением температуры и усилением освещенности, эвглены начинают интенсивно размножаться. Летом они становятся особенно многочисленными. Некоторые виды эвглен чаще делятся в прохладной воде: они преобладают ранней осенью. При значительном понижении температуры окружающей среды, эвглены образуют цисту.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967A94-5761-4737-8DE0-70A0E1E9E682}" type="slidenum">
              <a:rPr lang="ru-RU"/>
              <a:pPr/>
              <a:t>12</a:t>
            </a:fld>
            <a:endParaRPr lang="ru-RU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lnSpc>
                <a:spcPct val="80000"/>
              </a:lnSpc>
            </a:pPr>
            <a:r>
              <a:rPr lang="ru-RU" sz="800"/>
              <a:t>Приходилось ли тебе когда-нибудь видеть цветки сосны или ели? Нет? Правильно, искать их – все равно что охотиться за цветком папоротника: их нет в природе. Поэтому у хвойных и не может образоваться настоящий плод с семенами, как, например, у яблони. Семена хвойных развиваются в специальных чешуях шишек.</a:t>
            </a:r>
          </a:p>
          <a:p>
            <a:pPr marL="228600" indent="-228600">
              <a:lnSpc>
                <a:spcPct val="80000"/>
              </a:lnSpc>
              <a:buFontTx/>
              <a:buAutoNum type="arabicPeriod"/>
            </a:pPr>
            <a:r>
              <a:rPr lang="ru-RU" sz="800"/>
              <a:t> На растениях класса хвойных образуются мужские и женские шишки, в которых созревают, соответственно, пыльца и семязачатки.</a:t>
            </a:r>
          </a:p>
          <a:p>
            <a:pPr marL="228600" indent="-228600">
              <a:lnSpc>
                <a:spcPct val="80000"/>
              </a:lnSpc>
              <a:buFontTx/>
              <a:buAutoNum type="arabicPeriod"/>
            </a:pPr>
            <a:r>
              <a:rPr lang="ru-RU" sz="800"/>
              <a:t> Весной на молодых веточках сосны или ели появляются маленькие шишечки. У сосны они сначала имеют красноватый цвет. Это молоденькие женские шишки. Каждая шишечка имеет в центре ось, к которой прикреплены чешуи. На каждой чешуйке (около ее основания) развиваются два семязачатка.</a:t>
            </a:r>
          </a:p>
          <a:p>
            <a:pPr marL="228600" indent="-228600">
              <a:lnSpc>
                <a:spcPct val="80000"/>
              </a:lnSpc>
              <a:buFontTx/>
              <a:buAutoNum type="arabicPeriod"/>
            </a:pPr>
            <a:r>
              <a:rPr lang="ru-RU" sz="800"/>
              <a:t> У основания тех же веток сосны образуются мужские шишки. Они светло-желтые и собраны на одной общей оси в группы. В каждой отдельной мужской шишечке тоже есть своя ось и чешуйки. На них в специальных мешочках зреет пыльца.</a:t>
            </a:r>
          </a:p>
          <a:p>
            <a:pPr marL="228600" indent="-228600">
              <a:lnSpc>
                <a:spcPct val="80000"/>
              </a:lnSpc>
              <a:buFontTx/>
              <a:buAutoNum type="arabicPeriod"/>
            </a:pPr>
            <a:r>
              <a:rPr lang="ru-RU" sz="800"/>
              <a:t> Пыльца сосны очень легкая. Стоит подуть слабому ветерку, как желтое облако окутывает все дерево, а потом разносится далеко-далеко.</a:t>
            </a:r>
          </a:p>
          <a:p>
            <a:pPr marL="228600" indent="-228600">
              <a:lnSpc>
                <a:spcPct val="80000"/>
              </a:lnSpc>
              <a:buFontTx/>
              <a:buAutoNum type="arabicPeriod"/>
            </a:pPr>
            <a:r>
              <a:rPr lang="ru-RU" sz="800"/>
              <a:t> Когда пыльца попадает на женские шишки, их чешуйки сразу же закрываются и склеиваются.</a:t>
            </a:r>
            <a:br>
              <a:rPr lang="ru-RU" sz="800"/>
            </a:br>
            <a:r>
              <a:rPr lang="ru-RU" sz="800"/>
              <a:t>Семена голосеменных растений развиваются из семязачатков, находящихся на чешуях шишки, а не внутри плодов, как у цветковых растений.</a:t>
            </a:r>
          </a:p>
          <a:p>
            <a:pPr marL="228600" indent="-228600">
              <a:lnSpc>
                <a:spcPct val="80000"/>
              </a:lnSpc>
              <a:buFontTx/>
              <a:buAutoNum type="arabicPeriod"/>
            </a:pPr>
            <a:r>
              <a:rPr lang="ru-RU" sz="800"/>
              <a:t> После того, как пыльца попала на женские шишки, начинается все самое интересное и удивительное! Мы с тобой уже разбирали, как происходит оплодотворение у цветковых растений – сразу, как только пыльца проникает к семязачаткам. А у хвойных это происходит... через год!</a:t>
            </a:r>
          </a:p>
          <a:p>
            <a:pPr marL="228600" indent="-228600">
              <a:lnSpc>
                <a:spcPct val="80000"/>
              </a:lnSpc>
              <a:buFontTx/>
              <a:buAutoNum type="arabicPeriod"/>
            </a:pPr>
            <a:r>
              <a:rPr lang="ru-RU" sz="800"/>
              <a:t> За этот год женская шишечка вырастает и становится плотной зеленой шишкой. И только тогда происходит оплодотворение. Затем в развивающемся семени начинает формироваться зародыш и эндосперм. Семя покрывается семенной кожурой. Оно приобретает почти такое же строение, как семена цветковых растений.</a:t>
            </a:r>
          </a:p>
          <a:p>
            <a:pPr marL="228600" indent="-228600">
              <a:lnSpc>
                <a:spcPct val="80000"/>
              </a:lnSpc>
              <a:buFontTx/>
              <a:buAutoNum type="arabicPeriod"/>
            </a:pPr>
            <a:r>
              <a:rPr lang="ru-RU" sz="800"/>
              <a:t> Еще через полгода (зимой), когда семена полностью созревают, а чешуи шишки становятся сухими и коричневато-бурыми, шишка раскрывается, и семена, снабженные крылышками, высыпаются из нее.</a:t>
            </a:r>
          </a:p>
          <a:p>
            <a:pPr marL="228600" indent="-228600">
              <a:lnSpc>
                <a:spcPct val="80000"/>
              </a:lnSpc>
              <a:buFontTx/>
              <a:buAutoNum type="arabicPeriod"/>
            </a:pPr>
            <a:r>
              <a:rPr lang="ru-RU" sz="800"/>
              <a:t> Семя снабжено плотной семенной кожурой, несет в себе запас питательных веществ и зародыш, способный к развитию. От опыления до полного созревания семян проходит 2,5 года.</a:t>
            </a:r>
          </a:p>
          <a:p>
            <a:pPr marL="228600" indent="-228600">
              <a:lnSpc>
                <a:spcPct val="80000"/>
              </a:lnSpc>
              <a:buFontTx/>
              <a:buAutoNum type="arabicPeriod"/>
            </a:pPr>
            <a:r>
              <a:rPr lang="ru-RU" sz="800">
                <a:cs typeface="Arial" charset="0"/>
                <a:sym typeface="Wingdings 2" pitchFamily="18" charset="2"/>
              </a:rPr>
              <a:t> Попав в благоприятные условия, семя прорастает и со временем становится взрослым растением.</a:t>
            </a:r>
            <a:endParaRPr lang="ru-RU" sz="8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D52801-693F-4545-B38C-50806A8A1FE3}" type="slidenum">
              <a:rPr lang="ru-RU"/>
              <a:pPr/>
              <a:t>13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Взрослое цветковое растение цветет. Затем, после опыления и оплодотворения,  из цветка образуется плод, внутри которого находится семя.</a:t>
            </a:r>
          </a:p>
          <a:p>
            <a:r>
              <a:rPr lang="ru-RU"/>
              <a:t>Семя, попав в благоприятные условия, прорастает, превращается во взрослое растение, и так продолжается вновь и вновь.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23187D-16A9-4C9E-93D6-8CAF5BBB27A9}" type="slidenum">
              <a:rPr lang="ru-RU"/>
              <a:pPr/>
              <a:t>15</a:t>
            </a:fld>
            <a:endParaRPr lang="ru-RU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ct val="0"/>
              </a:spcBef>
              <a:buFont typeface="+mj-lt"/>
              <a:buNone/>
            </a:pPr>
            <a:r>
              <a:rPr lang="ru-RU"/>
              <a:t>Таким образом, полным превращением называется развитие насекомых, при котором последовательно сменяются четыре стадии:</a:t>
            </a:r>
          </a:p>
          <a:p>
            <a:pPr marL="228600" indent="-228600">
              <a:spcBef>
                <a:spcPct val="0"/>
              </a:spcBef>
              <a:buFont typeface="Calibri" pitchFamily="34" charset="0"/>
              <a:buAutoNum type="arabicParenR"/>
            </a:pPr>
            <a:r>
              <a:rPr lang="ru-RU"/>
              <a:t>яйцо,</a:t>
            </a:r>
          </a:p>
          <a:p>
            <a:pPr marL="228600" indent="-228600">
              <a:spcBef>
                <a:spcPct val="0"/>
              </a:spcBef>
              <a:buFont typeface="Calibri" pitchFamily="34" charset="0"/>
              <a:buAutoNum type="arabicParenR"/>
            </a:pPr>
            <a:r>
              <a:rPr lang="ru-RU"/>
              <a:t>личинка,</a:t>
            </a:r>
          </a:p>
          <a:p>
            <a:pPr marL="228600" indent="-228600">
              <a:spcBef>
                <a:spcPct val="0"/>
              </a:spcBef>
              <a:buFont typeface="Calibri" pitchFamily="34" charset="0"/>
              <a:buAutoNum type="arabicParenR"/>
            </a:pPr>
            <a:r>
              <a:rPr lang="ru-RU"/>
              <a:t>куколка,</a:t>
            </a:r>
          </a:p>
          <a:p>
            <a:pPr marL="228600" indent="-228600">
              <a:spcBef>
                <a:spcPct val="0"/>
              </a:spcBef>
              <a:buFont typeface="Calibri" pitchFamily="34" charset="0"/>
              <a:buAutoNum type="arabicParenR"/>
            </a:pPr>
            <a:r>
              <a:rPr lang="ru-RU"/>
              <a:t>взрослое насекомое.</a:t>
            </a:r>
          </a:p>
          <a:p>
            <a:pPr marL="228600" indent="-228600">
              <a:spcBef>
                <a:spcPct val="0"/>
              </a:spcBef>
              <a:buFont typeface="+mj-lt"/>
              <a:buNone/>
            </a:pPr>
            <a:endParaRPr lang="ru-RU"/>
          </a:p>
          <a:p>
            <a:pPr marL="228600" indent="-228600"/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24E6F-F7DA-4BB9-80D2-946906746E3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4D9CA0-7205-46BC-AB53-9FAC93E57D8C}" type="slidenum">
              <a:rPr lang="ru-RU"/>
              <a:pPr/>
              <a:t>17</a:t>
            </a:fld>
            <a:endParaRPr lang="ru-RU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lnSpc>
                <a:spcPct val="90000"/>
              </a:lnSpc>
            </a:pPr>
            <a:r>
              <a:rPr lang="ru-RU" sz="900"/>
              <a:t>После весеннего пробуждения земноводные очень активны. Наступает период размножения.</a:t>
            </a:r>
          </a:p>
          <a:p>
            <a:pPr marL="228600" indent="-228600">
              <a:lnSpc>
                <a:spcPct val="90000"/>
              </a:lnSpc>
              <a:buFontTx/>
              <a:buAutoNum type="arabicPeriod"/>
            </a:pPr>
            <a:r>
              <a:rPr lang="ru-RU" sz="900"/>
              <a:t>Если у рыб спаривание — редкое явление, то у земноводных оно обязательно. Чтобы все икринки были оплодотворены, самец и самка занимают позы, обеспечивающие наилучшее оплодотворение.</a:t>
            </a:r>
            <a:br>
              <a:rPr lang="ru-RU" sz="900"/>
            </a:br>
            <a:r>
              <a:rPr lang="ru-RU" sz="900"/>
              <a:t>Ссылка на произвольный показ "Брачный наряд" </a:t>
            </a:r>
          </a:p>
          <a:p>
            <a:pPr marL="228600" indent="-228600">
              <a:lnSpc>
                <a:spcPct val="90000"/>
              </a:lnSpc>
              <a:buFontTx/>
              <a:buAutoNum type="arabicPeriod"/>
            </a:pPr>
            <a:r>
              <a:rPr lang="ru-RU" sz="900"/>
              <a:t>Лягушки откладывают в воду большое количество яиц.  В одном водоеме образуются огромные скопления кладок, принадлежащих нескольким самкам. Земноводные обычно оставляют свои кладки на произвол судьбы.</a:t>
            </a:r>
            <a:br>
              <a:rPr lang="ru-RU" sz="900"/>
            </a:br>
            <a:r>
              <a:rPr lang="ru-RU" sz="900"/>
              <a:t>Ссылка на произвольный показ "Забота о потомстве"</a:t>
            </a:r>
          </a:p>
          <a:p>
            <a:pPr marL="228600" indent="-228600">
              <a:lnSpc>
                <a:spcPct val="90000"/>
              </a:lnSpc>
              <a:buFontTx/>
              <a:buAutoNum type="arabicPeriod"/>
            </a:pPr>
            <a:r>
              <a:rPr lang="ru-RU" sz="900"/>
              <a:t>В икринке постепенно начинают развиваться личинки. Голова  у них слабо отделена от туловища. Задний конец тела вытянут в короткий вырост – будущий хвост. Через 8–10 суток из икры вводе вылупляется личинка. В это время она не способна активно плавать. Обычно личинки висят на пустых оболочках яиц, прикрепившись к ним с помощью особого личиночного органа прилипания.</a:t>
            </a:r>
            <a:br>
              <a:rPr lang="ru-RU" sz="900"/>
            </a:br>
            <a:r>
              <a:rPr lang="ru-RU" sz="900"/>
              <a:t>Ссылка на произвольный показ "Икринка"</a:t>
            </a:r>
          </a:p>
          <a:p>
            <a:pPr marL="228600" indent="-228600">
              <a:lnSpc>
                <a:spcPct val="90000"/>
              </a:lnSpc>
              <a:buFontTx/>
              <a:buAutoNum type="arabicPeriod"/>
            </a:pPr>
            <a:r>
              <a:rPr lang="ru-RU" sz="900"/>
              <a:t>Через некоторое время  головастики  начинают активно передвигаться в водоеме. У них хорошо развиты наружные перистые жабры.</a:t>
            </a:r>
          </a:p>
          <a:p>
            <a:pPr marL="228600" indent="-228600">
              <a:lnSpc>
                <a:spcPct val="90000"/>
              </a:lnSpc>
              <a:buFontTx/>
              <a:buAutoNum type="arabicPeriod"/>
            </a:pPr>
            <a:r>
              <a:rPr lang="ru-RU" sz="900"/>
              <a:t>Затем головастики теряют наружные жабры. Дышат они с помощью внутренних жабр. Развивается ротовой аппарат. Головастики активно питаются.  Они соскабливают растительную пищу с различных подводных предметов, в том числе с упавшей листвы.</a:t>
            </a:r>
          </a:p>
          <a:p>
            <a:pPr marL="228600" indent="-228600">
              <a:lnSpc>
                <a:spcPct val="90000"/>
              </a:lnSpc>
              <a:buFontTx/>
              <a:buAutoNum type="arabicPeriod"/>
            </a:pPr>
            <a:r>
              <a:rPr lang="ru-RU" sz="900"/>
              <a:t>У головастиков отрастают  конечности. Становятся заметны задние конечности, а передние еще скрыты под кожей. Органом передвижения остается хвост.</a:t>
            </a:r>
          </a:p>
          <a:p>
            <a:pPr marL="228600" indent="-228600">
              <a:lnSpc>
                <a:spcPct val="90000"/>
              </a:lnSpc>
              <a:buFontTx/>
              <a:buAutoNum type="arabicPeriod"/>
            </a:pPr>
            <a:r>
              <a:rPr lang="ru-RU" sz="900"/>
              <a:t>Теперь видны передние конечности. В плавании животных принимают участие хвост и задние конечности.  Хвост постепенно укорачивается.</a:t>
            </a:r>
          </a:p>
          <a:p>
            <a:pPr marL="228600" indent="-228600">
              <a:lnSpc>
                <a:spcPct val="90000"/>
              </a:lnSpc>
              <a:buFontTx/>
              <a:buAutoNum type="arabicPeriod"/>
            </a:pPr>
            <a:r>
              <a:rPr lang="ru-RU" sz="900"/>
              <a:t>Наконец лягушата выходят на сушу. Они дышат легкими и кожей.</a:t>
            </a:r>
            <a:br>
              <a:rPr lang="ru-RU" sz="900"/>
            </a:br>
            <a:r>
              <a:rPr lang="ru-RU" sz="900"/>
              <a:t>Ссылка на произвольный показ "Головастик"</a:t>
            </a:r>
          </a:p>
          <a:p>
            <a:pPr marL="228600" indent="-228600">
              <a:lnSpc>
                <a:spcPct val="90000"/>
              </a:lnSpc>
              <a:buFontTx/>
              <a:buAutoNum type="arabicPeriod"/>
            </a:pPr>
            <a:r>
              <a:rPr lang="ru-RU" sz="900"/>
              <a:t>Развитие лягушки происходит с метаморфозом (глубоким преобразование строения организма), во время которого личинка превращается во взрослое животное.</a:t>
            </a:r>
          </a:p>
          <a:p>
            <a:pPr marL="228600" indent="-228600">
              <a:lnSpc>
                <a:spcPct val="90000"/>
              </a:lnSpc>
              <a:buFontTx/>
              <a:buAutoNum type="arabicPeriod"/>
            </a:pPr>
            <a:endParaRPr lang="ru-RU" sz="9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3A13-6EF9-4540-A945-8937F8843573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CFF3-2A39-4F51-8FF2-33A0389E71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3A13-6EF9-4540-A945-8937F8843573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CFF3-2A39-4F51-8FF2-33A0389E7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3A13-6EF9-4540-A945-8937F8843573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CFF3-2A39-4F51-8FF2-33A0389E7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907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354832"/>
            <a:ext cx="8686800" cy="253054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4068305"/>
            <a:ext cx="8686800" cy="253054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3A13-6EF9-4540-A945-8937F8843573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CFF3-2A39-4F51-8FF2-33A0389E7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3A13-6EF9-4540-A945-8937F8843573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0DECFF3-2A39-4F51-8FF2-33A0389E7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3A13-6EF9-4540-A945-8937F8843573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CFF3-2A39-4F51-8FF2-33A0389E7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3A13-6EF9-4540-A945-8937F8843573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CFF3-2A39-4F51-8FF2-33A0389E7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3A13-6EF9-4540-A945-8937F8843573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CFF3-2A39-4F51-8FF2-33A0389E7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3A13-6EF9-4540-A945-8937F8843573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CFF3-2A39-4F51-8FF2-33A0389E7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3A13-6EF9-4540-A945-8937F8843573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CFF3-2A39-4F51-8FF2-33A0389E7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3A13-6EF9-4540-A945-8937F8843573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CFF3-2A39-4F51-8FF2-33A0389E7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2A43A13-6EF9-4540-A945-8937F8843573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0DECFF3-2A39-4F51-8FF2-33A0389E7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Дрожжевые грибки 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026" name="Picture 2" descr="C:\Users\AMD\Desktop\Жизнь начинается\4f0fffca84b98_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4337352" cy="2880000"/>
          </a:xfrm>
          <a:prstGeom prst="rect">
            <a:avLst/>
          </a:prstGeom>
          <a:noFill/>
        </p:spPr>
      </p:pic>
      <p:pic>
        <p:nvPicPr>
          <p:cNvPr id="1027" name="Picture 3" descr="C:\Users\AMD\Desktop\Жизнь начинается\размножение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000504"/>
            <a:ext cx="4162782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9A9AC6E-6159-4AA5-9CA3-57C956A1B657}" type="datetime1">
              <a:rPr lang="ru-RU"/>
              <a:pPr>
                <a:defRPr/>
              </a:pPr>
              <a:t>18.10.2015</a:t>
            </a:fld>
            <a:endParaRPr lang="ru-RU"/>
          </a:p>
        </p:txBody>
      </p:sp>
      <p:pic>
        <p:nvPicPr>
          <p:cNvPr id="25603" name="Picture 4" descr="Способы вегетативного размнож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Arial Black" pitchFamily="34" charset="0"/>
              </a:rPr>
              <a:t>Семенные растения 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2844" y="1535112"/>
            <a:ext cx="4354544" cy="750887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Голосеменные 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Цветковые 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14338" name="Picture 2" descr="C:\Users\AMD\Desktop\Жизнь начинается\сосна меловая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457200" y="2729111"/>
            <a:ext cx="4040188" cy="3030141"/>
          </a:xfrm>
          <a:prstGeom prst="rect">
            <a:avLst/>
          </a:prstGeom>
          <a:noFill/>
        </p:spPr>
      </p:pic>
      <p:pic>
        <p:nvPicPr>
          <p:cNvPr id="14339" name="Picture 3" descr="C:\Users\AMD\Desktop\Жизнь начинается\ywrONE5s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5920" y="2930770"/>
            <a:ext cx="4039985" cy="2626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0136C-F1BC-4EF6-B719-CA7177724F4D}" type="slidenum">
              <a:rPr lang="ru-RU"/>
              <a:pPr/>
              <a:t>12</a:t>
            </a:fld>
            <a:endParaRPr lang="ru-RU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Цикл развития голосеменных</a:t>
            </a:r>
          </a:p>
        </p:txBody>
      </p:sp>
      <p:pic>
        <p:nvPicPr>
          <p:cNvPr id="22531" name="Picture 3" descr="сос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700213"/>
            <a:ext cx="2344737" cy="4752975"/>
          </a:xfrm>
          <a:prstGeom prst="rect">
            <a:avLst/>
          </a:prstGeom>
          <a:noFill/>
        </p:spPr>
      </p:pic>
      <p:pic>
        <p:nvPicPr>
          <p:cNvPr id="22532" name="Picture 4" descr="жен-шиш-2"/>
          <p:cNvPicPr>
            <a:picLocks noChangeAspect="1" noChangeArrowheads="1"/>
          </p:cNvPicPr>
          <p:nvPr/>
        </p:nvPicPr>
        <p:blipFill>
          <a:blip r:embed="rId4">
            <a:lum bright="30000" contrast="60000"/>
          </a:blip>
          <a:srcRect/>
          <a:stretch>
            <a:fillRect/>
          </a:stretch>
        </p:blipFill>
        <p:spPr bwMode="auto">
          <a:xfrm rot="-1416340">
            <a:off x="4429125" y="3068638"/>
            <a:ext cx="1079500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жен-муж-2"/>
          <p:cNvPicPr>
            <a:picLocks noChangeAspect="1" noChangeArrowheads="1"/>
          </p:cNvPicPr>
          <p:nvPr/>
        </p:nvPicPr>
        <p:blipFill>
          <a:blip r:embed="rId5">
            <a:lum bright="30000" contrast="60000"/>
          </a:blip>
          <a:srcRect/>
          <a:stretch>
            <a:fillRect/>
          </a:stretch>
        </p:blipFill>
        <p:spPr bwMode="auto">
          <a:xfrm rot="1023313">
            <a:off x="4429125" y="1196975"/>
            <a:ext cx="10795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сосна-мол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27313" y="5229225"/>
            <a:ext cx="542925" cy="1512888"/>
          </a:xfrm>
          <a:prstGeom prst="rect">
            <a:avLst/>
          </a:prstGeom>
          <a:noFill/>
        </p:spPr>
      </p:pic>
      <p:pic>
        <p:nvPicPr>
          <p:cNvPr id="22535" name="Picture 7" descr="жен-муж-3"/>
          <p:cNvPicPr>
            <a:picLocks noChangeAspect="1" noChangeArrowheads="1"/>
          </p:cNvPicPr>
          <p:nvPr/>
        </p:nvPicPr>
        <p:blipFill>
          <a:blip r:embed="rId7">
            <a:lum bright="30000" contrast="60000"/>
          </a:blip>
          <a:srcRect/>
          <a:stretch>
            <a:fillRect/>
          </a:stretch>
        </p:blipFill>
        <p:spPr bwMode="auto">
          <a:xfrm rot="1045791">
            <a:off x="6426200" y="1482725"/>
            <a:ext cx="739775" cy="571500"/>
          </a:xfrm>
          <a:prstGeom prst="rect">
            <a:avLst/>
          </a:prstGeom>
          <a:noFill/>
        </p:spPr>
      </p:pic>
      <p:pic>
        <p:nvPicPr>
          <p:cNvPr id="22536" name="Picture 8" descr="жен-шиш-4"/>
          <p:cNvPicPr>
            <a:picLocks noChangeAspect="1" noChangeArrowheads="1"/>
          </p:cNvPicPr>
          <p:nvPr/>
        </p:nvPicPr>
        <p:blipFill>
          <a:blip r:embed="rId8">
            <a:lum bright="30000" contrast="60000"/>
          </a:blip>
          <a:srcRect/>
          <a:stretch>
            <a:fillRect/>
          </a:stretch>
        </p:blipFill>
        <p:spPr bwMode="auto">
          <a:xfrm rot="354447">
            <a:off x="6076950" y="3213100"/>
            <a:ext cx="1439863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 descr="жен-муж--шиш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429906">
            <a:off x="2484438" y="1484313"/>
            <a:ext cx="1331912" cy="1876425"/>
          </a:xfrm>
          <a:prstGeom prst="rect">
            <a:avLst/>
          </a:prstGeom>
          <a:noFill/>
        </p:spPr>
      </p:pic>
      <p:pic>
        <p:nvPicPr>
          <p:cNvPr id="22538" name="Picture 10" descr="семя-сосны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2325350">
            <a:off x="4067175" y="4868863"/>
            <a:ext cx="1409700" cy="885825"/>
          </a:xfrm>
          <a:prstGeom prst="rect">
            <a:avLst/>
          </a:prstGeom>
          <a:noFill/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492500" y="1557338"/>
            <a:ext cx="3095625" cy="600075"/>
            <a:chOff x="2200" y="981"/>
            <a:chExt cx="1950" cy="378"/>
          </a:xfrm>
        </p:grpSpPr>
        <p:sp>
          <p:nvSpPr>
            <p:cNvPr id="22540" name="AutoShape 12"/>
            <p:cNvSpPr>
              <a:spLocks noChangeArrowheads="1"/>
            </p:cNvSpPr>
            <p:nvPr/>
          </p:nvSpPr>
          <p:spPr bwMode="auto">
            <a:xfrm>
              <a:off x="2594" y="981"/>
              <a:ext cx="1556" cy="31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мужские шишки</a:t>
              </a:r>
            </a:p>
          </p:txBody>
        </p:sp>
        <p:sp>
          <p:nvSpPr>
            <p:cNvPr id="22541" name="Line 13"/>
            <p:cNvSpPr>
              <a:spLocks noChangeShapeType="1"/>
            </p:cNvSpPr>
            <p:nvPr/>
          </p:nvSpPr>
          <p:spPr bwMode="auto">
            <a:xfrm flipV="1">
              <a:off x="2200" y="1162"/>
              <a:ext cx="385" cy="19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 type="oval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276600" y="3141663"/>
            <a:ext cx="3216275" cy="628650"/>
            <a:chOff x="2064" y="1979"/>
            <a:chExt cx="2026" cy="396"/>
          </a:xfrm>
        </p:grpSpPr>
        <p:sp>
          <p:nvSpPr>
            <p:cNvPr id="22543" name="AutoShape 15"/>
            <p:cNvSpPr>
              <a:spLocks noChangeArrowheads="1"/>
            </p:cNvSpPr>
            <p:nvPr/>
          </p:nvSpPr>
          <p:spPr bwMode="auto">
            <a:xfrm>
              <a:off x="2549" y="2056"/>
              <a:ext cx="1541" cy="31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женские шишки</a:t>
              </a:r>
            </a:p>
          </p:txBody>
        </p:sp>
        <p:sp>
          <p:nvSpPr>
            <p:cNvPr id="22544" name="Line 16"/>
            <p:cNvSpPr>
              <a:spLocks noChangeShapeType="1"/>
            </p:cNvSpPr>
            <p:nvPr/>
          </p:nvSpPr>
          <p:spPr bwMode="auto">
            <a:xfrm>
              <a:off x="2064" y="1979"/>
              <a:ext cx="476" cy="27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 type="oval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2545" name="Picture 17" descr="пыльца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26363" y="2217738"/>
            <a:ext cx="1238250" cy="812800"/>
          </a:xfrm>
          <a:prstGeom prst="rect">
            <a:avLst/>
          </a:prstGeom>
          <a:noFill/>
        </p:spPr>
      </p:pic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7381875" y="6143625"/>
            <a:ext cx="354013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1</a:t>
            </a: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7812088" y="6143625"/>
            <a:ext cx="642937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год</a:t>
            </a: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7380288" y="6143625"/>
            <a:ext cx="354012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2</a:t>
            </a:r>
          </a:p>
        </p:txBody>
      </p:sp>
      <p:pic>
        <p:nvPicPr>
          <p:cNvPr id="22549" name="Picture 21" descr="жен-шиш-2-год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580063" y="4076700"/>
            <a:ext cx="2647950" cy="1943100"/>
          </a:xfrm>
          <a:prstGeom prst="rect">
            <a:avLst/>
          </a:prstGeom>
          <a:noFill/>
        </p:spPr>
      </p:pic>
      <p:pic>
        <p:nvPicPr>
          <p:cNvPr id="22550" name="Picture 22" descr="жен-шиш-1-год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43663" y="4467225"/>
            <a:ext cx="1485900" cy="1266825"/>
          </a:xfrm>
          <a:prstGeom prst="rect">
            <a:avLst/>
          </a:prstGeom>
          <a:noFill/>
        </p:spPr>
      </p:pic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6805613" y="6145213"/>
            <a:ext cx="17272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созревшая</a:t>
            </a:r>
          </a:p>
        </p:txBody>
      </p:sp>
      <p:pic>
        <p:nvPicPr>
          <p:cNvPr id="22552" name="Picture 24" descr="жен-шиш-созревшая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733254">
            <a:off x="6227763" y="4076700"/>
            <a:ext cx="1800225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84921E-6 L -0.18507 -0.08164 " pathEditMode="relative" rAng="0" ptsTypes="AA">
                                      <p:cBhvr>
                                        <p:cTn id="35" dur="2000" spd="-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" y="-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9778E-7 L -0.16944 0.03885 " pathEditMode="relative" rAng="0" ptsTypes="AA">
                                      <p:cBhvr>
                                        <p:cTn id="47" dur="2000" spd="-100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441 -0.11597 C -0.1125 -0.12801 -0.06041 -0.14005 -0.03264 -0.12037 C -0.00486 -0.1007 -0.00347 -0.01852 0.00226 0.00185 " pathEditMode="relative" rAng="0" ptsTypes="aaa">
                                      <p:cBhvr>
                                        <p:cTn id="59" dur="2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5.18519E-6 C 0.00226 0.06411 0.00451 0.12823 -0.02656 0.14907 C -0.05764 0.1699 -0.12222 0.14722 -0.18663 0.12453 " pathEditMode="relative" ptsTypes="aaA">
                                      <p:cBhvr>
                                        <p:cTn id="67" dur="2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5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7341E-7 L -0.4592 -0.30636 " pathEditMode="relative" rAng="0" ptsTypes="AA">
                                      <p:cBhvr>
                                        <p:cTn id="75" dur="3000" spd="-100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" y="-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6" grpId="0" animBg="1"/>
      <p:bldP spid="22547" grpId="0" animBg="1"/>
      <p:bldP spid="22548" grpId="0" animBg="1"/>
      <p:bldP spid="225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Цикл развития покрытосеменных</a:t>
            </a:r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5119688" y="1268413"/>
            <a:ext cx="2547937" cy="2409825"/>
            <a:chOff x="1184" y="856"/>
            <a:chExt cx="3392" cy="3209"/>
          </a:xfrm>
        </p:grpSpPr>
        <p:sp>
          <p:nvSpPr>
            <p:cNvPr id="12292" name="Freeform 4"/>
            <p:cNvSpPr>
              <a:spLocks noChangeAspect="1"/>
            </p:cNvSpPr>
            <p:nvPr/>
          </p:nvSpPr>
          <p:spPr bwMode="auto">
            <a:xfrm>
              <a:off x="2006" y="856"/>
              <a:ext cx="1748" cy="2374"/>
            </a:xfrm>
            <a:custGeom>
              <a:avLst/>
              <a:gdLst/>
              <a:ahLst/>
              <a:cxnLst>
                <a:cxn ang="0">
                  <a:pos x="3956" y="13529"/>
                </a:cxn>
                <a:cxn ang="0">
                  <a:pos x="4272" y="13575"/>
                </a:cxn>
                <a:cxn ang="0">
                  <a:pos x="4550" y="13610"/>
                </a:cxn>
                <a:cxn ang="0">
                  <a:pos x="4803" y="13632"/>
                </a:cxn>
                <a:cxn ang="0">
                  <a:pos x="5042" y="13640"/>
                </a:cxn>
                <a:cxn ang="0">
                  <a:pos x="5281" y="13635"/>
                </a:cxn>
                <a:cxn ang="0">
                  <a:pos x="5530" y="13617"/>
                </a:cxn>
                <a:cxn ang="0">
                  <a:pos x="5803" y="13584"/>
                </a:cxn>
                <a:cxn ang="0">
                  <a:pos x="6111" y="13536"/>
                </a:cxn>
                <a:cxn ang="0">
                  <a:pos x="6744" y="13177"/>
                </a:cxn>
                <a:cxn ang="0">
                  <a:pos x="7161" y="12350"/>
                </a:cxn>
                <a:cxn ang="0">
                  <a:pos x="7551" y="11512"/>
                </a:cxn>
                <a:cxn ang="0">
                  <a:pos x="7917" y="10663"/>
                </a:cxn>
                <a:cxn ang="0">
                  <a:pos x="8257" y="9807"/>
                </a:cxn>
                <a:cxn ang="0">
                  <a:pos x="8572" y="8947"/>
                </a:cxn>
                <a:cxn ang="0">
                  <a:pos x="8861" y="8084"/>
                </a:cxn>
                <a:cxn ang="0">
                  <a:pos x="9125" y="7220"/>
                </a:cxn>
                <a:cxn ang="0">
                  <a:pos x="9362" y="6359"/>
                </a:cxn>
                <a:cxn ang="0">
                  <a:pos x="9575" y="5501"/>
                </a:cxn>
                <a:cxn ang="0">
                  <a:pos x="9762" y="4650"/>
                </a:cxn>
                <a:cxn ang="0">
                  <a:pos x="9954" y="3797"/>
                </a:cxn>
                <a:cxn ang="0">
                  <a:pos x="10041" y="2976"/>
                </a:cxn>
                <a:cxn ang="0">
                  <a:pos x="9990" y="2214"/>
                </a:cxn>
                <a:cxn ang="0">
                  <a:pos x="9805" y="1531"/>
                </a:cxn>
                <a:cxn ang="0">
                  <a:pos x="9489" y="949"/>
                </a:cxn>
                <a:cxn ang="0">
                  <a:pos x="9047" y="488"/>
                </a:cxn>
                <a:cxn ang="0">
                  <a:pos x="8479" y="168"/>
                </a:cxn>
                <a:cxn ang="0">
                  <a:pos x="7789" y="12"/>
                </a:cxn>
                <a:cxn ang="0">
                  <a:pos x="6981" y="39"/>
                </a:cxn>
                <a:cxn ang="0">
                  <a:pos x="6059" y="271"/>
                </a:cxn>
                <a:cxn ang="0">
                  <a:pos x="5024" y="729"/>
                </a:cxn>
                <a:cxn ang="0">
                  <a:pos x="3991" y="276"/>
                </a:cxn>
                <a:cxn ang="0">
                  <a:pos x="3070" y="60"/>
                </a:cxn>
                <a:cxn ang="0">
                  <a:pos x="2262" y="56"/>
                </a:cxn>
                <a:cxn ang="0">
                  <a:pos x="1572" y="241"/>
                </a:cxn>
                <a:cxn ang="0">
                  <a:pos x="1002" y="591"/>
                </a:cxn>
                <a:cxn ang="0">
                  <a:pos x="557" y="1084"/>
                </a:cxn>
                <a:cxn ang="0">
                  <a:pos x="240" y="1696"/>
                </a:cxn>
                <a:cxn ang="0">
                  <a:pos x="53" y="2406"/>
                </a:cxn>
                <a:cxn ang="0">
                  <a:pos x="0" y="3189"/>
                </a:cxn>
                <a:cxn ang="0">
                  <a:pos x="86" y="4022"/>
                </a:cxn>
                <a:cxn ang="0">
                  <a:pos x="279" y="4877"/>
                </a:cxn>
                <a:cxn ang="0">
                  <a:pos x="474" y="5725"/>
                </a:cxn>
                <a:cxn ang="0">
                  <a:pos x="694" y="6569"/>
                </a:cxn>
                <a:cxn ang="0">
                  <a:pos x="937" y="7410"/>
                </a:cxn>
                <a:cxn ang="0">
                  <a:pos x="1205" y="8245"/>
                </a:cxn>
                <a:cxn ang="0">
                  <a:pos x="1498" y="9077"/>
                </a:cxn>
                <a:cxn ang="0">
                  <a:pos x="1813" y="9905"/>
                </a:cxn>
                <a:cxn ang="0">
                  <a:pos x="2152" y="10730"/>
                </a:cxn>
                <a:cxn ang="0">
                  <a:pos x="2516" y="11551"/>
                </a:cxn>
                <a:cxn ang="0">
                  <a:pos x="2902" y="12367"/>
                </a:cxn>
                <a:cxn ang="0">
                  <a:pos x="3311" y="13179"/>
                </a:cxn>
              </a:cxnLst>
              <a:rect l="0" t="0" r="r" b="b"/>
              <a:pathLst>
                <a:path w="10041" h="13640">
                  <a:moveTo>
                    <a:pt x="3453" y="13448"/>
                  </a:moveTo>
                  <a:lnTo>
                    <a:pt x="3717" y="13491"/>
                  </a:lnTo>
                  <a:lnTo>
                    <a:pt x="3956" y="13529"/>
                  </a:lnTo>
                  <a:lnTo>
                    <a:pt x="4066" y="13546"/>
                  </a:lnTo>
                  <a:lnTo>
                    <a:pt x="4171" y="13562"/>
                  </a:lnTo>
                  <a:lnTo>
                    <a:pt x="4272" y="13575"/>
                  </a:lnTo>
                  <a:lnTo>
                    <a:pt x="4368" y="13589"/>
                  </a:lnTo>
                  <a:lnTo>
                    <a:pt x="4461" y="13600"/>
                  </a:lnTo>
                  <a:lnTo>
                    <a:pt x="4550" y="13610"/>
                  </a:lnTo>
                  <a:lnTo>
                    <a:pt x="4637" y="13618"/>
                  </a:lnTo>
                  <a:lnTo>
                    <a:pt x="4721" y="13626"/>
                  </a:lnTo>
                  <a:lnTo>
                    <a:pt x="4803" y="13632"/>
                  </a:lnTo>
                  <a:lnTo>
                    <a:pt x="4884" y="13637"/>
                  </a:lnTo>
                  <a:lnTo>
                    <a:pt x="4964" y="13639"/>
                  </a:lnTo>
                  <a:lnTo>
                    <a:pt x="5042" y="13640"/>
                  </a:lnTo>
                  <a:lnTo>
                    <a:pt x="5122" y="13640"/>
                  </a:lnTo>
                  <a:lnTo>
                    <a:pt x="5200" y="13639"/>
                  </a:lnTo>
                  <a:lnTo>
                    <a:pt x="5281" y="13635"/>
                  </a:lnTo>
                  <a:lnTo>
                    <a:pt x="5361" y="13632"/>
                  </a:lnTo>
                  <a:lnTo>
                    <a:pt x="5445" y="13624"/>
                  </a:lnTo>
                  <a:lnTo>
                    <a:pt x="5530" y="13617"/>
                  </a:lnTo>
                  <a:lnTo>
                    <a:pt x="5617" y="13607"/>
                  </a:lnTo>
                  <a:lnTo>
                    <a:pt x="5708" y="13596"/>
                  </a:lnTo>
                  <a:lnTo>
                    <a:pt x="5803" y="13584"/>
                  </a:lnTo>
                  <a:lnTo>
                    <a:pt x="5901" y="13569"/>
                  </a:lnTo>
                  <a:lnTo>
                    <a:pt x="6004" y="13553"/>
                  </a:lnTo>
                  <a:lnTo>
                    <a:pt x="6111" y="13536"/>
                  </a:lnTo>
                  <a:lnTo>
                    <a:pt x="6343" y="13496"/>
                  </a:lnTo>
                  <a:lnTo>
                    <a:pt x="6600" y="13448"/>
                  </a:lnTo>
                  <a:lnTo>
                    <a:pt x="6744" y="13177"/>
                  </a:lnTo>
                  <a:lnTo>
                    <a:pt x="6886" y="12903"/>
                  </a:lnTo>
                  <a:lnTo>
                    <a:pt x="7025" y="12626"/>
                  </a:lnTo>
                  <a:lnTo>
                    <a:pt x="7161" y="12350"/>
                  </a:lnTo>
                  <a:lnTo>
                    <a:pt x="7295" y="12072"/>
                  </a:lnTo>
                  <a:lnTo>
                    <a:pt x="7424" y="11792"/>
                  </a:lnTo>
                  <a:lnTo>
                    <a:pt x="7551" y="11512"/>
                  </a:lnTo>
                  <a:lnTo>
                    <a:pt x="7676" y="11229"/>
                  </a:lnTo>
                  <a:lnTo>
                    <a:pt x="7799" y="10946"/>
                  </a:lnTo>
                  <a:lnTo>
                    <a:pt x="7917" y="10663"/>
                  </a:lnTo>
                  <a:lnTo>
                    <a:pt x="8034" y="10379"/>
                  </a:lnTo>
                  <a:lnTo>
                    <a:pt x="8146" y="10094"/>
                  </a:lnTo>
                  <a:lnTo>
                    <a:pt x="8257" y="9807"/>
                  </a:lnTo>
                  <a:lnTo>
                    <a:pt x="8365" y="9521"/>
                  </a:lnTo>
                  <a:lnTo>
                    <a:pt x="8469" y="9235"/>
                  </a:lnTo>
                  <a:lnTo>
                    <a:pt x="8572" y="8947"/>
                  </a:lnTo>
                  <a:lnTo>
                    <a:pt x="8671" y="8660"/>
                  </a:lnTo>
                  <a:lnTo>
                    <a:pt x="8768" y="8371"/>
                  </a:lnTo>
                  <a:lnTo>
                    <a:pt x="8861" y="8084"/>
                  </a:lnTo>
                  <a:lnTo>
                    <a:pt x="8951" y="7796"/>
                  </a:lnTo>
                  <a:lnTo>
                    <a:pt x="9039" y="7508"/>
                  </a:lnTo>
                  <a:lnTo>
                    <a:pt x="9125" y="7220"/>
                  </a:lnTo>
                  <a:lnTo>
                    <a:pt x="9207" y="6933"/>
                  </a:lnTo>
                  <a:lnTo>
                    <a:pt x="9286" y="6645"/>
                  </a:lnTo>
                  <a:lnTo>
                    <a:pt x="9362" y="6359"/>
                  </a:lnTo>
                  <a:lnTo>
                    <a:pt x="9436" y="6071"/>
                  </a:lnTo>
                  <a:lnTo>
                    <a:pt x="9507" y="5786"/>
                  </a:lnTo>
                  <a:lnTo>
                    <a:pt x="9575" y="5501"/>
                  </a:lnTo>
                  <a:lnTo>
                    <a:pt x="9640" y="5216"/>
                  </a:lnTo>
                  <a:lnTo>
                    <a:pt x="9702" y="4932"/>
                  </a:lnTo>
                  <a:lnTo>
                    <a:pt x="9762" y="4650"/>
                  </a:lnTo>
                  <a:lnTo>
                    <a:pt x="9819" y="4367"/>
                  </a:lnTo>
                  <a:lnTo>
                    <a:pt x="9894" y="4081"/>
                  </a:lnTo>
                  <a:lnTo>
                    <a:pt x="9954" y="3797"/>
                  </a:lnTo>
                  <a:lnTo>
                    <a:pt x="9998" y="3519"/>
                  </a:lnTo>
                  <a:lnTo>
                    <a:pt x="10028" y="3245"/>
                  </a:lnTo>
                  <a:lnTo>
                    <a:pt x="10041" y="2976"/>
                  </a:lnTo>
                  <a:lnTo>
                    <a:pt x="10039" y="2716"/>
                  </a:lnTo>
                  <a:lnTo>
                    <a:pt x="10022" y="2461"/>
                  </a:lnTo>
                  <a:lnTo>
                    <a:pt x="9990" y="2214"/>
                  </a:lnTo>
                  <a:lnTo>
                    <a:pt x="9943" y="1977"/>
                  </a:lnTo>
                  <a:lnTo>
                    <a:pt x="9882" y="1749"/>
                  </a:lnTo>
                  <a:lnTo>
                    <a:pt x="9805" y="1531"/>
                  </a:lnTo>
                  <a:lnTo>
                    <a:pt x="9715" y="1325"/>
                  </a:lnTo>
                  <a:lnTo>
                    <a:pt x="9609" y="1130"/>
                  </a:lnTo>
                  <a:lnTo>
                    <a:pt x="9489" y="949"/>
                  </a:lnTo>
                  <a:lnTo>
                    <a:pt x="9356" y="780"/>
                  </a:lnTo>
                  <a:lnTo>
                    <a:pt x="9208" y="626"/>
                  </a:lnTo>
                  <a:lnTo>
                    <a:pt x="9047" y="488"/>
                  </a:lnTo>
                  <a:lnTo>
                    <a:pt x="8870" y="364"/>
                  </a:lnTo>
                  <a:lnTo>
                    <a:pt x="8682" y="258"/>
                  </a:lnTo>
                  <a:lnTo>
                    <a:pt x="8479" y="168"/>
                  </a:lnTo>
                  <a:lnTo>
                    <a:pt x="8262" y="98"/>
                  </a:lnTo>
                  <a:lnTo>
                    <a:pt x="8032" y="45"/>
                  </a:lnTo>
                  <a:lnTo>
                    <a:pt x="7789" y="12"/>
                  </a:lnTo>
                  <a:lnTo>
                    <a:pt x="7533" y="0"/>
                  </a:lnTo>
                  <a:lnTo>
                    <a:pt x="7264" y="8"/>
                  </a:lnTo>
                  <a:lnTo>
                    <a:pt x="6981" y="39"/>
                  </a:lnTo>
                  <a:lnTo>
                    <a:pt x="6686" y="93"/>
                  </a:lnTo>
                  <a:lnTo>
                    <a:pt x="6379" y="170"/>
                  </a:lnTo>
                  <a:lnTo>
                    <a:pt x="6059" y="271"/>
                  </a:lnTo>
                  <a:lnTo>
                    <a:pt x="5726" y="397"/>
                  </a:lnTo>
                  <a:lnTo>
                    <a:pt x="5381" y="550"/>
                  </a:lnTo>
                  <a:lnTo>
                    <a:pt x="5024" y="729"/>
                  </a:lnTo>
                  <a:lnTo>
                    <a:pt x="4668" y="550"/>
                  </a:lnTo>
                  <a:lnTo>
                    <a:pt x="4324" y="400"/>
                  </a:lnTo>
                  <a:lnTo>
                    <a:pt x="3991" y="276"/>
                  </a:lnTo>
                  <a:lnTo>
                    <a:pt x="3672" y="180"/>
                  </a:lnTo>
                  <a:lnTo>
                    <a:pt x="3365" y="107"/>
                  </a:lnTo>
                  <a:lnTo>
                    <a:pt x="3070" y="60"/>
                  </a:lnTo>
                  <a:lnTo>
                    <a:pt x="2787" y="36"/>
                  </a:lnTo>
                  <a:lnTo>
                    <a:pt x="2518" y="35"/>
                  </a:lnTo>
                  <a:lnTo>
                    <a:pt x="2262" y="56"/>
                  </a:lnTo>
                  <a:lnTo>
                    <a:pt x="2019" y="98"/>
                  </a:lnTo>
                  <a:lnTo>
                    <a:pt x="1789" y="159"/>
                  </a:lnTo>
                  <a:lnTo>
                    <a:pt x="1572" y="241"/>
                  </a:lnTo>
                  <a:lnTo>
                    <a:pt x="1368" y="340"/>
                  </a:lnTo>
                  <a:lnTo>
                    <a:pt x="1178" y="457"/>
                  </a:lnTo>
                  <a:lnTo>
                    <a:pt x="1002" y="591"/>
                  </a:lnTo>
                  <a:lnTo>
                    <a:pt x="839" y="740"/>
                  </a:lnTo>
                  <a:lnTo>
                    <a:pt x="691" y="905"/>
                  </a:lnTo>
                  <a:lnTo>
                    <a:pt x="557" y="1084"/>
                  </a:lnTo>
                  <a:lnTo>
                    <a:pt x="437" y="1276"/>
                  </a:lnTo>
                  <a:lnTo>
                    <a:pt x="330" y="1480"/>
                  </a:lnTo>
                  <a:lnTo>
                    <a:pt x="240" y="1696"/>
                  </a:lnTo>
                  <a:lnTo>
                    <a:pt x="163" y="1924"/>
                  </a:lnTo>
                  <a:lnTo>
                    <a:pt x="100" y="2160"/>
                  </a:lnTo>
                  <a:lnTo>
                    <a:pt x="53" y="2406"/>
                  </a:lnTo>
                  <a:lnTo>
                    <a:pt x="20" y="2661"/>
                  </a:lnTo>
                  <a:lnTo>
                    <a:pt x="2" y="2921"/>
                  </a:lnTo>
                  <a:lnTo>
                    <a:pt x="0" y="3189"/>
                  </a:lnTo>
                  <a:lnTo>
                    <a:pt x="13" y="3462"/>
                  </a:lnTo>
                  <a:lnTo>
                    <a:pt x="42" y="3741"/>
                  </a:lnTo>
                  <a:lnTo>
                    <a:pt x="86" y="4022"/>
                  </a:lnTo>
                  <a:lnTo>
                    <a:pt x="144" y="4307"/>
                  </a:lnTo>
                  <a:lnTo>
                    <a:pt x="220" y="4595"/>
                  </a:lnTo>
                  <a:lnTo>
                    <a:pt x="279" y="4877"/>
                  </a:lnTo>
                  <a:lnTo>
                    <a:pt x="341" y="5161"/>
                  </a:lnTo>
                  <a:lnTo>
                    <a:pt x="406" y="5444"/>
                  </a:lnTo>
                  <a:lnTo>
                    <a:pt x="474" y="5725"/>
                  </a:lnTo>
                  <a:lnTo>
                    <a:pt x="544" y="6008"/>
                  </a:lnTo>
                  <a:lnTo>
                    <a:pt x="618" y="6288"/>
                  </a:lnTo>
                  <a:lnTo>
                    <a:pt x="694" y="6569"/>
                  </a:lnTo>
                  <a:lnTo>
                    <a:pt x="772" y="6849"/>
                  </a:lnTo>
                  <a:lnTo>
                    <a:pt x="853" y="7130"/>
                  </a:lnTo>
                  <a:lnTo>
                    <a:pt x="937" y="7410"/>
                  </a:lnTo>
                  <a:lnTo>
                    <a:pt x="1024" y="7689"/>
                  </a:lnTo>
                  <a:lnTo>
                    <a:pt x="1113" y="7968"/>
                  </a:lnTo>
                  <a:lnTo>
                    <a:pt x="1205" y="8245"/>
                  </a:lnTo>
                  <a:lnTo>
                    <a:pt x="1299" y="8523"/>
                  </a:lnTo>
                  <a:lnTo>
                    <a:pt x="1397" y="8801"/>
                  </a:lnTo>
                  <a:lnTo>
                    <a:pt x="1498" y="9077"/>
                  </a:lnTo>
                  <a:lnTo>
                    <a:pt x="1599" y="9354"/>
                  </a:lnTo>
                  <a:lnTo>
                    <a:pt x="1706" y="9630"/>
                  </a:lnTo>
                  <a:lnTo>
                    <a:pt x="1813" y="9905"/>
                  </a:lnTo>
                  <a:lnTo>
                    <a:pt x="1923" y="10181"/>
                  </a:lnTo>
                  <a:lnTo>
                    <a:pt x="2037" y="10456"/>
                  </a:lnTo>
                  <a:lnTo>
                    <a:pt x="2152" y="10730"/>
                  </a:lnTo>
                  <a:lnTo>
                    <a:pt x="2271" y="11004"/>
                  </a:lnTo>
                  <a:lnTo>
                    <a:pt x="2392" y="11278"/>
                  </a:lnTo>
                  <a:lnTo>
                    <a:pt x="2516" y="11551"/>
                  </a:lnTo>
                  <a:lnTo>
                    <a:pt x="2642" y="11824"/>
                  </a:lnTo>
                  <a:lnTo>
                    <a:pt x="2770" y="12095"/>
                  </a:lnTo>
                  <a:lnTo>
                    <a:pt x="2902" y="12367"/>
                  </a:lnTo>
                  <a:lnTo>
                    <a:pt x="3036" y="12638"/>
                  </a:lnTo>
                  <a:lnTo>
                    <a:pt x="3173" y="12909"/>
                  </a:lnTo>
                  <a:lnTo>
                    <a:pt x="3311" y="13179"/>
                  </a:lnTo>
                  <a:lnTo>
                    <a:pt x="3453" y="13448"/>
                  </a:lnTo>
                </a:path>
              </a:pathLst>
            </a:custGeom>
            <a:solidFill>
              <a:schemeClr val="tx1"/>
            </a:soli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3" name="Freeform 5"/>
            <p:cNvSpPr>
              <a:spLocks noChangeAspect="1"/>
            </p:cNvSpPr>
            <p:nvPr/>
          </p:nvSpPr>
          <p:spPr bwMode="auto">
            <a:xfrm>
              <a:off x="1184" y="1525"/>
              <a:ext cx="1411" cy="1697"/>
            </a:xfrm>
            <a:custGeom>
              <a:avLst/>
              <a:gdLst/>
              <a:ahLst/>
              <a:cxnLst>
                <a:cxn ang="0">
                  <a:pos x="4714" y="755"/>
                </a:cxn>
                <a:cxn ang="0">
                  <a:pos x="4367" y="497"/>
                </a:cxn>
                <a:cxn ang="0">
                  <a:pos x="4023" y="290"/>
                </a:cxn>
                <a:cxn ang="0">
                  <a:pos x="3685" y="137"/>
                </a:cxn>
                <a:cxn ang="0">
                  <a:pos x="3351" y="39"/>
                </a:cxn>
                <a:cxn ang="0">
                  <a:pos x="3023" y="0"/>
                </a:cxn>
                <a:cxn ang="0">
                  <a:pos x="2700" y="18"/>
                </a:cxn>
                <a:cxn ang="0">
                  <a:pos x="2384" y="99"/>
                </a:cxn>
                <a:cxn ang="0">
                  <a:pos x="2075" y="243"/>
                </a:cxn>
                <a:cxn ang="0">
                  <a:pos x="1772" y="452"/>
                </a:cxn>
                <a:cxn ang="0">
                  <a:pos x="1477" y="730"/>
                </a:cxn>
                <a:cxn ang="0">
                  <a:pos x="1189" y="1076"/>
                </a:cxn>
                <a:cxn ang="0">
                  <a:pos x="909" y="1495"/>
                </a:cxn>
                <a:cxn ang="0">
                  <a:pos x="639" y="1987"/>
                </a:cxn>
                <a:cxn ang="0">
                  <a:pos x="376" y="2553"/>
                </a:cxn>
                <a:cxn ang="0">
                  <a:pos x="123" y="3198"/>
                </a:cxn>
                <a:cxn ang="0">
                  <a:pos x="112" y="3550"/>
                </a:cxn>
                <a:cxn ang="0">
                  <a:pos x="358" y="3584"/>
                </a:cxn>
                <a:cxn ang="0">
                  <a:pos x="628" y="3663"/>
                </a:cxn>
                <a:cxn ang="0">
                  <a:pos x="920" y="3781"/>
                </a:cxn>
                <a:cxn ang="0">
                  <a:pos x="1231" y="3938"/>
                </a:cxn>
                <a:cxn ang="0">
                  <a:pos x="1556" y="4131"/>
                </a:cxn>
                <a:cxn ang="0">
                  <a:pos x="1895" y="4359"/>
                </a:cxn>
                <a:cxn ang="0">
                  <a:pos x="2243" y="4617"/>
                </a:cxn>
                <a:cxn ang="0">
                  <a:pos x="2595" y="4904"/>
                </a:cxn>
                <a:cxn ang="0">
                  <a:pos x="2952" y="5218"/>
                </a:cxn>
                <a:cxn ang="0">
                  <a:pos x="3308" y="5556"/>
                </a:cxn>
                <a:cxn ang="0">
                  <a:pos x="3661" y="5916"/>
                </a:cxn>
                <a:cxn ang="0">
                  <a:pos x="4006" y="6295"/>
                </a:cxn>
                <a:cxn ang="0">
                  <a:pos x="4342" y="6692"/>
                </a:cxn>
                <a:cxn ang="0">
                  <a:pos x="4666" y="7103"/>
                </a:cxn>
                <a:cxn ang="0">
                  <a:pos x="4973" y="7526"/>
                </a:cxn>
                <a:cxn ang="0">
                  <a:pos x="5210" y="7872"/>
                </a:cxn>
                <a:cxn ang="0">
                  <a:pos x="5385" y="8102"/>
                </a:cxn>
                <a:cxn ang="0">
                  <a:pos x="5555" y="8294"/>
                </a:cxn>
                <a:cxn ang="0">
                  <a:pos x="5722" y="8456"/>
                </a:cxn>
                <a:cxn ang="0">
                  <a:pos x="5887" y="8589"/>
                </a:cxn>
                <a:cxn ang="0">
                  <a:pos x="6053" y="8700"/>
                </a:cxn>
                <a:cxn ang="0">
                  <a:pos x="6219" y="8795"/>
                </a:cxn>
                <a:cxn ang="0">
                  <a:pos x="6388" y="8875"/>
                </a:cxn>
                <a:cxn ang="0">
                  <a:pos x="6648" y="8986"/>
                </a:cxn>
                <a:cxn ang="0">
                  <a:pos x="6921" y="9094"/>
                </a:cxn>
                <a:cxn ang="0">
                  <a:pos x="7113" y="9174"/>
                </a:cxn>
                <a:cxn ang="0">
                  <a:pos x="7314" y="9267"/>
                </a:cxn>
                <a:cxn ang="0">
                  <a:pos x="7526" y="9376"/>
                </a:cxn>
                <a:cxn ang="0">
                  <a:pos x="7748" y="9507"/>
                </a:cxn>
                <a:cxn ang="0">
                  <a:pos x="7986" y="9663"/>
                </a:cxn>
                <a:cxn ang="0">
                  <a:pos x="7965" y="9481"/>
                </a:cxn>
                <a:cxn ang="0">
                  <a:pos x="7686" y="8933"/>
                </a:cxn>
                <a:cxn ang="0">
                  <a:pos x="7418" y="8386"/>
                </a:cxn>
                <a:cxn ang="0">
                  <a:pos x="7161" y="7837"/>
                </a:cxn>
                <a:cxn ang="0">
                  <a:pos x="6914" y="7287"/>
                </a:cxn>
                <a:cxn ang="0">
                  <a:pos x="6679" y="6736"/>
                </a:cxn>
                <a:cxn ang="0">
                  <a:pos x="6455" y="6185"/>
                </a:cxn>
                <a:cxn ang="0">
                  <a:pos x="6243" y="5632"/>
                </a:cxn>
                <a:cxn ang="0">
                  <a:pos x="6042" y="5079"/>
                </a:cxn>
                <a:cxn ang="0">
                  <a:pos x="5851" y="4525"/>
                </a:cxn>
                <a:cxn ang="0">
                  <a:pos x="5672" y="3971"/>
                </a:cxn>
                <a:cxn ang="0">
                  <a:pos x="5504" y="3414"/>
                </a:cxn>
                <a:cxn ang="0">
                  <a:pos x="5348" y="2858"/>
                </a:cxn>
                <a:cxn ang="0">
                  <a:pos x="5202" y="2300"/>
                </a:cxn>
                <a:cxn ang="0">
                  <a:pos x="5069" y="1742"/>
                </a:cxn>
                <a:cxn ang="0">
                  <a:pos x="4947" y="1183"/>
                </a:cxn>
              </a:cxnLst>
              <a:rect l="0" t="0" r="r" b="b"/>
              <a:pathLst>
                <a:path w="8109" h="9754">
                  <a:moveTo>
                    <a:pt x="4890" y="903"/>
                  </a:moveTo>
                  <a:lnTo>
                    <a:pt x="4714" y="755"/>
                  </a:lnTo>
                  <a:lnTo>
                    <a:pt x="4540" y="620"/>
                  </a:lnTo>
                  <a:lnTo>
                    <a:pt x="4367" y="497"/>
                  </a:lnTo>
                  <a:lnTo>
                    <a:pt x="4194" y="386"/>
                  </a:lnTo>
                  <a:lnTo>
                    <a:pt x="4023" y="290"/>
                  </a:lnTo>
                  <a:lnTo>
                    <a:pt x="3853" y="207"/>
                  </a:lnTo>
                  <a:lnTo>
                    <a:pt x="3685" y="137"/>
                  </a:lnTo>
                  <a:lnTo>
                    <a:pt x="3517" y="82"/>
                  </a:lnTo>
                  <a:lnTo>
                    <a:pt x="3351" y="39"/>
                  </a:lnTo>
                  <a:lnTo>
                    <a:pt x="3186" y="12"/>
                  </a:lnTo>
                  <a:lnTo>
                    <a:pt x="3023" y="0"/>
                  </a:lnTo>
                  <a:lnTo>
                    <a:pt x="2860" y="1"/>
                  </a:lnTo>
                  <a:lnTo>
                    <a:pt x="2700" y="18"/>
                  </a:lnTo>
                  <a:lnTo>
                    <a:pt x="2541" y="51"/>
                  </a:lnTo>
                  <a:lnTo>
                    <a:pt x="2384" y="99"/>
                  </a:lnTo>
                  <a:lnTo>
                    <a:pt x="2229" y="164"/>
                  </a:lnTo>
                  <a:lnTo>
                    <a:pt x="2075" y="243"/>
                  </a:lnTo>
                  <a:lnTo>
                    <a:pt x="1922" y="340"/>
                  </a:lnTo>
                  <a:lnTo>
                    <a:pt x="1772" y="452"/>
                  </a:lnTo>
                  <a:lnTo>
                    <a:pt x="1623" y="583"/>
                  </a:lnTo>
                  <a:lnTo>
                    <a:pt x="1477" y="730"/>
                  </a:lnTo>
                  <a:lnTo>
                    <a:pt x="1332" y="894"/>
                  </a:lnTo>
                  <a:lnTo>
                    <a:pt x="1189" y="1076"/>
                  </a:lnTo>
                  <a:lnTo>
                    <a:pt x="1048" y="1277"/>
                  </a:lnTo>
                  <a:lnTo>
                    <a:pt x="909" y="1495"/>
                  </a:lnTo>
                  <a:lnTo>
                    <a:pt x="773" y="1731"/>
                  </a:lnTo>
                  <a:lnTo>
                    <a:pt x="639" y="1987"/>
                  </a:lnTo>
                  <a:lnTo>
                    <a:pt x="506" y="2261"/>
                  </a:lnTo>
                  <a:lnTo>
                    <a:pt x="376" y="2553"/>
                  </a:lnTo>
                  <a:lnTo>
                    <a:pt x="248" y="2866"/>
                  </a:lnTo>
                  <a:lnTo>
                    <a:pt x="123" y="3198"/>
                  </a:lnTo>
                  <a:lnTo>
                    <a:pt x="0" y="3550"/>
                  </a:lnTo>
                  <a:lnTo>
                    <a:pt x="112" y="3550"/>
                  </a:lnTo>
                  <a:lnTo>
                    <a:pt x="232" y="3562"/>
                  </a:lnTo>
                  <a:lnTo>
                    <a:pt x="358" y="3584"/>
                  </a:lnTo>
                  <a:lnTo>
                    <a:pt x="491" y="3619"/>
                  </a:lnTo>
                  <a:lnTo>
                    <a:pt x="628" y="3663"/>
                  </a:lnTo>
                  <a:lnTo>
                    <a:pt x="772" y="3716"/>
                  </a:lnTo>
                  <a:lnTo>
                    <a:pt x="920" y="3781"/>
                  </a:lnTo>
                  <a:lnTo>
                    <a:pt x="1073" y="3855"/>
                  </a:lnTo>
                  <a:lnTo>
                    <a:pt x="1231" y="3938"/>
                  </a:lnTo>
                  <a:lnTo>
                    <a:pt x="1392" y="4031"/>
                  </a:lnTo>
                  <a:lnTo>
                    <a:pt x="1556" y="4131"/>
                  </a:lnTo>
                  <a:lnTo>
                    <a:pt x="1724" y="4241"/>
                  </a:lnTo>
                  <a:lnTo>
                    <a:pt x="1895" y="4359"/>
                  </a:lnTo>
                  <a:lnTo>
                    <a:pt x="2068" y="4484"/>
                  </a:lnTo>
                  <a:lnTo>
                    <a:pt x="2243" y="4617"/>
                  </a:lnTo>
                  <a:lnTo>
                    <a:pt x="2419" y="4756"/>
                  </a:lnTo>
                  <a:lnTo>
                    <a:pt x="2595" y="4904"/>
                  </a:lnTo>
                  <a:lnTo>
                    <a:pt x="2774" y="5057"/>
                  </a:lnTo>
                  <a:lnTo>
                    <a:pt x="2952" y="5218"/>
                  </a:lnTo>
                  <a:lnTo>
                    <a:pt x="3130" y="5384"/>
                  </a:lnTo>
                  <a:lnTo>
                    <a:pt x="3308" y="5556"/>
                  </a:lnTo>
                  <a:lnTo>
                    <a:pt x="3484" y="5734"/>
                  </a:lnTo>
                  <a:lnTo>
                    <a:pt x="3661" y="5916"/>
                  </a:lnTo>
                  <a:lnTo>
                    <a:pt x="3834" y="6103"/>
                  </a:lnTo>
                  <a:lnTo>
                    <a:pt x="4006" y="6295"/>
                  </a:lnTo>
                  <a:lnTo>
                    <a:pt x="4176" y="6491"/>
                  </a:lnTo>
                  <a:lnTo>
                    <a:pt x="4342" y="6692"/>
                  </a:lnTo>
                  <a:lnTo>
                    <a:pt x="4506" y="6896"/>
                  </a:lnTo>
                  <a:lnTo>
                    <a:pt x="4666" y="7103"/>
                  </a:lnTo>
                  <a:lnTo>
                    <a:pt x="4822" y="7313"/>
                  </a:lnTo>
                  <a:lnTo>
                    <a:pt x="4973" y="7526"/>
                  </a:lnTo>
                  <a:lnTo>
                    <a:pt x="5120" y="7743"/>
                  </a:lnTo>
                  <a:lnTo>
                    <a:pt x="5210" y="7872"/>
                  </a:lnTo>
                  <a:lnTo>
                    <a:pt x="5298" y="7992"/>
                  </a:lnTo>
                  <a:lnTo>
                    <a:pt x="5385" y="8102"/>
                  </a:lnTo>
                  <a:lnTo>
                    <a:pt x="5470" y="8203"/>
                  </a:lnTo>
                  <a:lnTo>
                    <a:pt x="5555" y="8294"/>
                  </a:lnTo>
                  <a:lnTo>
                    <a:pt x="5639" y="8379"/>
                  </a:lnTo>
                  <a:lnTo>
                    <a:pt x="5722" y="8456"/>
                  </a:lnTo>
                  <a:lnTo>
                    <a:pt x="5805" y="8526"/>
                  </a:lnTo>
                  <a:lnTo>
                    <a:pt x="5887" y="8589"/>
                  </a:lnTo>
                  <a:lnTo>
                    <a:pt x="5971" y="8647"/>
                  </a:lnTo>
                  <a:lnTo>
                    <a:pt x="6053" y="8700"/>
                  </a:lnTo>
                  <a:lnTo>
                    <a:pt x="6136" y="8749"/>
                  </a:lnTo>
                  <a:lnTo>
                    <a:pt x="6219" y="8795"/>
                  </a:lnTo>
                  <a:lnTo>
                    <a:pt x="6303" y="8836"/>
                  </a:lnTo>
                  <a:lnTo>
                    <a:pt x="6388" y="8875"/>
                  </a:lnTo>
                  <a:lnTo>
                    <a:pt x="6473" y="8913"/>
                  </a:lnTo>
                  <a:lnTo>
                    <a:pt x="6648" y="8986"/>
                  </a:lnTo>
                  <a:lnTo>
                    <a:pt x="6829" y="9056"/>
                  </a:lnTo>
                  <a:lnTo>
                    <a:pt x="6921" y="9094"/>
                  </a:lnTo>
                  <a:lnTo>
                    <a:pt x="7017" y="9132"/>
                  </a:lnTo>
                  <a:lnTo>
                    <a:pt x="7113" y="9174"/>
                  </a:lnTo>
                  <a:lnTo>
                    <a:pt x="7212" y="9218"/>
                  </a:lnTo>
                  <a:lnTo>
                    <a:pt x="7314" y="9267"/>
                  </a:lnTo>
                  <a:lnTo>
                    <a:pt x="7419" y="9318"/>
                  </a:lnTo>
                  <a:lnTo>
                    <a:pt x="7526" y="9376"/>
                  </a:lnTo>
                  <a:lnTo>
                    <a:pt x="7636" y="9438"/>
                  </a:lnTo>
                  <a:lnTo>
                    <a:pt x="7748" y="9507"/>
                  </a:lnTo>
                  <a:lnTo>
                    <a:pt x="7866" y="9581"/>
                  </a:lnTo>
                  <a:lnTo>
                    <a:pt x="7986" y="9663"/>
                  </a:lnTo>
                  <a:lnTo>
                    <a:pt x="8109" y="9754"/>
                  </a:lnTo>
                  <a:lnTo>
                    <a:pt x="7965" y="9481"/>
                  </a:lnTo>
                  <a:lnTo>
                    <a:pt x="7824" y="9207"/>
                  </a:lnTo>
                  <a:lnTo>
                    <a:pt x="7686" y="8933"/>
                  </a:lnTo>
                  <a:lnTo>
                    <a:pt x="7550" y="8660"/>
                  </a:lnTo>
                  <a:lnTo>
                    <a:pt x="7418" y="8386"/>
                  </a:lnTo>
                  <a:lnTo>
                    <a:pt x="7288" y="8111"/>
                  </a:lnTo>
                  <a:lnTo>
                    <a:pt x="7161" y="7837"/>
                  </a:lnTo>
                  <a:lnTo>
                    <a:pt x="7036" y="7562"/>
                  </a:lnTo>
                  <a:lnTo>
                    <a:pt x="6914" y="7287"/>
                  </a:lnTo>
                  <a:lnTo>
                    <a:pt x="6795" y="7012"/>
                  </a:lnTo>
                  <a:lnTo>
                    <a:pt x="6679" y="6736"/>
                  </a:lnTo>
                  <a:lnTo>
                    <a:pt x="6566" y="6460"/>
                  </a:lnTo>
                  <a:lnTo>
                    <a:pt x="6455" y="6185"/>
                  </a:lnTo>
                  <a:lnTo>
                    <a:pt x="6347" y="5909"/>
                  </a:lnTo>
                  <a:lnTo>
                    <a:pt x="6243" y="5632"/>
                  </a:lnTo>
                  <a:lnTo>
                    <a:pt x="6141" y="5356"/>
                  </a:lnTo>
                  <a:lnTo>
                    <a:pt x="6042" y="5079"/>
                  </a:lnTo>
                  <a:lnTo>
                    <a:pt x="5945" y="4803"/>
                  </a:lnTo>
                  <a:lnTo>
                    <a:pt x="5851" y="4525"/>
                  </a:lnTo>
                  <a:lnTo>
                    <a:pt x="5760" y="4247"/>
                  </a:lnTo>
                  <a:lnTo>
                    <a:pt x="5672" y="3971"/>
                  </a:lnTo>
                  <a:lnTo>
                    <a:pt x="5586" y="3692"/>
                  </a:lnTo>
                  <a:lnTo>
                    <a:pt x="5504" y="3414"/>
                  </a:lnTo>
                  <a:lnTo>
                    <a:pt x="5425" y="3137"/>
                  </a:lnTo>
                  <a:lnTo>
                    <a:pt x="5348" y="2858"/>
                  </a:lnTo>
                  <a:lnTo>
                    <a:pt x="5274" y="2579"/>
                  </a:lnTo>
                  <a:lnTo>
                    <a:pt x="5202" y="2300"/>
                  </a:lnTo>
                  <a:lnTo>
                    <a:pt x="5135" y="2021"/>
                  </a:lnTo>
                  <a:lnTo>
                    <a:pt x="5069" y="1742"/>
                  </a:lnTo>
                  <a:lnTo>
                    <a:pt x="5006" y="1462"/>
                  </a:lnTo>
                  <a:lnTo>
                    <a:pt x="4947" y="1183"/>
                  </a:lnTo>
                  <a:lnTo>
                    <a:pt x="4890" y="903"/>
                  </a:lnTo>
                  <a:close/>
                </a:path>
              </a:pathLst>
            </a:custGeom>
            <a:solidFill>
              <a:schemeClr val="tx1"/>
            </a:solidFill>
            <a:ln w="3175" cap="flat" cmpd="sng">
              <a:solidFill>
                <a:srgbClr val="1F1A1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294" name="Freeform 6"/>
            <p:cNvSpPr>
              <a:spLocks noChangeAspect="1"/>
            </p:cNvSpPr>
            <p:nvPr/>
          </p:nvSpPr>
          <p:spPr bwMode="auto">
            <a:xfrm flipH="1">
              <a:off x="3165" y="1526"/>
              <a:ext cx="1411" cy="1696"/>
            </a:xfrm>
            <a:custGeom>
              <a:avLst/>
              <a:gdLst/>
              <a:ahLst/>
              <a:cxnLst>
                <a:cxn ang="0">
                  <a:pos x="4714" y="755"/>
                </a:cxn>
                <a:cxn ang="0">
                  <a:pos x="4367" y="497"/>
                </a:cxn>
                <a:cxn ang="0">
                  <a:pos x="4023" y="290"/>
                </a:cxn>
                <a:cxn ang="0">
                  <a:pos x="3685" y="137"/>
                </a:cxn>
                <a:cxn ang="0">
                  <a:pos x="3351" y="39"/>
                </a:cxn>
                <a:cxn ang="0">
                  <a:pos x="3023" y="0"/>
                </a:cxn>
                <a:cxn ang="0">
                  <a:pos x="2700" y="18"/>
                </a:cxn>
                <a:cxn ang="0">
                  <a:pos x="2384" y="99"/>
                </a:cxn>
                <a:cxn ang="0">
                  <a:pos x="2075" y="243"/>
                </a:cxn>
                <a:cxn ang="0">
                  <a:pos x="1772" y="452"/>
                </a:cxn>
                <a:cxn ang="0">
                  <a:pos x="1477" y="730"/>
                </a:cxn>
                <a:cxn ang="0">
                  <a:pos x="1189" y="1076"/>
                </a:cxn>
                <a:cxn ang="0">
                  <a:pos x="909" y="1495"/>
                </a:cxn>
                <a:cxn ang="0">
                  <a:pos x="639" y="1987"/>
                </a:cxn>
                <a:cxn ang="0">
                  <a:pos x="376" y="2553"/>
                </a:cxn>
                <a:cxn ang="0">
                  <a:pos x="123" y="3198"/>
                </a:cxn>
                <a:cxn ang="0">
                  <a:pos x="112" y="3550"/>
                </a:cxn>
                <a:cxn ang="0">
                  <a:pos x="358" y="3584"/>
                </a:cxn>
                <a:cxn ang="0">
                  <a:pos x="628" y="3663"/>
                </a:cxn>
                <a:cxn ang="0">
                  <a:pos x="920" y="3781"/>
                </a:cxn>
                <a:cxn ang="0">
                  <a:pos x="1231" y="3938"/>
                </a:cxn>
                <a:cxn ang="0">
                  <a:pos x="1556" y="4131"/>
                </a:cxn>
                <a:cxn ang="0">
                  <a:pos x="1895" y="4359"/>
                </a:cxn>
                <a:cxn ang="0">
                  <a:pos x="2243" y="4617"/>
                </a:cxn>
                <a:cxn ang="0">
                  <a:pos x="2595" y="4904"/>
                </a:cxn>
                <a:cxn ang="0">
                  <a:pos x="2952" y="5218"/>
                </a:cxn>
                <a:cxn ang="0">
                  <a:pos x="3308" y="5556"/>
                </a:cxn>
                <a:cxn ang="0">
                  <a:pos x="3661" y="5916"/>
                </a:cxn>
                <a:cxn ang="0">
                  <a:pos x="4006" y="6295"/>
                </a:cxn>
                <a:cxn ang="0">
                  <a:pos x="4342" y="6692"/>
                </a:cxn>
                <a:cxn ang="0">
                  <a:pos x="4666" y="7103"/>
                </a:cxn>
                <a:cxn ang="0">
                  <a:pos x="4973" y="7526"/>
                </a:cxn>
                <a:cxn ang="0">
                  <a:pos x="5210" y="7872"/>
                </a:cxn>
                <a:cxn ang="0">
                  <a:pos x="5385" y="8102"/>
                </a:cxn>
                <a:cxn ang="0">
                  <a:pos x="5555" y="8294"/>
                </a:cxn>
                <a:cxn ang="0">
                  <a:pos x="5722" y="8456"/>
                </a:cxn>
                <a:cxn ang="0">
                  <a:pos x="5887" y="8589"/>
                </a:cxn>
                <a:cxn ang="0">
                  <a:pos x="6053" y="8700"/>
                </a:cxn>
                <a:cxn ang="0">
                  <a:pos x="6219" y="8795"/>
                </a:cxn>
                <a:cxn ang="0">
                  <a:pos x="6388" y="8875"/>
                </a:cxn>
                <a:cxn ang="0">
                  <a:pos x="6648" y="8986"/>
                </a:cxn>
                <a:cxn ang="0">
                  <a:pos x="6921" y="9094"/>
                </a:cxn>
                <a:cxn ang="0">
                  <a:pos x="7113" y="9174"/>
                </a:cxn>
                <a:cxn ang="0">
                  <a:pos x="7314" y="9267"/>
                </a:cxn>
                <a:cxn ang="0">
                  <a:pos x="7526" y="9376"/>
                </a:cxn>
                <a:cxn ang="0">
                  <a:pos x="7748" y="9507"/>
                </a:cxn>
                <a:cxn ang="0">
                  <a:pos x="7986" y="9663"/>
                </a:cxn>
                <a:cxn ang="0">
                  <a:pos x="7965" y="9481"/>
                </a:cxn>
                <a:cxn ang="0">
                  <a:pos x="7686" y="8933"/>
                </a:cxn>
                <a:cxn ang="0">
                  <a:pos x="7418" y="8386"/>
                </a:cxn>
                <a:cxn ang="0">
                  <a:pos x="7161" y="7837"/>
                </a:cxn>
                <a:cxn ang="0">
                  <a:pos x="6914" y="7287"/>
                </a:cxn>
                <a:cxn ang="0">
                  <a:pos x="6679" y="6736"/>
                </a:cxn>
                <a:cxn ang="0">
                  <a:pos x="6455" y="6185"/>
                </a:cxn>
                <a:cxn ang="0">
                  <a:pos x="6243" y="5632"/>
                </a:cxn>
                <a:cxn ang="0">
                  <a:pos x="6042" y="5079"/>
                </a:cxn>
                <a:cxn ang="0">
                  <a:pos x="5851" y="4525"/>
                </a:cxn>
                <a:cxn ang="0">
                  <a:pos x="5672" y="3971"/>
                </a:cxn>
                <a:cxn ang="0">
                  <a:pos x="5504" y="3414"/>
                </a:cxn>
                <a:cxn ang="0">
                  <a:pos x="5348" y="2858"/>
                </a:cxn>
                <a:cxn ang="0">
                  <a:pos x="5202" y="2300"/>
                </a:cxn>
                <a:cxn ang="0">
                  <a:pos x="5069" y="1742"/>
                </a:cxn>
                <a:cxn ang="0">
                  <a:pos x="4947" y="1183"/>
                </a:cxn>
              </a:cxnLst>
              <a:rect l="0" t="0" r="r" b="b"/>
              <a:pathLst>
                <a:path w="8109" h="9754">
                  <a:moveTo>
                    <a:pt x="4890" y="903"/>
                  </a:moveTo>
                  <a:lnTo>
                    <a:pt x="4714" y="755"/>
                  </a:lnTo>
                  <a:lnTo>
                    <a:pt x="4540" y="620"/>
                  </a:lnTo>
                  <a:lnTo>
                    <a:pt x="4367" y="497"/>
                  </a:lnTo>
                  <a:lnTo>
                    <a:pt x="4194" y="386"/>
                  </a:lnTo>
                  <a:lnTo>
                    <a:pt x="4023" y="290"/>
                  </a:lnTo>
                  <a:lnTo>
                    <a:pt x="3853" y="207"/>
                  </a:lnTo>
                  <a:lnTo>
                    <a:pt x="3685" y="137"/>
                  </a:lnTo>
                  <a:lnTo>
                    <a:pt x="3517" y="82"/>
                  </a:lnTo>
                  <a:lnTo>
                    <a:pt x="3351" y="39"/>
                  </a:lnTo>
                  <a:lnTo>
                    <a:pt x="3186" y="12"/>
                  </a:lnTo>
                  <a:lnTo>
                    <a:pt x="3023" y="0"/>
                  </a:lnTo>
                  <a:lnTo>
                    <a:pt x="2860" y="1"/>
                  </a:lnTo>
                  <a:lnTo>
                    <a:pt x="2700" y="18"/>
                  </a:lnTo>
                  <a:lnTo>
                    <a:pt x="2541" y="51"/>
                  </a:lnTo>
                  <a:lnTo>
                    <a:pt x="2384" y="99"/>
                  </a:lnTo>
                  <a:lnTo>
                    <a:pt x="2229" y="164"/>
                  </a:lnTo>
                  <a:lnTo>
                    <a:pt x="2075" y="243"/>
                  </a:lnTo>
                  <a:lnTo>
                    <a:pt x="1922" y="340"/>
                  </a:lnTo>
                  <a:lnTo>
                    <a:pt x="1772" y="452"/>
                  </a:lnTo>
                  <a:lnTo>
                    <a:pt x="1623" y="583"/>
                  </a:lnTo>
                  <a:lnTo>
                    <a:pt x="1477" y="730"/>
                  </a:lnTo>
                  <a:lnTo>
                    <a:pt x="1332" y="894"/>
                  </a:lnTo>
                  <a:lnTo>
                    <a:pt x="1189" y="1076"/>
                  </a:lnTo>
                  <a:lnTo>
                    <a:pt x="1048" y="1277"/>
                  </a:lnTo>
                  <a:lnTo>
                    <a:pt x="909" y="1495"/>
                  </a:lnTo>
                  <a:lnTo>
                    <a:pt x="773" y="1731"/>
                  </a:lnTo>
                  <a:lnTo>
                    <a:pt x="639" y="1987"/>
                  </a:lnTo>
                  <a:lnTo>
                    <a:pt x="506" y="2261"/>
                  </a:lnTo>
                  <a:lnTo>
                    <a:pt x="376" y="2553"/>
                  </a:lnTo>
                  <a:lnTo>
                    <a:pt x="248" y="2866"/>
                  </a:lnTo>
                  <a:lnTo>
                    <a:pt x="123" y="3198"/>
                  </a:lnTo>
                  <a:lnTo>
                    <a:pt x="0" y="3550"/>
                  </a:lnTo>
                  <a:lnTo>
                    <a:pt x="112" y="3550"/>
                  </a:lnTo>
                  <a:lnTo>
                    <a:pt x="232" y="3562"/>
                  </a:lnTo>
                  <a:lnTo>
                    <a:pt x="358" y="3584"/>
                  </a:lnTo>
                  <a:lnTo>
                    <a:pt x="491" y="3619"/>
                  </a:lnTo>
                  <a:lnTo>
                    <a:pt x="628" y="3663"/>
                  </a:lnTo>
                  <a:lnTo>
                    <a:pt x="772" y="3716"/>
                  </a:lnTo>
                  <a:lnTo>
                    <a:pt x="920" y="3781"/>
                  </a:lnTo>
                  <a:lnTo>
                    <a:pt x="1073" y="3855"/>
                  </a:lnTo>
                  <a:lnTo>
                    <a:pt x="1231" y="3938"/>
                  </a:lnTo>
                  <a:lnTo>
                    <a:pt x="1392" y="4031"/>
                  </a:lnTo>
                  <a:lnTo>
                    <a:pt x="1556" y="4131"/>
                  </a:lnTo>
                  <a:lnTo>
                    <a:pt x="1724" y="4241"/>
                  </a:lnTo>
                  <a:lnTo>
                    <a:pt x="1895" y="4359"/>
                  </a:lnTo>
                  <a:lnTo>
                    <a:pt x="2068" y="4484"/>
                  </a:lnTo>
                  <a:lnTo>
                    <a:pt x="2243" y="4617"/>
                  </a:lnTo>
                  <a:lnTo>
                    <a:pt x="2419" y="4756"/>
                  </a:lnTo>
                  <a:lnTo>
                    <a:pt x="2595" y="4904"/>
                  </a:lnTo>
                  <a:lnTo>
                    <a:pt x="2774" y="5057"/>
                  </a:lnTo>
                  <a:lnTo>
                    <a:pt x="2952" y="5218"/>
                  </a:lnTo>
                  <a:lnTo>
                    <a:pt x="3130" y="5384"/>
                  </a:lnTo>
                  <a:lnTo>
                    <a:pt x="3308" y="5556"/>
                  </a:lnTo>
                  <a:lnTo>
                    <a:pt x="3484" y="5734"/>
                  </a:lnTo>
                  <a:lnTo>
                    <a:pt x="3661" y="5916"/>
                  </a:lnTo>
                  <a:lnTo>
                    <a:pt x="3834" y="6103"/>
                  </a:lnTo>
                  <a:lnTo>
                    <a:pt x="4006" y="6295"/>
                  </a:lnTo>
                  <a:lnTo>
                    <a:pt x="4176" y="6491"/>
                  </a:lnTo>
                  <a:lnTo>
                    <a:pt x="4342" y="6692"/>
                  </a:lnTo>
                  <a:lnTo>
                    <a:pt x="4506" y="6896"/>
                  </a:lnTo>
                  <a:lnTo>
                    <a:pt x="4666" y="7103"/>
                  </a:lnTo>
                  <a:lnTo>
                    <a:pt x="4822" y="7313"/>
                  </a:lnTo>
                  <a:lnTo>
                    <a:pt x="4973" y="7526"/>
                  </a:lnTo>
                  <a:lnTo>
                    <a:pt x="5120" y="7743"/>
                  </a:lnTo>
                  <a:lnTo>
                    <a:pt x="5210" y="7872"/>
                  </a:lnTo>
                  <a:lnTo>
                    <a:pt x="5298" y="7992"/>
                  </a:lnTo>
                  <a:lnTo>
                    <a:pt x="5385" y="8102"/>
                  </a:lnTo>
                  <a:lnTo>
                    <a:pt x="5470" y="8203"/>
                  </a:lnTo>
                  <a:lnTo>
                    <a:pt x="5555" y="8294"/>
                  </a:lnTo>
                  <a:lnTo>
                    <a:pt x="5639" y="8379"/>
                  </a:lnTo>
                  <a:lnTo>
                    <a:pt x="5722" y="8456"/>
                  </a:lnTo>
                  <a:lnTo>
                    <a:pt x="5805" y="8526"/>
                  </a:lnTo>
                  <a:lnTo>
                    <a:pt x="5887" y="8589"/>
                  </a:lnTo>
                  <a:lnTo>
                    <a:pt x="5971" y="8647"/>
                  </a:lnTo>
                  <a:lnTo>
                    <a:pt x="6053" y="8700"/>
                  </a:lnTo>
                  <a:lnTo>
                    <a:pt x="6136" y="8749"/>
                  </a:lnTo>
                  <a:lnTo>
                    <a:pt x="6219" y="8795"/>
                  </a:lnTo>
                  <a:lnTo>
                    <a:pt x="6303" y="8836"/>
                  </a:lnTo>
                  <a:lnTo>
                    <a:pt x="6388" y="8875"/>
                  </a:lnTo>
                  <a:lnTo>
                    <a:pt x="6473" y="8913"/>
                  </a:lnTo>
                  <a:lnTo>
                    <a:pt x="6648" y="8986"/>
                  </a:lnTo>
                  <a:lnTo>
                    <a:pt x="6829" y="9056"/>
                  </a:lnTo>
                  <a:lnTo>
                    <a:pt x="6921" y="9094"/>
                  </a:lnTo>
                  <a:lnTo>
                    <a:pt x="7017" y="9132"/>
                  </a:lnTo>
                  <a:lnTo>
                    <a:pt x="7113" y="9174"/>
                  </a:lnTo>
                  <a:lnTo>
                    <a:pt x="7212" y="9218"/>
                  </a:lnTo>
                  <a:lnTo>
                    <a:pt x="7314" y="9267"/>
                  </a:lnTo>
                  <a:lnTo>
                    <a:pt x="7419" y="9318"/>
                  </a:lnTo>
                  <a:lnTo>
                    <a:pt x="7526" y="9376"/>
                  </a:lnTo>
                  <a:lnTo>
                    <a:pt x="7636" y="9438"/>
                  </a:lnTo>
                  <a:lnTo>
                    <a:pt x="7748" y="9507"/>
                  </a:lnTo>
                  <a:lnTo>
                    <a:pt x="7866" y="9581"/>
                  </a:lnTo>
                  <a:lnTo>
                    <a:pt x="7986" y="9663"/>
                  </a:lnTo>
                  <a:lnTo>
                    <a:pt x="8109" y="9754"/>
                  </a:lnTo>
                  <a:lnTo>
                    <a:pt x="7965" y="9481"/>
                  </a:lnTo>
                  <a:lnTo>
                    <a:pt x="7824" y="9207"/>
                  </a:lnTo>
                  <a:lnTo>
                    <a:pt x="7686" y="8933"/>
                  </a:lnTo>
                  <a:lnTo>
                    <a:pt x="7550" y="8660"/>
                  </a:lnTo>
                  <a:lnTo>
                    <a:pt x="7418" y="8386"/>
                  </a:lnTo>
                  <a:lnTo>
                    <a:pt x="7288" y="8111"/>
                  </a:lnTo>
                  <a:lnTo>
                    <a:pt x="7161" y="7837"/>
                  </a:lnTo>
                  <a:lnTo>
                    <a:pt x="7036" y="7562"/>
                  </a:lnTo>
                  <a:lnTo>
                    <a:pt x="6914" y="7287"/>
                  </a:lnTo>
                  <a:lnTo>
                    <a:pt x="6795" y="7012"/>
                  </a:lnTo>
                  <a:lnTo>
                    <a:pt x="6679" y="6736"/>
                  </a:lnTo>
                  <a:lnTo>
                    <a:pt x="6566" y="6460"/>
                  </a:lnTo>
                  <a:lnTo>
                    <a:pt x="6455" y="6185"/>
                  </a:lnTo>
                  <a:lnTo>
                    <a:pt x="6347" y="5909"/>
                  </a:lnTo>
                  <a:lnTo>
                    <a:pt x="6243" y="5632"/>
                  </a:lnTo>
                  <a:lnTo>
                    <a:pt x="6141" y="5356"/>
                  </a:lnTo>
                  <a:lnTo>
                    <a:pt x="6042" y="5079"/>
                  </a:lnTo>
                  <a:lnTo>
                    <a:pt x="5945" y="4803"/>
                  </a:lnTo>
                  <a:lnTo>
                    <a:pt x="5851" y="4525"/>
                  </a:lnTo>
                  <a:lnTo>
                    <a:pt x="5760" y="4247"/>
                  </a:lnTo>
                  <a:lnTo>
                    <a:pt x="5672" y="3971"/>
                  </a:lnTo>
                  <a:lnTo>
                    <a:pt x="5586" y="3692"/>
                  </a:lnTo>
                  <a:lnTo>
                    <a:pt x="5504" y="3414"/>
                  </a:lnTo>
                  <a:lnTo>
                    <a:pt x="5425" y="3137"/>
                  </a:lnTo>
                  <a:lnTo>
                    <a:pt x="5348" y="2858"/>
                  </a:lnTo>
                  <a:lnTo>
                    <a:pt x="5274" y="2579"/>
                  </a:lnTo>
                  <a:lnTo>
                    <a:pt x="5202" y="2300"/>
                  </a:lnTo>
                  <a:lnTo>
                    <a:pt x="5135" y="2021"/>
                  </a:lnTo>
                  <a:lnTo>
                    <a:pt x="5069" y="1742"/>
                  </a:lnTo>
                  <a:lnTo>
                    <a:pt x="5006" y="1462"/>
                  </a:lnTo>
                  <a:lnTo>
                    <a:pt x="4947" y="1183"/>
                  </a:lnTo>
                  <a:lnTo>
                    <a:pt x="4890" y="903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7"/>
            <p:cNvGrpSpPr>
              <a:grpSpLocks noChangeAspect="1"/>
            </p:cNvGrpSpPr>
            <p:nvPr/>
          </p:nvGrpSpPr>
          <p:grpSpPr bwMode="auto">
            <a:xfrm rot="300000">
              <a:off x="2255" y="1653"/>
              <a:ext cx="444" cy="1596"/>
              <a:chOff x="2300" y="1538"/>
              <a:chExt cx="444" cy="1596"/>
            </a:xfrm>
          </p:grpSpPr>
          <p:sp>
            <p:nvSpPr>
              <p:cNvPr id="12296" name="Freeform 8"/>
              <p:cNvSpPr>
                <a:spLocks noChangeAspect="1"/>
              </p:cNvSpPr>
              <p:nvPr/>
            </p:nvSpPr>
            <p:spPr bwMode="auto">
              <a:xfrm rot="21300000">
                <a:off x="2473" y="1774"/>
                <a:ext cx="271" cy="1360"/>
              </a:xfrm>
              <a:custGeom>
                <a:avLst/>
                <a:gdLst/>
                <a:ahLst/>
                <a:cxnLst>
                  <a:cxn ang="0">
                    <a:pos x="1011" y="1440"/>
                  </a:cxn>
                  <a:cxn ang="0">
                    <a:pos x="1290" y="2172"/>
                  </a:cxn>
                  <a:cxn ang="0">
                    <a:pos x="1536" y="2900"/>
                  </a:cxn>
                  <a:cxn ang="0">
                    <a:pos x="1748" y="3624"/>
                  </a:cxn>
                  <a:cxn ang="0">
                    <a:pos x="1930" y="4345"/>
                  </a:cxn>
                  <a:cxn ang="0">
                    <a:pos x="2082" y="5061"/>
                  </a:cxn>
                  <a:cxn ang="0">
                    <a:pos x="2203" y="5774"/>
                  </a:cxn>
                  <a:cxn ang="0">
                    <a:pos x="2296" y="6484"/>
                  </a:cxn>
                  <a:cxn ang="0">
                    <a:pos x="2362" y="7191"/>
                  </a:cxn>
                  <a:cxn ang="0">
                    <a:pos x="2401" y="7895"/>
                  </a:cxn>
                  <a:cxn ang="0">
                    <a:pos x="2415" y="8596"/>
                  </a:cxn>
                  <a:cxn ang="0">
                    <a:pos x="2420" y="9367"/>
                  </a:cxn>
                  <a:cxn ang="0">
                    <a:pos x="2452" y="10135"/>
                  </a:cxn>
                  <a:cxn ang="0">
                    <a:pos x="2515" y="10901"/>
                  </a:cxn>
                  <a:cxn ang="0">
                    <a:pos x="2606" y="11664"/>
                  </a:cxn>
                  <a:cxn ang="0">
                    <a:pos x="2724" y="12423"/>
                  </a:cxn>
                  <a:cxn ang="0">
                    <a:pos x="2873" y="13180"/>
                  </a:cxn>
                  <a:cxn ang="0">
                    <a:pos x="3050" y="13933"/>
                  </a:cxn>
                  <a:cxn ang="0">
                    <a:pos x="3255" y="14685"/>
                  </a:cxn>
                  <a:cxn ang="0">
                    <a:pos x="3490" y="15433"/>
                  </a:cxn>
                  <a:cxn ang="0">
                    <a:pos x="3754" y="16179"/>
                  </a:cxn>
                  <a:cxn ang="0">
                    <a:pos x="3840" y="16666"/>
                  </a:cxn>
                  <a:cxn ang="0">
                    <a:pos x="3676" y="16651"/>
                  </a:cxn>
                  <a:cxn ang="0">
                    <a:pos x="3650" y="16644"/>
                  </a:cxn>
                  <a:cxn ang="0">
                    <a:pos x="3655" y="16642"/>
                  </a:cxn>
                  <a:cxn ang="0">
                    <a:pos x="3657" y="16640"/>
                  </a:cxn>
                  <a:cxn ang="0">
                    <a:pos x="3618" y="16637"/>
                  </a:cxn>
                  <a:cxn ang="0">
                    <a:pos x="3423" y="16634"/>
                  </a:cxn>
                  <a:cxn ang="0">
                    <a:pos x="3081" y="16131"/>
                  </a:cxn>
                  <a:cxn ang="0">
                    <a:pos x="2778" y="15380"/>
                  </a:cxn>
                  <a:cxn ang="0">
                    <a:pos x="2509" y="14629"/>
                  </a:cxn>
                  <a:cxn ang="0">
                    <a:pos x="2276" y="13877"/>
                  </a:cxn>
                  <a:cxn ang="0">
                    <a:pos x="2076" y="13123"/>
                  </a:cxn>
                  <a:cxn ang="0">
                    <a:pos x="1912" y="12371"/>
                  </a:cxn>
                  <a:cxn ang="0">
                    <a:pos x="1782" y="11616"/>
                  </a:cxn>
                  <a:cxn ang="0">
                    <a:pos x="1687" y="10863"/>
                  </a:cxn>
                  <a:cxn ang="0">
                    <a:pos x="1626" y="10107"/>
                  </a:cxn>
                  <a:cxn ang="0">
                    <a:pos x="1601" y="9352"/>
                  </a:cxn>
                  <a:cxn ang="0">
                    <a:pos x="1610" y="8596"/>
                  </a:cxn>
                  <a:cxn ang="0">
                    <a:pos x="1604" y="7863"/>
                  </a:cxn>
                  <a:cxn ang="0">
                    <a:pos x="1570" y="7133"/>
                  </a:cxn>
                  <a:cxn ang="0">
                    <a:pos x="1507" y="6407"/>
                  </a:cxn>
                  <a:cxn ang="0">
                    <a:pos x="1414" y="5683"/>
                  </a:cxn>
                  <a:cxn ang="0">
                    <a:pos x="1291" y="4964"/>
                  </a:cxn>
                  <a:cxn ang="0">
                    <a:pos x="1137" y="4247"/>
                  </a:cxn>
                  <a:cxn ang="0">
                    <a:pos x="953" y="3534"/>
                  </a:cxn>
                  <a:cxn ang="0">
                    <a:pos x="737" y="2825"/>
                  </a:cxn>
                  <a:cxn ang="0">
                    <a:pos x="487" y="2119"/>
                  </a:cxn>
                  <a:cxn ang="0">
                    <a:pos x="206" y="1417"/>
                  </a:cxn>
                  <a:cxn ang="0">
                    <a:pos x="3" y="939"/>
                  </a:cxn>
                  <a:cxn ang="0">
                    <a:pos x="51" y="801"/>
                  </a:cxn>
                  <a:cxn ang="0">
                    <a:pos x="134" y="564"/>
                  </a:cxn>
                  <a:cxn ang="0">
                    <a:pos x="225" y="301"/>
                  </a:cxn>
                  <a:cxn ang="0">
                    <a:pos x="300" y="88"/>
                  </a:cxn>
                  <a:cxn ang="0">
                    <a:pos x="330" y="0"/>
                  </a:cxn>
                  <a:cxn ang="0">
                    <a:pos x="545" y="430"/>
                  </a:cxn>
                  <a:cxn ang="0">
                    <a:pos x="672" y="683"/>
                  </a:cxn>
                  <a:cxn ang="0">
                    <a:pos x="738" y="815"/>
                  </a:cxn>
                  <a:cxn ang="0">
                    <a:pos x="769" y="879"/>
                  </a:cxn>
                  <a:cxn ang="0">
                    <a:pos x="793" y="928"/>
                  </a:cxn>
                </a:cxnLst>
                <a:rect l="0" t="0" r="r" b="b"/>
                <a:pathLst>
                  <a:path w="3944" h="16675">
                    <a:moveTo>
                      <a:pt x="805" y="950"/>
                    </a:moveTo>
                    <a:lnTo>
                      <a:pt x="910" y="1196"/>
                    </a:lnTo>
                    <a:lnTo>
                      <a:pt x="1011" y="1440"/>
                    </a:lnTo>
                    <a:lnTo>
                      <a:pt x="1107" y="1685"/>
                    </a:lnTo>
                    <a:lnTo>
                      <a:pt x="1200" y="1929"/>
                    </a:lnTo>
                    <a:lnTo>
                      <a:pt x="1290" y="2172"/>
                    </a:lnTo>
                    <a:lnTo>
                      <a:pt x="1376" y="2415"/>
                    </a:lnTo>
                    <a:lnTo>
                      <a:pt x="1457" y="2658"/>
                    </a:lnTo>
                    <a:lnTo>
                      <a:pt x="1536" y="2900"/>
                    </a:lnTo>
                    <a:lnTo>
                      <a:pt x="1610" y="3142"/>
                    </a:lnTo>
                    <a:lnTo>
                      <a:pt x="1681" y="3383"/>
                    </a:lnTo>
                    <a:lnTo>
                      <a:pt x="1748" y="3624"/>
                    </a:lnTo>
                    <a:lnTo>
                      <a:pt x="1812" y="3864"/>
                    </a:lnTo>
                    <a:lnTo>
                      <a:pt x="1873" y="4104"/>
                    </a:lnTo>
                    <a:lnTo>
                      <a:pt x="1930" y="4345"/>
                    </a:lnTo>
                    <a:lnTo>
                      <a:pt x="1984" y="4584"/>
                    </a:lnTo>
                    <a:lnTo>
                      <a:pt x="2034" y="4823"/>
                    </a:lnTo>
                    <a:lnTo>
                      <a:pt x="2082" y="5061"/>
                    </a:lnTo>
                    <a:lnTo>
                      <a:pt x="2125" y="5299"/>
                    </a:lnTo>
                    <a:lnTo>
                      <a:pt x="2166" y="5537"/>
                    </a:lnTo>
                    <a:lnTo>
                      <a:pt x="2203" y="5774"/>
                    </a:lnTo>
                    <a:lnTo>
                      <a:pt x="2238" y="6012"/>
                    </a:lnTo>
                    <a:lnTo>
                      <a:pt x="2268" y="6249"/>
                    </a:lnTo>
                    <a:lnTo>
                      <a:pt x="2296" y="6484"/>
                    </a:lnTo>
                    <a:lnTo>
                      <a:pt x="2321" y="6720"/>
                    </a:lnTo>
                    <a:lnTo>
                      <a:pt x="2343" y="6956"/>
                    </a:lnTo>
                    <a:lnTo>
                      <a:pt x="2362" y="7191"/>
                    </a:lnTo>
                    <a:lnTo>
                      <a:pt x="2378" y="7426"/>
                    </a:lnTo>
                    <a:lnTo>
                      <a:pt x="2391" y="7661"/>
                    </a:lnTo>
                    <a:lnTo>
                      <a:pt x="2401" y="7895"/>
                    </a:lnTo>
                    <a:lnTo>
                      <a:pt x="2408" y="8130"/>
                    </a:lnTo>
                    <a:lnTo>
                      <a:pt x="2413" y="8363"/>
                    </a:lnTo>
                    <a:lnTo>
                      <a:pt x="2415" y="8596"/>
                    </a:lnTo>
                    <a:lnTo>
                      <a:pt x="2414" y="8853"/>
                    </a:lnTo>
                    <a:lnTo>
                      <a:pt x="2415" y="9111"/>
                    </a:lnTo>
                    <a:lnTo>
                      <a:pt x="2420" y="9367"/>
                    </a:lnTo>
                    <a:lnTo>
                      <a:pt x="2428" y="9624"/>
                    </a:lnTo>
                    <a:lnTo>
                      <a:pt x="2439" y="9879"/>
                    </a:lnTo>
                    <a:lnTo>
                      <a:pt x="2452" y="10135"/>
                    </a:lnTo>
                    <a:lnTo>
                      <a:pt x="2470" y="10391"/>
                    </a:lnTo>
                    <a:lnTo>
                      <a:pt x="2491" y="10645"/>
                    </a:lnTo>
                    <a:lnTo>
                      <a:pt x="2515" y="10901"/>
                    </a:lnTo>
                    <a:lnTo>
                      <a:pt x="2542" y="11155"/>
                    </a:lnTo>
                    <a:lnTo>
                      <a:pt x="2572" y="11409"/>
                    </a:lnTo>
                    <a:lnTo>
                      <a:pt x="2606" y="11664"/>
                    </a:lnTo>
                    <a:lnTo>
                      <a:pt x="2642" y="11917"/>
                    </a:lnTo>
                    <a:lnTo>
                      <a:pt x="2681" y="12170"/>
                    </a:lnTo>
                    <a:lnTo>
                      <a:pt x="2724" y="12423"/>
                    </a:lnTo>
                    <a:lnTo>
                      <a:pt x="2771" y="12675"/>
                    </a:lnTo>
                    <a:lnTo>
                      <a:pt x="2821" y="12928"/>
                    </a:lnTo>
                    <a:lnTo>
                      <a:pt x="2873" y="13180"/>
                    </a:lnTo>
                    <a:lnTo>
                      <a:pt x="2929" y="13432"/>
                    </a:lnTo>
                    <a:lnTo>
                      <a:pt x="2988" y="13683"/>
                    </a:lnTo>
                    <a:lnTo>
                      <a:pt x="3050" y="13933"/>
                    </a:lnTo>
                    <a:lnTo>
                      <a:pt x="3115" y="14184"/>
                    </a:lnTo>
                    <a:lnTo>
                      <a:pt x="3183" y="14435"/>
                    </a:lnTo>
                    <a:lnTo>
                      <a:pt x="3255" y="14685"/>
                    </a:lnTo>
                    <a:lnTo>
                      <a:pt x="3331" y="14934"/>
                    </a:lnTo>
                    <a:lnTo>
                      <a:pt x="3409" y="15184"/>
                    </a:lnTo>
                    <a:lnTo>
                      <a:pt x="3490" y="15433"/>
                    </a:lnTo>
                    <a:lnTo>
                      <a:pt x="3575" y="15682"/>
                    </a:lnTo>
                    <a:lnTo>
                      <a:pt x="3662" y="15930"/>
                    </a:lnTo>
                    <a:lnTo>
                      <a:pt x="3754" y="16179"/>
                    </a:lnTo>
                    <a:lnTo>
                      <a:pt x="3848" y="16427"/>
                    </a:lnTo>
                    <a:lnTo>
                      <a:pt x="3944" y="16675"/>
                    </a:lnTo>
                    <a:lnTo>
                      <a:pt x="3840" y="16666"/>
                    </a:lnTo>
                    <a:lnTo>
                      <a:pt x="3763" y="16661"/>
                    </a:lnTo>
                    <a:lnTo>
                      <a:pt x="3710" y="16656"/>
                    </a:lnTo>
                    <a:lnTo>
                      <a:pt x="3676" y="16651"/>
                    </a:lnTo>
                    <a:lnTo>
                      <a:pt x="3657" y="16648"/>
                    </a:lnTo>
                    <a:lnTo>
                      <a:pt x="3650" y="16645"/>
                    </a:lnTo>
                    <a:lnTo>
                      <a:pt x="3650" y="16644"/>
                    </a:lnTo>
                    <a:lnTo>
                      <a:pt x="3650" y="16643"/>
                    </a:lnTo>
                    <a:lnTo>
                      <a:pt x="3653" y="16642"/>
                    </a:lnTo>
                    <a:lnTo>
                      <a:pt x="3655" y="16642"/>
                    </a:lnTo>
                    <a:lnTo>
                      <a:pt x="3656" y="16641"/>
                    </a:lnTo>
                    <a:lnTo>
                      <a:pt x="3657" y="16641"/>
                    </a:lnTo>
                    <a:lnTo>
                      <a:pt x="3657" y="16640"/>
                    </a:lnTo>
                    <a:lnTo>
                      <a:pt x="3655" y="16640"/>
                    </a:lnTo>
                    <a:lnTo>
                      <a:pt x="3643" y="16639"/>
                    </a:lnTo>
                    <a:lnTo>
                      <a:pt x="3618" y="16637"/>
                    </a:lnTo>
                    <a:lnTo>
                      <a:pt x="3576" y="16636"/>
                    </a:lnTo>
                    <a:lnTo>
                      <a:pt x="3512" y="16635"/>
                    </a:lnTo>
                    <a:lnTo>
                      <a:pt x="3423" y="16634"/>
                    </a:lnTo>
                    <a:lnTo>
                      <a:pt x="3303" y="16632"/>
                    </a:lnTo>
                    <a:lnTo>
                      <a:pt x="3190" y="16382"/>
                    </a:lnTo>
                    <a:lnTo>
                      <a:pt x="3081" y="16131"/>
                    </a:lnTo>
                    <a:lnTo>
                      <a:pt x="2976" y="15882"/>
                    </a:lnTo>
                    <a:lnTo>
                      <a:pt x="2875" y="15631"/>
                    </a:lnTo>
                    <a:lnTo>
                      <a:pt x="2778" y="15380"/>
                    </a:lnTo>
                    <a:lnTo>
                      <a:pt x="2685" y="15129"/>
                    </a:lnTo>
                    <a:lnTo>
                      <a:pt x="2595" y="14880"/>
                    </a:lnTo>
                    <a:lnTo>
                      <a:pt x="2509" y="14629"/>
                    </a:lnTo>
                    <a:lnTo>
                      <a:pt x="2428" y="14378"/>
                    </a:lnTo>
                    <a:lnTo>
                      <a:pt x="2350" y="14127"/>
                    </a:lnTo>
                    <a:lnTo>
                      <a:pt x="2276" y="13877"/>
                    </a:lnTo>
                    <a:lnTo>
                      <a:pt x="2205" y="13626"/>
                    </a:lnTo>
                    <a:lnTo>
                      <a:pt x="2139" y="13375"/>
                    </a:lnTo>
                    <a:lnTo>
                      <a:pt x="2076" y="13123"/>
                    </a:lnTo>
                    <a:lnTo>
                      <a:pt x="2018" y="12872"/>
                    </a:lnTo>
                    <a:lnTo>
                      <a:pt x="1963" y="12621"/>
                    </a:lnTo>
                    <a:lnTo>
                      <a:pt x="1912" y="12371"/>
                    </a:lnTo>
                    <a:lnTo>
                      <a:pt x="1865" y="12119"/>
                    </a:lnTo>
                    <a:lnTo>
                      <a:pt x="1822" y="11868"/>
                    </a:lnTo>
                    <a:lnTo>
                      <a:pt x="1782" y="11616"/>
                    </a:lnTo>
                    <a:lnTo>
                      <a:pt x="1747" y="11365"/>
                    </a:lnTo>
                    <a:lnTo>
                      <a:pt x="1715" y="11113"/>
                    </a:lnTo>
                    <a:lnTo>
                      <a:pt x="1687" y="10863"/>
                    </a:lnTo>
                    <a:lnTo>
                      <a:pt x="1664" y="10611"/>
                    </a:lnTo>
                    <a:lnTo>
                      <a:pt x="1643" y="10359"/>
                    </a:lnTo>
                    <a:lnTo>
                      <a:pt x="1626" y="10107"/>
                    </a:lnTo>
                    <a:lnTo>
                      <a:pt x="1615" y="9856"/>
                    </a:lnTo>
                    <a:lnTo>
                      <a:pt x="1606" y="9604"/>
                    </a:lnTo>
                    <a:lnTo>
                      <a:pt x="1601" y="9352"/>
                    </a:lnTo>
                    <a:lnTo>
                      <a:pt x="1600" y="9100"/>
                    </a:lnTo>
                    <a:lnTo>
                      <a:pt x="1603" y="8848"/>
                    </a:lnTo>
                    <a:lnTo>
                      <a:pt x="1610" y="8596"/>
                    </a:lnTo>
                    <a:lnTo>
                      <a:pt x="1611" y="8351"/>
                    </a:lnTo>
                    <a:lnTo>
                      <a:pt x="1609" y="8106"/>
                    </a:lnTo>
                    <a:lnTo>
                      <a:pt x="1604" y="7863"/>
                    </a:lnTo>
                    <a:lnTo>
                      <a:pt x="1596" y="7620"/>
                    </a:lnTo>
                    <a:lnTo>
                      <a:pt x="1585" y="7376"/>
                    </a:lnTo>
                    <a:lnTo>
                      <a:pt x="1570" y="7133"/>
                    </a:lnTo>
                    <a:lnTo>
                      <a:pt x="1552" y="6891"/>
                    </a:lnTo>
                    <a:lnTo>
                      <a:pt x="1531" y="6648"/>
                    </a:lnTo>
                    <a:lnTo>
                      <a:pt x="1507" y="6407"/>
                    </a:lnTo>
                    <a:lnTo>
                      <a:pt x="1479" y="6165"/>
                    </a:lnTo>
                    <a:lnTo>
                      <a:pt x="1448" y="5924"/>
                    </a:lnTo>
                    <a:lnTo>
                      <a:pt x="1414" y="5683"/>
                    </a:lnTo>
                    <a:lnTo>
                      <a:pt x="1377" y="5443"/>
                    </a:lnTo>
                    <a:lnTo>
                      <a:pt x="1335" y="5203"/>
                    </a:lnTo>
                    <a:lnTo>
                      <a:pt x="1291" y="4964"/>
                    </a:lnTo>
                    <a:lnTo>
                      <a:pt x="1243" y="4724"/>
                    </a:lnTo>
                    <a:lnTo>
                      <a:pt x="1192" y="4485"/>
                    </a:lnTo>
                    <a:lnTo>
                      <a:pt x="1137" y="4247"/>
                    </a:lnTo>
                    <a:lnTo>
                      <a:pt x="1079" y="4009"/>
                    </a:lnTo>
                    <a:lnTo>
                      <a:pt x="1018" y="3771"/>
                    </a:lnTo>
                    <a:lnTo>
                      <a:pt x="953" y="3534"/>
                    </a:lnTo>
                    <a:lnTo>
                      <a:pt x="884" y="3297"/>
                    </a:lnTo>
                    <a:lnTo>
                      <a:pt x="812" y="3061"/>
                    </a:lnTo>
                    <a:lnTo>
                      <a:pt x="737" y="2825"/>
                    </a:lnTo>
                    <a:lnTo>
                      <a:pt x="656" y="2589"/>
                    </a:lnTo>
                    <a:lnTo>
                      <a:pt x="574" y="2354"/>
                    </a:lnTo>
                    <a:lnTo>
                      <a:pt x="487" y="2119"/>
                    </a:lnTo>
                    <a:lnTo>
                      <a:pt x="397" y="1885"/>
                    </a:lnTo>
                    <a:lnTo>
                      <a:pt x="303" y="1650"/>
                    </a:lnTo>
                    <a:lnTo>
                      <a:pt x="206" y="1417"/>
                    </a:lnTo>
                    <a:lnTo>
                      <a:pt x="105" y="1183"/>
                    </a:lnTo>
                    <a:lnTo>
                      <a:pt x="0" y="950"/>
                    </a:lnTo>
                    <a:lnTo>
                      <a:pt x="3" y="939"/>
                    </a:lnTo>
                    <a:lnTo>
                      <a:pt x="14" y="909"/>
                    </a:lnTo>
                    <a:lnTo>
                      <a:pt x="30" y="863"/>
                    </a:lnTo>
                    <a:lnTo>
                      <a:pt x="51" y="801"/>
                    </a:lnTo>
                    <a:lnTo>
                      <a:pt x="77" y="731"/>
                    </a:lnTo>
                    <a:lnTo>
                      <a:pt x="105" y="650"/>
                    </a:lnTo>
                    <a:lnTo>
                      <a:pt x="134" y="564"/>
                    </a:lnTo>
                    <a:lnTo>
                      <a:pt x="165" y="475"/>
                    </a:lnTo>
                    <a:lnTo>
                      <a:pt x="195" y="387"/>
                    </a:lnTo>
                    <a:lnTo>
                      <a:pt x="225" y="301"/>
                    </a:lnTo>
                    <a:lnTo>
                      <a:pt x="253" y="221"/>
                    </a:lnTo>
                    <a:lnTo>
                      <a:pt x="279" y="149"/>
                    </a:lnTo>
                    <a:lnTo>
                      <a:pt x="300" y="88"/>
                    </a:lnTo>
                    <a:lnTo>
                      <a:pt x="316" y="42"/>
                    </a:lnTo>
                    <a:lnTo>
                      <a:pt x="326" y="12"/>
                    </a:lnTo>
                    <a:lnTo>
                      <a:pt x="330" y="0"/>
                    </a:lnTo>
                    <a:lnTo>
                      <a:pt x="412" y="166"/>
                    </a:lnTo>
                    <a:lnTo>
                      <a:pt x="484" y="309"/>
                    </a:lnTo>
                    <a:lnTo>
                      <a:pt x="545" y="430"/>
                    </a:lnTo>
                    <a:lnTo>
                      <a:pt x="595" y="531"/>
                    </a:lnTo>
                    <a:lnTo>
                      <a:pt x="637" y="614"/>
                    </a:lnTo>
                    <a:lnTo>
                      <a:pt x="672" y="683"/>
                    </a:lnTo>
                    <a:lnTo>
                      <a:pt x="698" y="737"/>
                    </a:lnTo>
                    <a:lnTo>
                      <a:pt x="720" y="782"/>
                    </a:lnTo>
                    <a:lnTo>
                      <a:pt x="738" y="815"/>
                    </a:lnTo>
                    <a:lnTo>
                      <a:pt x="751" y="841"/>
                    </a:lnTo>
                    <a:lnTo>
                      <a:pt x="761" y="862"/>
                    </a:lnTo>
                    <a:lnTo>
                      <a:pt x="769" y="879"/>
                    </a:lnTo>
                    <a:lnTo>
                      <a:pt x="777" y="894"/>
                    </a:lnTo>
                    <a:lnTo>
                      <a:pt x="785" y="909"/>
                    </a:lnTo>
                    <a:lnTo>
                      <a:pt x="793" y="928"/>
                    </a:lnTo>
                    <a:lnTo>
                      <a:pt x="805" y="950"/>
                    </a:lnTo>
                    <a:close/>
                  </a:path>
                </a:pathLst>
              </a:custGeom>
              <a:solidFill>
                <a:srgbClr val="FFCC00"/>
              </a:solidFill>
              <a:ln w="3175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" name="Group 9"/>
              <p:cNvGrpSpPr>
                <a:grpSpLocks noChangeAspect="1"/>
              </p:cNvGrpSpPr>
              <p:nvPr/>
            </p:nvGrpSpPr>
            <p:grpSpPr bwMode="auto">
              <a:xfrm rot="21480000">
                <a:off x="2300" y="1538"/>
                <a:ext cx="136" cy="501"/>
                <a:chOff x="2404" y="255"/>
                <a:chExt cx="295" cy="833"/>
              </a:xfrm>
            </p:grpSpPr>
            <p:sp>
              <p:nvSpPr>
                <p:cNvPr id="12298" name="Freeform 10"/>
                <p:cNvSpPr>
                  <a:spLocks noChangeAspect="1"/>
                </p:cNvSpPr>
                <p:nvPr/>
              </p:nvSpPr>
              <p:spPr bwMode="auto">
                <a:xfrm rot="1046101">
                  <a:off x="2404" y="255"/>
                  <a:ext cx="221" cy="805"/>
                </a:xfrm>
                <a:custGeom>
                  <a:avLst/>
                  <a:gdLst/>
                  <a:ahLst/>
                  <a:cxnLst>
                    <a:cxn ang="0">
                      <a:pos x="34" y="358"/>
                    </a:cxn>
                    <a:cxn ang="0">
                      <a:pos x="52" y="269"/>
                    </a:cxn>
                    <a:cxn ang="0">
                      <a:pos x="84" y="192"/>
                    </a:cxn>
                    <a:cxn ang="0">
                      <a:pos x="131" y="128"/>
                    </a:cxn>
                    <a:cxn ang="0">
                      <a:pos x="187" y="77"/>
                    </a:cxn>
                    <a:cxn ang="0">
                      <a:pos x="253" y="39"/>
                    </a:cxn>
                    <a:cxn ang="0">
                      <a:pos x="323" y="13"/>
                    </a:cxn>
                    <a:cxn ang="0">
                      <a:pos x="398" y="1"/>
                    </a:cxn>
                    <a:cxn ang="0">
                      <a:pos x="474" y="2"/>
                    </a:cxn>
                    <a:cxn ang="0">
                      <a:pos x="549" y="15"/>
                    </a:cxn>
                    <a:cxn ang="0">
                      <a:pos x="620" y="40"/>
                    </a:cxn>
                    <a:cxn ang="0">
                      <a:pos x="685" y="78"/>
                    </a:cxn>
                    <a:cxn ang="0">
                      <a:pos x="740" y="130"/>
                    </a:cxn>
                    <a:cxn ang="0">
                      <a:pos x="786" y="193"/>
                    </a:cxn>
                    <a:cxn ang="0">
                      <a:pos x="818" y="270"/>
                    </a:cxn>
                    <a:cxn ang="0">
                      <a:pos x="836" y="358"/>
                    </a:cxn>
                    <a:cxn ang="0">
                      <a:pos x="848" y="621"/>
                    </a:cxn>
                    <a:cxn ang="0">
                      <a:pos x="868" y="975"/>
                    </a:cxn>
                    <a:cxn ang="0">
                      <a:pos x="881" y="1259"/>
                    </a:cxn>
                    <a:cxn ang="0">
                      <a:pos x="887" y="1502"/>
                    </a:cxn>
                    <a:cxn ang="0">
                      <a:pos x="887" y="1729"/>
                    </a:cxn>
                    <a:cxn ang="0">
                      <a:pos x="881" y="1972"/>
                    </a:cxn>
                    <a:cxn ang="0">
                      <a:pos x="868" y="2255"/>
                    </a:cxn>
                    <a:cxn ang="0">
                      <a:pos x="848" y="2611"/>
                    </a:cxn>
                    <a:cxn ang="0">
                      <a:pos x="835" y="2872"/>
                    </a:cxn>
                    <a:cxn ang="0">
                      <a:pos x="816" y="2961"/>
                    </a:cxn>
                    <a:cxn ang="0">
                      <a:pos x="782" y="3037"/>
                    </a:cxn>
                    <a:cxn ang="0">
                      <a:pos x="736" y="3098"/>
                    </a:cxn>
                    <a:cxn ang="0">
                      <a:pos x="679" y="3148"/>
                    </a:cxn>
                    <a:cxn ang="0">
                      <a:pos x="614" y="3184"/>
                    </a:cxn>
                    <a:cxn ang="0">
                      <a:pos x="543" y="3207"/>
                    </a:cxn>
                    <a:cxn ang="0">
                      <a:pos x="469" y="3219"/>
                    </a:cxn>
                    <a:cxn ang="0">
                      <a:pos x="393" y="3217"/>
                    </a:cxn>
                    <a:cxn ang="0">
                      <a:pos x="319" y="3203"/>
                    </a:cxn>
                    <a:cxn ang="0">
                      <a:pos x="248" y="3177"/>
                    </a:cxn>
                    <a:cxn ang="0">
                      <a:pos x="183" y="3139"/>
                    </a:cxn>
                    <a:cxn ang="0">
                      <a:pos x="127" y="3089"/>
                    </a:cxn>
                    <a:cxn ang="0">
                      <a:pos x="82" y="3026"/>
                    </a:cxn>
                    <a:cxn ang="0">
                      <a:pos x="50" y="2953"/>
                    </a:cxn>
                    <a:cxn ang="0">
                      <a:pos x="33" y="2868"/>
                    </a:cxn>
                    <a:cxn ang="0">
                      <a:pos x="25" y="2611"/>
                    </a:cxn>
                    <a:cxn ang="0">
                      <a:pos x="12" y="2257"/>
                    </a:cxn>
                    <a:cxn ang="0">
                      <a:pos x="5" y="1973"/>
                    </a:cxn>
                    <a:cxn ang="0">
                      <a:pos x="0" y="1732"/>
                    </a:cxn>
                    <a:cxn ang="0">
                      <a:pos x="0" y="1504"/>
                    </a:cxn>
                    <a:cxn ang="0">
                      <a:pos x="5" y="1262"/>
                    </a:cxn>
                    <a:cxn ang="0">
                      <a:pos x="12" y="977"/>
                    </a:cxn>
                    <a:cxn ang="0">
                      <a:pos x="25" y="621"/>
                    </a:cxn>
                  </a:cxnLst>
                  <a:rect l="0" t="0" r="r" b="b"/>
                  <a:pathLst>
                    <a:path w="888" h="3219">
                      <a:moveTo>
                        <a:pt x="32" y="408"/>
                      </a:moveTo>
                      <a:lnTo>
                        <a:pt x="34" y="358"/>
                      </a:lnTo>
                      <a:lnTo>
                        <a:pt x="41" y="312"/>
                      </a:lnTo>
                      <a:lnTo>
                        <a:pt x="52" y="269"/>
                      </a:lnTo>
                      <a:lnTo>
                        <a:pt x="67" y="228"/>
                      </a:lnTo>
                      <a:lnTo>
                        <a:pt x="84" y="192"/>
                      </a:lnTo>
                      <a:lnTo>
                        <a:pt x="106" y="159"/>
                      </a:lnTo>
                      <a:lnTo>
                        <a:pt x="131" y="128"/>
                      </a:lnTo>
                      <a:lnTo>
                        <a:pt x="157" y="101"/>
                      </a:lnTo>
                      <a:lnTo>
                        <a:pt x="187" y="77"/>
                      </a:lnTo>
                      <a:lnTo>
                        <a:pt x="219" y="56"/>
                      </a:lnTo>
                      <a:lnTo>
                        <a:pt x="253" y="39"/>
                      </a:lnTo>
                      <a:lnTo>
                        <a:pt x="287" y="25"/>
                      </a:lnTo>
                      <a:lnTo>
                        <a:pt x="323" y="13"/>
                      </a:lnTo>
                      <a:lnTo>
                        <a:pt x="361" y="5"/>
                      </a:lnTo>
                      <a:lnTo>
                        <a:pt x="398" y="1"/>
                      </a:lnTo>
                      <a:lnTo>
                        <a:pt x="436" y="0"/>
                      </a:lnTo>
                      <a:lnTo>
                        <a:pt x="474" y="2"/>
                      </a:lnTo>
                      <a:lnTo>
                        <a:pt x="512" y="7"/>
                      </a:lnTo>
                      <a:lnTo>
                        <a:pt x="549" y="15"/>
                      </a:lnTo>
                      <a:lnTo>
                        <a:pt x="585" y="25"/>
                      </a:lnTo>
                      <a:lnTo>
                        <a:pt x="620" y="40"/>
                      </a:lnTo>
                      <a:lnTo>
                        <a:pt x="652" y="58"/>
                      </a:lnTo>
                      <a:lnTo>
                        <a:pt x="685" y="78"/>
                      </a:lnTo>
                      <a:lnTo>
                        <a:pt x="714" y="103"/>
                      </a:lnTo>
                      <a:lnTo>
                        <a:pt x="740" y="130"/>
                      </a:lnTo>
                      <a:lnTo>
                        <a:pt x="765" y="160"/>
                      </a:lnTo>
                      <a:lnTo>
                        <a:pt x="786" y="193"/>
                      </a:lnTo>
                      <a:lnTo>
                        <a:pt x="804" y="229"/>
                      </a:lnTo>
                      <a:lnTo>
                        <a:pt x="818" y="270"/>
                      </a:lnTo>
                      <a:lnTo>
                        <a:pt x="829" y="313"/>
                      </a:lnTo>
                      <a:lnTo>
                        <a:pt x="836" y="358"/>
                      </a:lnTo>
                      <a:lnTo>
                        <a:pt x="837" y="408"/>
                      </a:lnTo>
                      <a:lnTo>
                        <a:pt x="848" y="621"/>
                      </a:lnTo>
                      <a:lnTo>
                        <a:pt x="859" y="809"/>
                      </a:lnTo>
                      <a:lnTo>
                        <a:pt x="868" y="975"/>
                      </a:lnTo>
                      <a:lnTo>
                        <a:pt x="875" y="1125"/>
                      </a:lnTo>
                      <a:lnTo>
                        <a:pt x="881" y="1259"/>
                      </a:lnTo>
                      <a:lnTo>
                        <a:pt x="885" y="1385"/>
                      </a:lnTo>
                      <a:lnTo>
                        <a:pt x="887" y="1502"/>
                      </a:lnTo>
                      <a:lnTo>
                        <a:pt x="888" y="1616"/>
                      </a:lnTo>
                      <a:lnTo>
                        <a:pt x="887" y="1729"/>
                      </a:lnTo>
                      <a:lnTo>
                        <a:pt x="885" y="1848"/>
                      </a:lnTo>
                      <a:lnTo>
                        <a:pt x="881" y="1972"/>
                      </a:lnTo>
                      <a:lnTo>
                        <a:pt x="875" y="2107"/>
                      </a:lnTo>
                      <a:lnTo>
                        <a:pt x="868" y="2255"/>
                      </a:lnTo>
                      <a:lnTo>
                        <a:pt x="859" y="2423"/>
                      </a:lnTo>
                      <a:lnTo>
                        <a:pt x="848" y="2611"/>
                      </a:lnTo>
                      <a:lnTo>
                        <a:pt x="837" y="2822"/>
                      </a:lnTo>
                      <a:lnTo>
                        <a:pt x="835" y="2872"/>
                      </a:lnTo>
                      <a:lnTo>
                        <a:pt x="828" y="2918"/>
                      </a:lnTo>
                      <a:lnTo>
                        <a:pt x="816" y="2961"/>
                      </a:lnTo>
                      <a:lnTo>
                        <a:pt x="801" y="3001"/>
                      </a:lnTo>
                      <a:lnTo>
                        <a:pt x="782" y="3037"/>
                      </a:lnTo>
                      <a:lnTo>
                        <a:pt x="760" y="3069"/>
                      </a:lnTo>
                      <a:lnTo>
                        <a:pt x="736" y="3098"/>
                      </a:lnTo>
                      <a:lnTo>
                        <a:pt x="709" y="3125"/>
                      </a:lnTo>
                      <a:lnTo>
                        <a:pt x="679" y="3148"/>
                      </a:lnTo>
                      <a:lnTo>
                        <a:pt x="648" y="3168"/>
                      </a:lnTo>
                      <a:lnTo>
                        <a:pt x="614" y="3184"/>
                      </a:lnTo>
                      <a:lnTo>
                        <a:pt x="579" y="3198"/>
                      </a:lnTo>
                      <a:lnTo>
                        <a:pt x="543" y="3207"/>
                      </a:lnTo>
                      <a:lnTo>
                        <a:pt x="506" y="3214"/>
                      </a:lnTo>
                      <a:lnTo>
                        <a:pt x="469" y="3219"/>
                      </a:lnTo>
                      <a:lnTo>
                        <a:pt x="430" y="3219"/>
                      </a:lnTo>
                      <a:lnTo>
                        <a:pt x="393" y="3217"/>
                      </a:lnTo>
                      <a:lnTo>
                        <a:pt x="355" y="3211"/>
                      </a:lnTo>
                      <a:lnTo>
                        <a:pt x="319" y="3203"/>
                      </a:lnTo>
                      <a:lnTo>
                        <a:pt x="283" y="3191"/>
                      </a:lnTo>
                      <a:lnTo>
                        <a:pt x="248" y="3177"/>
                      </a:lnTo>
                      <a:lnTo>
                        <a:pt x="214" y="3159"/>
                      </a:lnTo>
                      <a:lnTo>
                        <a:pt x="183" y="3139"/>
                      </a:lnTo>
                      <a:lnTo>
                        <a:pt x="154" y="3115"/>
                      </a:lnTo>
                      <a:lnTo>
                        <a:pt x="127" y="3089"/>
                      </a:lnTo>
                      <a:lnTo>
                        <a:pt x="103" y="3059"/>
                      </a:lnTo>
                      <a:lnTo>
                        <a:pt x="82" y="3026"/>
                      </a:lnTo>
                      <a:lnTo>
                        <a:pt x="64" y="2991"/>
                      </a:lnTo>
                      <a:lnTo>
                        <a:pt x="50" y="2953"/>
                      </a:lnTo>
                      <a:lnTo>
                        <a:pt x="40" y="2912"/>
                      </a:lnTo>
                      <a:lnTo>
                        <a:pt x="33" y="2868"/>
                      </a:lnTo>
                      <a:lnTo>
                        <a:pt x="32" y="2822"/>
                      </a:lnTo>
                      <a:lnTo>
                        <a:pt x="25" y="2611"/>
                      </a:lnTo>
                      <a:lnTo>
                        <a:pt x="18" y="2423"/>
                      </a:lnTo>
                      <a:lnTo>
                        <a:pt x="12" y="2257"/>
                      </a:lnTo>
                      <a:lnTo>
                        <a:pt x="9" y="2108"/>
                      </a:lnTo>
                      <a:lnTo>
                        <a:pt x="5" y="1973"/>
                      </a:lnTo>
                      <a:lnTo>
                        <a:pt x="3" y="1849"/>
                      </a:lnTo>
                      <a:lnTo>
                        <a:pt x="0" y="1732"/>
                      </a:lnTo>
                      <a:lnTo>
                        <a:pt x="0" y="1618"/>
                      </a:lnTo>
                      <a:lnTo>
                        <a:pt x="0" y="1504"/>
                      </a:lnTo>
                      <a:lnTo>
                        <a:pt x="3" y="1387"/>
                      </a:lnTo>
                      <a:lnTo>
                        <a:pt x="5" y="1262"/>
                      </a:lnTo>
                      <a:lnTo>
                        <a:pt x="9" y="1127"/>
                      </a:lnTo>
                      <a:lnTo>
                        <a:pt x="12" y="977"/>
                      </a:lnTo>
                      <a:lnTo>
                        <a:pt x="18" y="810"/>
                      </a:lnTo>
                      <a:lnTo>
                        <a:pt x="25" y="621"/>
                      </a:lnTo>
                      <a:lnTo>
                        <a:pt x="32" y="408"/>
                      </a:lnTo>
                    </a:path>
                  </a:pathLst>
                </a:custGeom>
                <a:solidFill>
                  <a:srgbClr val="FFFF00"/>
                </a:solidFill>
                <a:ln w="38100" cap="flat" cmpd="sng">
                  <a:solidFill>
                    <a:srgbClr val="9933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299" name="Freeform 11"/>
                <p:cNvSpPr>
                  <a:spLocks noChangeAspect="1"/>
                </p:cNvSpPr>
                <p:nvPr/>
              </p:nvSpPr>
              <p:spPr bwMode="auto">
                <a:xfrm rot="1046101">
                  <a:off x="2478" y="283"/>
                  <a:ext cx="221" cy="805"/>
                </a:xfrm>
                <a:custGeom>
                  <a:avLst/>
                  <a:gdLst/>
                  <a:ahLst/>
                  <a:cxnLst>
                    <a:cxn ang="0">
                      <a:pos x="34" y="358"/>
                    </a:cxn>
                    <a:cxn ang="0">
                      <a:pos x="52" y="269"/>
                    </a:cxn>
                    <a:cxn ang="0">
                      <a:pos x="84" y="192"/>
                    </a:cxn>
                    <a:cxn ang="0">
                      <a:pos x="131" y="128"/>
                    </a:cxn>
                    <a:cxn ang="0">
                      <a:pos x="187" y="77"/>
                    </a:cxn>
                    <a:cxn ang="0">
                      <a:pos x="253" y="39"/>
                    </a:cxn>
                    <a:cxn ang="0">
                      <a:pos x="323" y="13"/>
                    </a:cxn>
                    <a:cxn ang="0">
                      <a:pos x="398" y="1"/>
                    </a:cxn>
                    <a:cxn ang="0">
                      <a:pos x="474" y="2"/>
                    </a:cxn>
                    <a:cxn ang="0">
                      <a:pos x="549" y="15"/>
                    </a:cxn>
                    <a:cxn ang="0">
                      <a:pos x="620" y="40"/>
                    </a:cxn>
                    <a:cxn ang="0">
                      <a:pos x="685" y="78"/>
                    </a:cxn>
                    <a:cxn ang="0">
                      <a:pos x="740" y="130"/>
                    </a:cxn>
                    <a:cxn ang="0">
                      <a:pos x="786" y="193"/>
                    </a:cxn>
                    <a:cxn ang="0">
                      <a:pos x="818" y="270"/>
                    </a:cxn>
                    <a:cxn ang="0">
                      <a:pos x="836" y="358"/>
                    </a:cxn>
                    <a:cxn ang="0">
                      <a:pos x="848" y="621"/>
                    </a:cxn>
                    <a:cxn ang="0">
                      <a:pos x="868" y="975"/>
                    </a:cxn>
                    <a:cxn ang="0">
                      <a:pos x="881" y="1259"/>
                    </a:cxn>
                    <a:cxn ang="0">
                      <a:pos x="887" y="1502"/>
                    </a:cxn>
                    <a:cxn ang="0">
                      <a:pos x="887" y="1729"/>
                    </a:cxn>
                    <a:cxn ang="0">
                      <a:pos x="881" y="1972"/>
                    </a:cxn>
                    <a:cxn ang="0">
                      <a:pos x="868" y="2255"/>
                    </a:cxn>
                    <a:cxn ang="0">
                      <a:pos x="848" y="2611"/>
                    </a:cxn>
                    <a:cxn ang="0">
                      <a:pos x="835" y="2872"/>
                    </a:cxn>
                    <a:cxn ang="0">
                      <a:pos x="816" y="2961"/>
                    </a:cxn>
                    <a:cxn ang="0">
                      <a:pos x="782" y="3037"/>
                    </a:cxn>
                    <a:cxn ang="0">
                      <a:pos x="736" y="3098"/>
                    </a:cxn>
                    <a:cxn ang="0">
                      <a:pos x="679" y="3148"/>
                    </a:cxn>
                    <a:cxn ang="0">
                      <a:pos x="614" y="3184"/>
                    </a:cxn>
                    <a:cxn ang="0">
                      <a:pos x="543" y="3207"/>
                    </a:cxn>
                    <a:cxn ang="0">
                      <a:pos x="469" y="3219"/>
                    </a:cxn>
                    <a:cxn ang="0">
                      <a:pos x="393" y="3217"/>
                    </a:cxn>
                    <a:cxn ang="0">
                      <a:pos x="319" y="3203"/>
                    </a:cxn>
                    <a:cxn ang="0">
                      <a:pos x="248" y="3177"/>
                    </a:cxn>
                    <a:cxn ang="0">
                      <a:pos x="183" y="3139"/>
                    </a:cxn>
                    <a:cxn ang="0">
                      <a:pos x="127" y="3089"/>
                    </a:cxn>
                    <a:cxn ang="0">
                      <a:pos x="82" y="3026"/>
                    </a:cxn>
                    <a:cxn ang="0">
                      <a:pos x="50" y="2953"/>
                    </a:cxn>
                    <a:cxn ang="0">
                      <a:pos x="33" y="2868"/>
                    </a:cxn>
                    <a:cxn ang="0">
                      <a:pos x="25" y="2611"/>
                    </a:cxn>
                    <a:cxn ang="0">
                      <a:pos x="12" y="2257"/>
                    </a:cxn>
                    <a:cxn ang="0">
                      <a:pos x="5" y="1973"/>
                    </a:cxn>
                    <a:cxn ang="0">
                      <a:pos x="0" y="1732"/>
                    </a:cxn>
                    <a:cxn ang="0">
                      <a:pos x="0" y="1504"/>
                    </a:cxn>
                    <a:cxn ang="0">
                      <a:pos x="5" y="1262"/>
                    </a:cxn>
                    <a:cxn ang="0">
                      <a:pos x="12" y="977"/>
                    </a:cxn>
                    <a:cxn ang="0">
                      <a:pos x="25" y="621"/>
                    </a:cxn>
                  </a:cxnLst>
                  <a:rect l="0" t="0" r="r" b="b"/>
                  <a:pathLst>
                    <a:path w="888" h="3219">
                      <a:moveTo>
                        <a:pt x="32" y="408"/>
                      </a:moveTo>
                      <a:lnTo>
                        <a:pt x="34" y="358"/>
                      </a:lnTo>
                      <a:lnTo>
                        <a:pt x="41" y="312"/>
                      </a:lnTo>
                      <a:lnTo>
                        <a:pt x="52" y="269"/>
                      </a:lnTo>
                      <a:lnTo>
                        <a:pt x="67" y="228"/>
                      </a:lnTo>
                      <a:lnTo>
                        <a:pt x="84" y="192"/>
                      </a:lnTo>
                      <a:lnTo>
                        <a:pt x="106" y="159"/>
                      </a:lnTo>
                      <a:lnTo>
                        <a:pt x="131" y="128"/>
                      </a:lnTo>
                      <a:lnTo>
                        <a:pt x="157" y="101"/>
                      </a:lnTo>
                      <a:lnTo>
                        <a:pt x="187" y="77"/>
                      </a:lnTo>
                      <a:lnTo>
                        <a:pt x="219" y="56"/>
                      </a:lnTo>
                      <a:lnTo>
                        <a:pt x="253" y="39"/>
                      </a:lnTo>
                      <a:lnTo>
                        <a:pt x="287" y="25"/>
                      </a:lnTo>
                      <a:lnTo>
                        <a:pt x="323" y="13"/>
                      </a:lnTo>
                      <a:lnTo>
                        <a:pt x="361" y="5"/>
                      </a:lnTo>
                      <a:lnTo>
                        <a:pt x="398" y="1"/>
                      </a:lnTo>
                      <a:lnTo>
                        <a:pt x="436" y="0"/>
                      </a:lnTo>
                      <a:lnTo>
                        <a:pt x="474" y="2"/>
                      </a:lnTo>
                      <a:lnTo>
                        <a:pt x="512" y="7"/>
                      </a:lnTo>
                      <a:lnTo>
                        <a:pt x="549" y="15"/>
                      </a:lnTo>
                      <a:lnTo>
                        <a:pt x="585" y="25"/>
                      </a:lnTo>
                      <a:lnTo>
                        <a:pt x="620" y="40"/>
                      </a:lnTo>
                      <a:lnTo>
                        <a:pt x="652" y="58"/>
                      </a:lnTo>
                      <a:lnTo>
                        <a:pt x="685" y="78"/>
                      </a:lnTo>
                      <a:lnTo>
                        <a:pt x="714" y="103"/>
                      </a:lnTo>
                      <a:lnTo>
                        <a:pt x="740" y="130"/>
                      </a:lnTo>
                      <a:lnTo>
                        <a:pt x="765" y="160"/>
                      </a:lnTo>
                      <a:lnTo>
                        <a:pt x="786" y="193"/>
                      </a:lnTo>
                      <a:lnTo>
                        <a:pt x="804" y="229"/>
                      </a:lnTo>
                      <a:lnTo>
                        <a:pt x="818" y="270"/>
                      </a:lnTo>
                      <a:lnTo>
                        <a:pt x="829" y="313"/>
                      </a:lnTo>
                      <a:lnTo>
                        <a:pt x="836" y="358"/>
                      </a:lnTo>
                      <a:lnTo>
                        <a:pt x="837" y="408"/>
                      </a:lnTo>
                      <a:lnTo>
                        <a:pt x="848" y="621"/>
                      </a:lnTo>
                      <a:lnTo>
                        <a:pt x="859" y="809"/>
                      </a:lnTo>
                      <a:lnTo>
                        <a:pt x="868" y="975"/>
                      </a:lnTo>
                      <a:lnTo>
                        <a:pt x="875" y="1125"/>
                      </a:lnTo>
                      <a:lnTo>
                        <a:pt x="881" y="1259"/>
                      </a:lnTo>
                      <a:lnTo>
                        <a:pt x="885" y="1385"/>
                      </a:lnTo>
                      <a:lnTo>
                        <a:pt x="887" y="1502"/>
                      </a:lnTo>
                      <a:lnTo>
                        <a:pt x="888" y="1616"/>
                      </a:lnTo>
                      <a:lnTo>
                        <a:pt x="887" y="1729"/>
                      </a:lnTo>
                      <a:lnTo>
                        <a:pt x="885" y="1848"/>
                      </a:lnTo>
                      <a:lnTo>
                        <a:pt x="881" y="1972"/>
                      </a:lnTo>
                      <a:lnTo>
                        <a:pt x="875" y="2107"/>
                      </a:lnTo>
                      <a:lnTo>
                        <a:pt x="868" y="2255"/>
                      </a:lnTo>
                      <a:lnTo>
                        <a:pt x="859" y="2423"/>
                      </a:lnTo>
                      <a:lnTo>
                        <a:pt x="848" y="2611"/>
                      </a:lnTo>
                      <a:lnTo>
                        <a:pt x="837" y="2822"/>
                      </a:lnTo>
                      <a:lnTo>
                        <a:pt x="835" y="2872"/>
                      </a:lnTo>
                      <a:lnTo>
                        <a:pt x="828" y="2918"/>
                      </a:lnTo>
                      <a:lnTo>
                        <a:pt x="816" y="2961"/>
                      </a:lnTo>
                      <a:lnTo>
                        <a:pt x="801" y="3001"/>
                      </a:lnTo>
                      <a:lnTo>
                        <a:pt x="782" y="3037"/>
                      </a:lnTo>
                      <a:lnTo>
                        <a:pt x="760" y="3069"/>
                      </a:lnTo>
                      <a:lnTo>
                        <a:pt x="736" y="3098"/>
                      </a:lnTo>
                      <a:lnTo>
                        <a:pt x="709" y="3125"/>
                      </a:lnTo>
                      <a:lnTo>
                        <a:pt x="679" y="3148"/>
                      </a:lnTo>
                      <a:lnTo>
                        <a:pt x="648" y="3168"/>
                      </a:lnTo>
                      <a:lnTo>
                        <a:pt x="614" y="3184"/>
                      </a:lnTo>
                      <a:lnTo>
                        <a:pt x="579" y="3198"/>
                      </a:lnTo>
                      <a:lnTo>
                        <a:pt x="543" y="3207"/>
                      </a:lnTo>
                      <a:lnTo>
                        <a:pt x="506" y="3214"/>
                      </a:lnTo>
                      <a:lnTo>
                        <a:pt x="469" y="3219"/>
                      </a:lnTo>
                      <a:lnTo>
                        <a:pt x="430" y="3219"/>
                      </a:lnTo>
                      <a:lnTo>
                        <a:pt x="393" y="3217"/>
                      </a:lnTo>
                      <a:lnTo>
                        <a:pt x="355" y="3211"/>
                      </a:lnTo>
                      <a:lnTo>
                        <a:pt x="319" y="3203"/>
                      </a:lnTo>
                      <a:lnTo>
                        <a:pt x="283" y="3191"/>
                      </a:lnTo>
                      <a:lnTo>
                        <a:pt x="248" y="3177"/>
                      </a:lnTo>
                      <a:lnTo>
                        <a:pt x="214" y="3159"/>
                      </a:lnTo>
                      <a:lnTo>
                        <a:pt x="183" y="3139"/>
                      </a:lnTo>
                      <a:lnTo>
                        <a:pt x="154" y="3115"/>
                      </a:lnTo>
                      <a:lnTo>
                        <a:pt x="127" y="3089"/>
                      </a:lnTo>
                      <a:lnTo>
                        <a:pt x="103" y="3059"/>
                      </a:lnTo>
                      <a:lnTo>
                        <a:pt x="82" y="3026"/>
                      </a:lnTo>
                      <a:lnTo>
                        <a:pt x="64" y="2991"/>
                      </a:lnTo>
                      <a:lnTo>
                        <a:pt x="50" y="2953"/>
                      </a:lnTo>
                      <a:lnTo>
                        <a:pt x="40" y="2912"/>
                      </a:lnTo>
                      <a:lnTo>
                        <a:pt x="33" y="2868"/>
                      </a:lnTo>
                      <a:lnTo>
                        <a:pt x="32" y="2822"/>
                      </a:lnTo>
                      <a:lnTo>
                        <a:pt x="25" y="2611"/>
                      </a:lnTo>
                      <a:lnTo>
                        <a:pt x="18" y="2423"/>
                      </a:lnTo>
                      <a:lnTo>
                        <a:pt x="12" y="2257"/>
                      </a:lnTo>
                      <a:lnTo>
                        <a:pt x="9" y="2108"/>
                      </a:lnTo>
                      <a:lnTo>
                        <a:pt x="5" y="1973"/>
                      </a:lnTo>
                      <a:lnTo>
                        <a:pt x="3" y="1849"/>
                      </a:lnTo>
                      <a:lnTo>
                        <a:pt x="0" y="1732"/>
                      </a:lnTo>
                      <a:lnTo>
                        <a:pt x="0" y="1618"/>
                      </a:lnTo>
                      <a:lnTo>
                        <a:pt x="0" y="1504"/>
                      </a:lnTo>
                      <a:lnTo>
                        <a:pt x="3" y="1387"/>
                      </a:lnTo>
                      <a:lnTo>
                        <a:pt x="5" y="1262"/>
                      </a:lnTo>
                      <a:lnTo>
                        <a:pt x="9" y="1127"/>
                      </a:lnTo>
                      <a:lnTo>
                        <a:pt x="12" y="977"/>
                      </a:lnTo>
                      <a:lnTo>
                        <a:pt x="18" y="810"/>
                      </a:lnTo>
                      <a:lnTo>
                        <a:pt x="25" y="621"/>
                      </a:lnTo>
                      <a:lnTo>
                        <a:pt x="32" y="408"/>
                      </a:lnTo>
                    </a:path>
                  </a:pathLst>
                </a:custGeom>
                <a:solidFill>
                  <a:srgbClr val="FFFF00"/>
                </a:solidFill>
                <a:ln w="38100" cap="flat" cmpd="sng">
                  <a:solidFill>
                    <a:srgbClr val="9933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5" name="Group 12"/>
            <p:cNvGrpSpPr>
              <a:grpSpLocks noChangeAspect="1"/>
            </p:cNvGrpSpPr>
            <p:nvPr/>
          </p:nvGrpSpPr>
          <p:grpSpPr bwMode="auto">
            <a:xfrm rot="21300000">
              <a:off x="3061" y="1653"/>
              <a:ext cx="463" cy="1596"/>
              <a:chOff x="2972" y="1538"/>
              <a:chExt cx="463" cy="1596"/>
            </a:xfrm>
          </p:grpSpPr>
          <p:sp>
            <p:nvSpPr>
              <p:cNvPr id="12301" name="Freeform 13"/>
              <p:cNvSpPr>
                <a:spLocks noChangeAspect="1"/>
              </p:cNvSpPr>
              <p:nvPr/>
            </p:nvSpPr>
            <p:spPr bwMode="auto">
              <a:xfrm rot="300000" flipH="1">
                <a:off x="2972" y="1774"/>
                <a:ext cx="270" cy="1360"/>
              </a:xfrm>
              <a:custGeom>
                <a:avLst/>
                <a:gdLst/>
                <a:ahLst/>
                <a:cxnLst>
                  <a:cxn ang="0">
                    <a:pos x="1011" y="1440"/>
                  </a:cxn>
                  <a:cxn ang="0">
                    <a:pos x="1290" y="2172"/>
                  </a:cxn>
                  <a:cxn ang="0">
                    <a:pos x="1536" y="2900"/>
                  </a:cxn>
                  <a:cxn ang="0">
                    <a:pos x="1748" y="3624"/>
                  </a:cxn>
                  <a:cxn ang="0">
                    <a:pos x="1930" y="4345"/>
                  </a:cxn>
                  <a:cxn ang="0">
                    <a:pos x="2082" y="5061"/>
                  </a:cxn>
                  <a:cxn ang="0">
                    <a:pos x="2203" y="5774"/>
                  </a:cxn>
                  <a:cxn ang="0">
                    <a:pos x="2296" y="6484"/>
                  </a:cxn>
                  <a:cxn ang="0">
                    <a:pos x="2362" y="7191"/>
                  </a:cxn>
                  <a:cxn ang="0">
                    <a:pos x="2401" y="7895"/>
                  </a:cxn>
                  <a:cxn ang="0">
                    <a:pos x="2415" y="8596"/>
                  </a:cxn>
                  <a:cxn ang="0">
                    <a:pos x="2420" y="9367"/>
                  </a:cxn>
                  <a:cxn ang="0">
                    <a:pos x="2452" y="10135"/>
                  </a:cxn>
                  <a:cxn ang="0">
                    <a:pos x="2515" y="10901"/>
                  </a:cxn>
                  <a:cxn ang="0">
                    <a:pos x="2606" y="11664"/>
                  </a:cxn>
                  <a:cxn ang="0">
                    <a:pos x="2724" y="12423"/>
                  </a:cxn>
                  <a:cxn ang="0">
                    <a:pos x="2873" y="13180"/>
                  </a:cxn>
                  <a:cxn ang="0">
                    <a:pos x="3050" y="13933"/>
                  </a:cxn>
                  <a:cxn ang="0">
                    <a:pos x="3255" y="14685"/>
                  </a:cxn>
                  <a:cxn ang="0">
                    <a:pos x="3490" y="15433"/>
                  </a:cxn>
                  <a:cxn ang="0">
                    <a:pos x="3754" y="16179"/>
                  </a:cxn>
                  <a:cxn ang="0">
                    <a:pos x="3840" y="16666"/>
                  </a:cxn>
                  <a:cxn ang="0">
                    <a:pos x="3676" y="16651"/>
                  </a:cxn>
                  <a:cxn ang="0">
                    <a:pos x="3650" y="16644"/>
                  </a:cxn>
                  <a:cxn ang="0">
                    <a:pos x="3655" y="16642"/>
                  </a:cxn>
                  <a:cxn ang="0">
                    <a:pos x="3657" y="16640"/>
                  </a:cxn>
                  <a:cxn ang="0">
                    <a:pos x="3618" y="16637"/>
                  </a:cxn>
                  <a:cxn ang="0">
                    <a:pos x="3423" y="16634"/>
                  </a:cxn>
                  <a:cxn ang="0">
                    <a:pos x="3081" y="16131"/>
                  </a:cxn>
                  <a:cxn ang="0">
                    <a:pos x="2778" y="15380"/>
                  </a:cxn>
                  <a:cxn ang="0">
                    <a:pos x="2509" y="14629"/>
                  </a:cxn>
                  <a:cxn ang="0">
                    <a:pos x="2276" y="13877"/>
                  </a:cxn>
                  <a:cxn ang="0">
                    <a:pos x="2076" y="13123"/>
                  </a:cxn>
                  <a:cxn ang="0">
                    <a:pos x="1912" y="12371"/>
                  </a:cxn>
                  <a:cxn ang="0">
                    <a:pos x="1782" y="11616"/>
                  </a:cxn>
                  <a:cxn ang="0">
                    <a:pos x="1687" y="10863"/>
                  </a:cxn>
                  <a:cxn ang="0">
                    <a:pos x="1626" y="10107"/>
                  </a:cxn>
                  <a:cxn ang="0">
                    <a:pos x="1601" y="9352"/>
                  </a:cxn>
                  <a:cxn ang="0">
                    <a:pos x="1610" y="8596"/>
                  </a:cxn>
                  <a:cxn ang="0">
                    <a:pos x="1604" y="7863"/>
                  </a:cxn>
                  <a:cxn ang="0">
                    <a:pos x="1570" y="7133"/>
                  </a:cxn>
                  <a:cxn ang="0">
                    <a:pos x="1507" y="6407"/>
                  </a:cxn>
                  <a:cxn ang="0">
                    <a:pos x="1414" y="5683"/>
                  </a:cxn>
                  <a:cxn ang="0">
                    <a:pos x="1291" y="4964"/>
                  </a:cxn>
                  <a:cxn ang="0">
                    <a:pos x="1137" y="4247"/>
                  </a:cxn>
                  <a:cxn ang="0">
                    <a:pos x="953" y="3534"/>
                  </a:cxn>
                  <a:cxn ang="0">
                    <a:pos x="737" y="2825"/>
                  </a:cxn>
                  <a:cxn ang="0">
                    <a:pos x="487" y="2119"/>
                  </a:cxn>
                  <a:cxn ang="0">
                    <a:pos x="206" y="1417"/>
                  </a:cxn>
                  <a:cxn ang="0">
                    <a:pos x="3" y="939"/>
                  </a:cxn>
                  <a:cxn ang="0">
                    <a:pos x="51" y="801"/>
                  </a:cxn>
                  <a:cxn ang="0">
                    <a:pos x="134" y="564"/>
                  </a:cxn>
                  <a:cxn ang="0">
                    <a:pos x="225" y="301"/>
                  </a:cxn>
                  <a:cxn ang="0">
                    <a:pos x="300" y="88"/>
                  </a:cxn>
                  <a:cxn ang="0">
                    <a:pos x="330" y="0"/>
                  </a:cxn>
                  <a:cxn ang="0">
                    <a:pos x="545" y="430"/>
                  </a:cxn>
                  <a:cxn ang="0">
                    <a:pos x="672" y="683"/>
                  </a:cxn>
                  <a:cxn ang="0">
                    <a:pos x="738" y="815"/>
                  </a:cxn>
                  <a:cxn ang="0">
                    <a:pos x="769" y="879"/>
                  </a:cxn>
                  <a:cxn ang="0">
                    <a:pos x="793" y="928"/>
                  </a:cxn>
                </a:cxnLst>
                <a:rect l="0" t="0" r="r" b="b"/>
                <a:pathLst>
                  <a:path w="3944" h="16675">
                    <a:moveTo>
                      <a:pt x="805" y="950"/>
                    </a:moveTo>
                    <a:lnTo>
                      <a:pt x="910" y="1196"/>
                    </a:lnTo>
                    <a:lnTo>
                      <a:pt x="1011" y="1440"/>
                    </a:lnTo>
                    <a:lnTo>
                      <a:pt x="1107" y="1685"/>
                    </a:lnTo>
                    <a:lnTo>
                      <a:pt x="1200" y="1929"/>
                    </a:lnTo>
                    <a:lnTo>
                      <a:pt x="1290" y="2172"/>
                    </a:lnTo>
                    <a:lnTo>
                      <a:pt x="1376" y="2415"/>
                    </a:lnTo>
                    <a:lnTo>
                      <a:pt x="1457" y="2658"/>
                    </a:lnTo>
                    <a:lnTo>
                      <a:pt x="1536" y="2900"/>
                    </a:lnTo>
                    <a:lnTo>
                      <a:pt x="1610" y="3142"/>
                    </a:lnTo>
                    <a:lnTo>
                      <a:pt x="1681" y="3383"/>
                    </a:lnTo>
                    <a:lnTo>
                      <a:pt x="1748" y="3624"/>
                    </a:lnTo>
                    <a:lnTo>
                      <a:pt x="1812" y="3864"/>
                    </a:lnTo>
                    <a:lnTo>
                      <a:pt x="1873" y="4104"/>
                    </a:lnTo>
                    <a:lnTo>
                      <a:pt x="1930" y="4345"/>
                    </a:lnTo>
                    <a:lnTo>
                      <a:pt x="1984" y="4584"/>
                    </a:lnTo>
                    <a:lnTo>
                      <a:pt x="2034" y="4823"/>
                    </a:lnTo>
                    <a:lnTo>
                      <a:pt x="2082" y="5061"/>
                    </a:lnTo>
                    <a:lnTo>
                      <a:pt x="2125" y="5299"/>
                    </a:lnTo>
                    <a:lnTo>
                      <a:pt x="2166" y="5537"/>
                    </a:lnTo>
                    <a:lnTo>
                      <a:pt x="2203" y="5774"/>
                    </a:lnTo>
                    <a:lnTo>
                      <a:pt x="2238" y="6012"/>
                    </a:lnTo>
                    <a:lnTo>
                      <a:pt x="2268" y="6249"/>
                    </a:lnTo>
                    <a:lnTo>
                      <a:pt x="2296" y="6484"/>
                    </a:lnTo>
                    <a:lnTo>
                      <a:pt x="2321" y="6720"/>
                    </a:lnTo>
                    <a:lnTo>
                      <a:pt x="2343" y="6956"/>
                    </a:lnTo>
                    <a:lnTo>
                      <a:pt x="2362" y="7191"/>
                    </a:lnTo>
                    <a:lnTo>
                      <a:pt x="2378" y="7426"/>
                    </a:lnTo>
                    <a:lnTo>
                      <a:pt x="2391" y="7661"/>
                    </a:lnTo>
                    <a:lnTo>
                      <a:pt x="2401" y="7895"/>
                    </a:lnTo>
                    <a:lnTo>
                      <a:pt x="2408" y="8130"/>
                    </a:lnTo>
                    <a:lnTo>
                      <a:pt x="2413" y="8363"/>
                    </a:lnTo>
                    <a:lnTo>
                      <a:pt x="2415" y="8596"/>
                    </a:lnTo>
                    <a:lnTo>
                      <a:pt x="2414" y="8853"/>
                    </a:lnTo>
                    <a:lnTo>
                      <a:pt x="2415" y="9111"/>
                    </a:lnTo>
                    <a:lnTo>
                      <a:pt x="2420" y="9367"/>
                    </a:lnTo>
                    <a:lnTo>
                      <a:pt x="2428" y="9624"/>
                    </a:lnTo>
                    <a:lnTo>
                      <a:pt x="2439" y="9879"/>
                    </a:lnTo>
                    <a:lnTo>
                      <a:pt x="2452" y="10135"/>
                    </a:lnTo>
                    <a:lnTo>
                      <a:pt x="2470" y="10391"/>
                    </a:lnTo>
                    <a:lnTo>
                      <a:pt x="2491" y="10645"/>
                    </a:lnTo>
                    <a:lnTo>
                      <a:pt x="2515" y="10901"/>
                    </a:lnTo>
                    <a:lnTo>
                      <a:pt x="2542" y="11155"/>
                    </a:lnTo>
                    <a:lnTo>
                      <a:pt x="2572" y="11409"/>
                    </a:lnTo>
                    <a:lnTo>
                      <a:pt x="2606" y="11664"/>
                    </a:lnTo>
                    <a:lnTo>
                      <a:pt x="2642" y="11917"/>
                    </a:lnTo>
                    <a:lnTo>
                      <a:pt x="2681" y="12170"/>
                    </a:lnTo>
                    <a:lnTo>
                      <a:pt x="2724" y="12423"/>
                    </a:lnTo>
                    <a:lnTo>
                      <a:pt x="2771" y="12675"/>
                    </a:lnTo>
                    <a:lnTo>
                      <a:pt x="2821" y="12928"/>
                    </a:lnTo>
                    <a:lnTo>
                      <a:pt x="2873" y="13180"/>
                    </a:lnTo>
                    <a:lnTo>
                      <a:pt x="2929" y="13432"/>
                    </a:lnTo>
                    <a:lnTo>
                      <a:pt x="2988" y="13683"/>
                    </a:lnTo>
                    <a:lnTo>
                      <a:pt x="3050" y="13933"/>
                    </a:lnTo>
                    <a:lnTo>
                      <a:pt x="3115" y="14184"/>
                    </a:lnTo>
                    <a:lnTo>
                      <a:pt x="3183" y="14435"/>
                    </a:lnTo>
                    <a:lnTo>
                      <a:pt x="3255" y="14685"/>
                    </a:lnTo>
                    <a:lnTo>
                      <a:pt x="3331" y="14934"/>
                    </a:lnTo>
                    <a:lnTo>
                      <a:pt x="3409" y="15184"/>
                    </a:lnTo>
                    <a:lnTo>
                      <a:pt x="3490" y="15433"/>
                    </a:lnTo>
                    <a:lnTo>
                      <a:pt x="3575" y="15682"/>
                    </a:lnTo>
                    <a:lnTo>
                      <a:pt x="3662" y="15930"/>
                    </a:lnTo>
                    <a:lnTo>
                      <a:pt x="3754" y="16179"/>
                    </a:lnTo>
                    <a:lnTo>
                      <a:pt x="3848" y="16427"/>
                    </a:lnTo>
                    <a:lnTo>
                      <a:pt x="3944" y="16675"/>
                    </a:lnTo>
                    <a:lnTo>
                      <a:pt x="3840" y="16666"/>
                    </a:lnTo>
                    <a:lnTo>
                      <a:pt x="3763" y="16661"/>
                    </a:lnTo>
                    <a:lnTo>
                      <a:pt x="3710" y="16656"/>
                    </a:lnTo>
                    <a:lnTo>
                      <a:pt x="3676" y="16651"/>
                    </a:lnTo>
                    <a:lnTo>
                      <a:pt x="3657" y="16648"/>
                    </a:lnTo>
                    <a:lnTo>
                      <a:pt x="3650" y="16645"/>
                    </a:lnTo>
                    <a:lnTo>
                      <a:pt x="3650" y="16644"/>
                    </a:lnTo>
                    <a:lnTo>
                      <a:pt x="3650" y="16643"/>
                    </a:lnTo>
                    <a:lnTo>
                      <a:pt x="3653" y="16642"/>
                    </a:lnTo>
                    <a:lnTo>
                      <a:pt x="3655" y="16642"/>
                    </a:lnTo>
                    <a:lnTo>
                      <a:pt x="3656" y="16641"/>
                    </a:lnTo>
                    <a:lnTo>
                      <a:pt x="3657" y="16641"/>
                    </a:lnTo>
                    <a:lnTo>
                      <a:pt x="3657" y="16640"/>
                    </a:lnTo>
                    <a:lnTo>
                      <a:pt x="3655" y="16640"/>
                    </a:lnTo>
                    <a:lnTo>
                      <a:pt x="3643" y="16639"/>
                    </a:lnTo>
                    <a:lnTo>
                      <a:pt x="3618" y="16637"/>
                    </a:lnTo>
                    <a:lnTo>
                      <a:pt x="3576" y="16636"/>
                    </a:lnTo>
                    <a:lnTo>
                      <a:pt x="3512" y="16635"/>
                    </a:lnTo>
                    <a:lnTo>
                      <a:pt x="3423" y="16634"/>
                    </a:lnTo>
                    <a:lnTo>
                      <a:pt x="3303" y="16632"/>
                    </a:lnTo>
                    <a:lnTo>
                      <a:pt x="3190" y="16382"/>
                    </a:lnTo>
                    <a:lnTo>
                      <a:pt x="3081" y="16131"/>
                    </a:lnTo>
                    <a:lnTo>
                      <a:pt x="2976" y="15882"/>
                    </a:lnTo>
                    <a:lnTo>
                      <a:pt x="2875" y="15631"/>
                    </a:lnTo>
                    <a:lnTo>
                      <a:pt x="2778" y="15380"/>
                    </a:lnTo>
                    <a:lnTo>
                      <a:pt x="2685" y="15129"/>
                    </a:lnTo>
                    <a:lnTo>
                      <a:pt x="2595" y="14880"/>
                    </a:lnTo>
                    <a:lnTo>
                      <a:pt x="2509" y="14629"/>
                    </a:lnTo>
                    <a:lnTo>
                      <a:pt x="2428" y="14378"/>
                    </a:lnTo>
                    <a:lnTo>
                      <a:pt x="2350" y="14127"/>
                    </a:lnTo>
                    <a:lnTo>
                      <a:pt x="2276" y="13877"/>
                    </a:lnTo>
                    <a:lnTo>
                      <a:pt x="2205" y="13626"/>
                    </a:lnTo>
                    <a:lnTo>
                      <a:pt x="2139" y="13375"/>
                    </a:lnTo>
                    <a:lnTo>
                      <a:pt x="2076" y="13123"/>
                    </a:lnTo>
                    <a:lnTo>
                      <a:pt x="2018" y="12872"/>
                    </a:lnTo>
                    <a:lnTo>
                      <a:pt x="1963" y="12621"/>
                    </a:lnTo>
                    <a:lnTo>
                      <a:pt x="1912" y="12371"/>
                    </a:lnTo>
                    <a:lnTo>
                      <a:pt x="1865" y="12119"/>
                    </a:lnTo>
                    <a:lnTo>
                      <a:pt x="1822" y="11868"/>
                    </a:lnTo>
                    <a:lnTo>
                      <a:pt x="1782" y="11616"/>
                    </a:lnTo>
                    <a:lnTo>
                      <a:pt x="1747" y="11365"/>
                    </a:lnTo>
                    <a:lnTo>
                      <a:pt x="1715" y="11113"/>
                    </a:lnTo>
                    <a:lnTo>
                      <a:pt x="1687" y="10863"/>
                    </a:lnTo>
                    <a:lnTo>
                      <a:pt x="1664" y="10611"/>
                    </a:lnTo>
                    <a:lnTo>
                      <a:pt x="1643" y="10359"/>
                    </a:lnTo>
                    <a:lnTo>
                      <a:pt x="1626" y="10107"/>
                    </a:lnTo>
                    <a:lnTo>
                      <a:pt x="1615" y="9856"/>
                    </a:lnTo>
                    <a:lnTo>
                      <a:pt x="1606" y="9604"/>
                    </a:lnTo>
                    <a:lnTo>
                      <a:pt x="1601" y="9352"/>
                    </a:lnTo>
                    <a:lnTo>
                      <a:pt x="1600" y="9100"/>
                    </a:lnTo>
                    <a:lnTo>
                      <a:pt x="1603" y="8848"/>
                    </a:lnTo>
                    <a:lnTo>
                      <a:pt x="1610" y="8596"/>
                    </a:lnTo>
                    <a:lnTo>
                      <a:pt x="1611" y="8351"/>
                    </a:lnTo>
                    <a:lnTo>
                      <a:pt x="1609" y="8106"/>
                    </a:lnTo>
                    <a:lnTo>
                      <a:pt x="1604" y="7863"/>
                    </a:lnTo>
                    <a:lnTo>
                      <a:pt x="1596" y="7620"/>
                    </a:lnTo>
                    <a:lnTo>
                      <a:pt x="1585" y="7376"/>
                    </a:lnTo>
                    <a:lnTo>
                      <a:pt x="1570" y="7133"/>
                    </a:lnTo>
                    <a:lnTo>
                      <a:pt x="1552" y="6891"/>
                    </a:lnTo>
                    <a:lnTo>
                      <a:pt x="1531" y="6648"/>
                    </a:lnTo>
                    <a:lnTo>
                      <a:pt x="1507" y="6407"/>
                    </a:lnTo>
                    <a:lnTo>
                      <a:pt x="1479" y="6165"/>
                    </a:lnTo>
                    <a:lnTo>
                      <a:pt x="1448" y="5924"/>
                    </a:lnTo>
                    <a:lnTo>
                      <a:pt x="1414" y="5683"/>
                    </a:lnTo>
                    <a:lnTo>
                      <a:pt x="1377" y="5443"/>
                    </a:lnTo>
                    <a:lnTo>
                      <a:pt x="1335" y="5203"/>
                    </a:lnTo>
                    <a:lnTo>
                      <a:pt x="1291" y="4964"/>
                    </a:lnTo>
                    <a:lnTo>
                      <a:pt x="1243" y="4724"/>
                    </a:lnTo>
                    <a:lnTo>
                      <a:pt x="1192" y="4485"/>
                    </a:lnTo>
                    <a:lnTo>
                      <a:pt x="1137" y="4247"/>
                    </a:lnTo>
                    <a:lnTo>
                      <a:pt x="1079" y="4009"/>
                    </a:lnTo>
                    <a:lnTo>
                      <a:pt x="1018" y="3771"/>
                    </a:lnTo>
                    <a:lnTo>
                      <a:pt x="953" y="3534"/>
                    </a:lnTo>
                    <a:lnTo>
                      <a:pt x="884" y="3297"/>
                    </a:lnTo>
                    <a:lnTo>
                      <a:pt x="812" y="3061"/>
                    </a:lnTo>
                    <a:lnTo>
                      <a:pt x="737" y="2825"/>
                    </a:lnTo>
                    <a:lnTo>
                      <a:pt x="656" y="2589"/>
                    </a:lnTo>
                    <a:lnTo>
                      <a:pt x="574" y="2354"/>
                    </a:lnTo>
                    <a:lnTo>
                      <a:pt x="487" y="2119"/>
                    </a:lnTo>
                    <a:lnTo>
                      <a:pt x="397" y="1885"/>
                    </a:lnTo>
                    <a:lnTo>
                      <a:pt x="303" y="1650"/>
                    </a:lnTo>
                    <a:lnTo>
                      <a:pt x="206" y="1417"/>
                    </a:lnTo>
                    <a:lnTo>
                      <a:pt x="105" y="1183"/>
                    </a:lnTo>
                    <a:lnTo>
                      <a:pt x="0" y="950"/>
                    </a:lnTo>
                    <a:lnTo>
                      <a:pt x="3" y="939"/>
                    </a:lnTo>
                    <a:lnTo>
                      <a:pt x="14" y="909"/>
                    </a:lnTo>
                    <a:lnTo>
                      <a:pt x="30" y="863"/>
                    </a:lnTo>
                    <a:lnTo>
                      <a:pt x="51" y="801"/>
                    </a:lnTo>
                    <a:lnTo>
                      <a:pt x="77" y="731"/>
                    </a:lnTo>
                    <a:lnTo>
                      <a:pt x="105" y="650"/>
                    </a:lnTo>
                    <a:lnTo>
                      <a:pt x="134" y="564"/>
                    </a:lnTo>
                    <a:lnTo>
                      <a:pt x="165" y="475"/>
                    </a:lnTo>
                    <a:lnTo>
                      <a:pt x="195" y="387"/>
                    </a:lnTo>
                    <a:lnTo>
                      <a:pt x="225" y="301"/>
                    </a:lnTo>
                    <a:lnTo>
                      <a:pt x="253" y="221"/>
                    </a:lnTo>
                    <a:lnTo>
                      <a:pt x="279" y="149"/>
                    </a:lnTo>
                    <a:lnTo>
                      <a:pt x="300" y="88"/>
                    </a:lnTo>
                    <a:lnTo>
                      <a:pt x="316" y="42"/>
                    </a:lnTo>
                    <a:lnTo>
                      <a:pt x="326" y="12"/>
                    </a:lnTo>
                    <a:lnTo>
                      <a:pt x="330" y="0"/>
                    </a:lnTo>
                    <a:lnTo>
                      <a:pt x="412" y="166"/>
                    </a:lnTo>
                    <a:lnTo>
                      <a:pt x="484" y="309"/>
                    </a:lnTo>
                    <a:lnTo>
                      <a:pt x="545" y="430"/>
                    </a:lnTo>
                    <a:lnTo>
                      <a:pt x="595" y="531"/>
                    </a:lnTo>
                    <a:lnTo>
                      <a:pt x="637" y="614"/>
                    </a:lnTo>
                    <a:lnTo>
                      <a:pt x="672" y="683"/>
                    </a:lnTo>
                    <a:lnTo>
                      <a:pt x="698" y="737"/>
                    </a:lnTo>
                    <a:lnTo>
                      <a:pt x="720" y="782"/>
                    </a:lnTo>
                    <a:lnTo>
                      <a:pt x="738" y="815"/>
                    </a:lnTo>
                    <a:lnTo>
                      <a:pt x="751" y="841"/>
                    </a:lnTo>
                    <a:lnTo>
                      <a:pt x="761" y="862"/>
                    </a:lnTo>
                    <a:lnTo>
                      <a:pt x="769" y="879"/>
                    </a:lnTo>
                    <a:lnTo>
                      <a:pt x="777" y="894"/>
                    </a:lnTo>
                    <a:lnTo>
                      <a:pt x="785" y="909"/>
                    </a:lnTo>
                    <a:lnTo>
                      <a:pt x="793" y="928"/>
                    </a:lnTo>
                    <a:lnTo>
                      <a:pt x="805" y="950"/>
                    </a:lnTo>
                    <a:close/>
                  </a:path>
                </a:pathLst>
              </a:custGeom>
              <a:solidFill>
                <a:srgbClr val="FFCC00"/>
              </a:solidFill>
              <a:ln w="3175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" name="Group 14"/>
              <p:cNvGrpSpPr>
                <a:grpSpLocks noChangeAspect="1"/>
              </p:cNvGrpSpPr>
              <p:nvPr/>
            </p:nvGrpSpPr>
            <p:grpSpPr bwMode="auto">
              <a:xfrm rot="120000" flipH="1">
                <a:off x="3300" y="1538"/>
                <a:ext cx="135" cy="501"/>
                <a:chOff x="2404" y="255"/>
                <a:chExt cx="295" cy="833"/>
              </a:xfrm>
            </p:grpSpPr>
            <p:sp>
              <p:nvSpPr>
                <p:cNvPr id="12303" name="Freeform 15"/>
                <p:cNvSpPr>
                  <a:spLocks noChangeAspect="1"/>
                </p:cNvSpPr>
                <p:nvPr/>
              </p:nvSpPr>
              <p:spPr bwMode="auto">
                <a:xfrm rot="1046101">
                  <a:off x="2404" y="255"/>
                  <a:ext cx="221" cy="805"/>
                </a:xfrm>
                <a:custGeom>
                  <a:avLst/>
                  <a:gdLst/>
                  <a:ahLst/>
                  <a:cxnLst>
                    <a:cxn ang="0">
                      <a:pos x="34" y="358"/>
                    </a:cxn>
                    <a:cxn ang="0">
                      <a:pos x="52" y="269"/>
                    </a:cxn>
                    <a:cxn ang="0">
                      <a:pos x="84" y="192"/>
                    </a:cxn>
                    <a:cxn ang="0">
                      <a:pos x="131" y="128"/>
                    </a:cxn>
                    <a:cxn ang="0">
                      <a:pos x="187" y="77"/>
                    </a:cxn>
                    <a:cxn ang="0">
                      <a:pos x="253" y="39"/>
                    </a:cxn>
                    <a:cxn ang="0">
                      <a:pos x="323" y="13"/>
                    </a:cxn>
                    <a:cxn ang="0">
                      <a:pos x="398" y="1"/>
                    </a:cxn>
                    <a:cxn ang="0">
                      <a:pos x="474" y="2"/>
                    </a:cxn>
                    <a:cxn ang="0">
                      <a:pos x="549" y="15"/>
                    </a:cxn>
                    <a:cxn ang="0">
                      <a:pos x="620" y="40"/>
                    </a:cxn>
                    <a:cxn ang="0">
                      <a:pos x="685" y="78"/>
                    </a:cxn>
                    <a:cxn ang="0">
                      <a:pos x="740" y="130"/>
                    </a:cxn>
                    <a:cxn ang="0">
                      <a:pos x="786" y="193"/>
                    </a:cxn>
                    <a:cxn ang="0">
                      <a:pos x="818" y="270"/>
                    </a:cxn>
                    <a:cxn ang="0">
                      <a:pos x="836" y="358"/>
                    </a:cxn>
                    <a:cxn ang="0">
                      <a:pos x="848" y="621"/>
                    </a:cxn>
                    <a:cxn ang="0">
                      <a:pos x="868" y="975"/>
                    </a:cxn>
                    <a:cxn ang="0">
                      <a:pos x="881" y="1259"/>
                    </a:cxn>
                    <a:cxn ang="0">
                      <a:pos x="887" y="1502"/>
                    </a:cxn>
                    <a:cxn ang="0">
                      <a:pos x="887" y="1729"/>
                    </a:cxn>
                    <a:cxn ang="0">
                      <a:pos x="881" y="1972"/>
                    </a:cxn>
                    <a:cxn ang="0">
                      <a:pos x="868" y="2255"/>
                    </a:cxn>
                    <a:cxn ang="0">
                      <a:pos x="848" y="2611"/>
                    </a:cxn>
                    <a:cxn ang="0">
                      <a:pos x="835" y="2872"/>
                    </a:cxn>
                    <a:cxn ang="0">
                      <a:pos x="816" y="2961"/>
                    </a:cxn>
                    <a:cxn ang="0">
                      <a:pos x="782" y="3037"/>
                    </a:cxn>
                    <a:cxn ang="0">
                      <a:pos x="736" y="3098"/>
                    </a:cxn>
                    <a:cxn ang="0">
                      <a:pos x="679" y="3148"/>
                    </a:cxn>
                    <a:cxn ang="0">
                      <a:pos x="614" y="3184"/>
                    </a:cxn>
                    <a:cxn ang="0">
                      <a:pos x="543" y="3207"/>
                    </a:cxn>
                    <a:cxn ang="0">
                      <a:pos x="469" y="3219"/>
                    </a:cxn>
                    <a:cxn ang="0">
                      <a:pos x="393" y="3217"/>
                    </a:cxn>
                    <a:cxn ang="0">
                      <a:pos x="319" y="3203"/>
                    </a:cxn>
                    <a:cxn ang="0">
                      <a:pos x="248" y="3177"/>
                    </a:cxn>
                    <a:cxn ang="0">
                      <a:pos x="183" y="3139"/>
                    </a:cxn>
                    <a:cxn ang="0">
                      <a:pos x="127" y="3089"/>
                    </a:cxn>
                    <a:cxn ang="0">
                      <a:pos x="82" y="3026"/>
                    </a:cxn>
                    <a:cxn ang="0">
                      <a:pos x="50" y="2953"/>
                    </a:cxn>
                    <a:cxn ang="0">
                      <a:pos x="33" y="2868"/>
                    </a:cxn>
                    <a:cxn ang="0">
                      <a:pos x="25" y="2611"/>
                    </a:cxn>
                    <a:cxn ang="0">
                      <a:pos x="12" y="2257"/>
                    </a:cxn>
                    <a:cxn ang="0">
                      <a:pos x="5" y="1973"/>
                    </a:cxn>
                    <a:cxn ang="0">
                      <a:pos x="0" y="1732"/>
                    </a:cxn>
                    <a:cxn ang="0">
                      <a:pos x="0" y="1504"/>
                    </a:cxn>
                    <a:cxn ang="0">
                      <a:pos x="5" y="1262"/>
                    </a:cxn>
                    <a:cxn ang="0">
                      <a:pos x="12" y="977"/>
                    </a:cxn>
                    <a:cxn ang="0">
                      <a:pos x="25" y="621"/>
                    </a:cxn>
                  </a:cxnLst>
                  <a:rect l="0" t="0" r="r" b="b"/>
                  <a:pathLst>
                    <a:path w="888" h="3219">
                      <a:moveTo>
                        <a:pt x="32" y="408"/>
                      </a:moveTo>
                      <a:lnTo>
                        <a:pt x="34" y="358"/>
                      </a:lnTo>
                      <a:lnTo>
                        <a:pt x="41" y="312"/>
                      </a:lnTo>
                      <a:lnTo>
                        <a:pt x="52" y="269"/>
                      </a:lnTo>
                      <a:lnTo>
                        <a:pt x="67" y="228"/>
                      </a:lnTo>
                      <a:lnTo>
                        <a:pt x="84" y="192"/>
                      </a:lnTo>
                      <a:lnTo>
                        <a:pt x="106" y="159"/>
                      </a:lnTo>
                      <a:lnTo>
                        <a:pt x="131" y="128"/>
                      </a:lnTo>
                      <a:lnTo>
                        <a:pt x="157" y="101"/>
                      </a:lnTo>
                      <a:lnTo>
                        <a:pt x="187" y="77"/>
                      </a:lnTo>
                      <a:lnTo>
                        <a:pt x="219" y="56"/>
                      </a:lnTo>
                      <a:lnTo>
                        <a:pt x="253" y="39"/>
                      </a:lnTo>
                      <a:lnTo>
                        <a:pt x="287" y="25"/>
                      </a:lnTo>
                      <a:lnTo>
                        <a:pt x="323" y="13"/>
                      </a:lnTo>
                      <a:lnTo>
                        <a:pt x="361" y="5"/>
                      </a:lnTo>
                      <a:lnTo>
                        <a:pt x="398" y="1"/>
                      </a:lnTo>
                      <a:lnTo>
                        <a:pt x="436" y="0"/>
                      </a:lnTo>
                      <a:lnTo>
                        <a:pt x="474" y="2"/>
                      </a:lnTo>
                      <a:lnTo>
                        <a:pt x="512" y="7"/>
                      </a:lnTo>
                      <a:lnTo>
                        <a:pt x="549" y="15"/>
                      </a:lnTo>
                      <a:lnTo>
                        <a:pt x="585" y="25"/>
                      </a:lnTo>
                      <a:lnTo>
                        <a:pt x="620" y="40"/>
                      </a:lnTo>
                      <a:lnTo>
                        <a:pt x="652" y="58"/>
                      </a:lnTo>
                      <a:lnTo>
                        <a:pt x="685" y="78"/>
                      </a:lnTo>
                      <a:lnTo>
                        <a:pt x="714" y="103"/>
                      </a:lnTo>
                      <a:lnTo>
                        <a:pt x="740" y="130"/>
                      </a:lnTo>
                      <a:lnTo>
                        <a:pt x="765" y="160"/>
                      </a:lnTo>
                      <a:lnTo>
                        <a:pt x="786" y="193"/>
                      </a:lnTo>
                      <a:lnTo>
                        <a:pt x="804" y="229"/>
                      </a:lnTo>
                      <a:lnTo>
                        <a:pt x="818" y="270"/>
                      </a:lnTo>
                      <a:lnTo>
                        <a:pt x="829" y="313"/>
                      </a:lnTo>
                      <a:lnTo>
                        <a:pt x="836" y="358"/>
                      </a:lnTo>
                      <a:lnTo>
                        <a:pt x="837" y="408"/>
                      </a:lnTo>
                      <a:lnTo>
                        <a:pt x="848" y="621"/>
                      </a:lnTo>
                      <a:lnTo>
                        <a:pt x="859" y="809"/>
                      </a:lnTo>
                      <a:lnTo>
                        <a:pt x="868" y="975"/>
                      </a:lnTo>
                      <a:lnTo>
                        <a:pt x="875" y="1125"/>
                      </a:lnTo>
                      <a:lnTo>
                        <a:pt x="881" y="1259"/>
                      </a:lnTo>
                      <a:lnTo>
                        <a:pt x="885" y="1385"/>
                      </a:lnTo>
                      <a:lnTo>
                        <a:pt x="887" y="1502"/>
                      </a:lnTo>
                      <a:lnTo>
                        <a:pt x="888" y="1616"/>
                      </a:lnTo>
                      <a:lnTo>
                        <a:pt x="887" y="1729"/>
                      </a:lnTo>
                      <a:lnTo>
                        <a:pt x="885" y="1848"/>
                      </a:lnTo>
                      <a:lnTo>
                        <a:pt x="881" y="1972"/>
                      </a:lnTo>
                      <a:lnTo>
                        <a:pt x="875" y="2107"/>
                      </a:lnTo>
                      <a:lnTo>
                        <a:pt x="868" y="2255"/>
                      </a:lnTo>
                      <a:lnTo>
                        <a:pt x="859" y="2423"/>
                      </a:lnTo>
                      <a:lnTo>
                        <a:pt x="848" y="2611"/>
                      </a:lnTo>
                      <a:lnTo>
                        <a:pt x="837" y="2822"/>
                      </a:lnTo>
                      <a:lnTo>
                        <a:pt x="835" y="2872"/>
                      </a:lnTo>
                      <a:lnTo>
                        <a:pt x="828" y="2918"/>
                      </a:lnTo>
                      <a:lnTo>
                        <a:pt x="816" y="2961"/>
                      </a:lnTo>
                      <a:lnTo>
                        <a:pt x="801" y="3001"/>
                      </a:lnTo>
                      <a:lnTo>
                        <a:pt x="782" y="3037"/>
                      </a:lnTo>
                      <a:lnTo>
                        <a:pt x="760" y="3069"/>
                      </a:lnTo>
                      <a:lnTo>
                        <a:pt x="736" y="3098"/>
                      </a:lnTo>
                      <a:lnTo>
                        <a:pt x="709" y="3125"/>
                      </a:lnTo>
                      <a:lnTo>
                        <a:pt x="679" y="3148"/>
                      </a:lnTo>
                      <a:lnTo>
                        <a:pt x="648" y="3168"/>
                      </a:lnTo>
                      <a:lnTo>
                        <a:pt x="614" y="3184"/>
                      </a:lnTo>
                      <a:lnTo>
                        <a:pt x="579" y="3198"/>
                      </a:lnTo>
                      <a:lnTo>
                        <a:pt x="543" y="3207"/>
                      </a:lnTo>
                      <a:lnTo>
                        <a:pt x="506" y="3214"/>
                      </a:lnTo>
                      <a:lnTo>
                        <a:pt x="469" y="3219"/>
                      </a:lnTo>
                      <a:lnTo>
                        <a:pt x="430" y="3219"/>
                      </a:lnTo>
                      <a:lnTo>
                        <a:pt x="393" y="3217"/>
                      </a:lnTo>
                      <a:lnTo>
                        <a:pt x="355" y="3211"/>
                      </a:lnTo>
                      <a:lnTo>
                        <a:pt x="319" y="3203"/>
                      </a:lnTo>
                      <a:lnTo>
                        <a:pt x="283" y="3191"/>
                      </a:lnTo>
                      <a:lnTo>
                        <a:pt x="248" y="3177"/>
                      </a:lnTo>
                      <a:lnTo>
                        <a:pt x="214" y="3159"/>
                      </a:lnTo>
                      <a:lnTo>
                        <a:pt x="183" y="3139"/>
                      </a:lnTo>
                      <a:lnTo>
                        <a:pt x="154" y="3115"/>
                      </a:lnTo>
                      <a:lnTo>
                        <a:pt x="127" y="3089"/>
                      </a:lnTo>
                      <a:lnTo>
                        <a:pt x="103" y="3059"/>
                      </a:lnTo>
                      <a:lnTo>
                        <a:pt x="82" y="3026"/>
                      </a:lnTo>
                      <a:lnTo>
                        <a:pt x="64" y="2991"/>
                      </a:lnTo>
                      <a:lnTo>
                        <a:pt x="50" y="2953"/>
                      </a:lnTo>
                      <a:lnTo>
                        <a:pt x="40" y="2912"/>
                      </a:lnTo>
                      <a:lnTo>
                        <a:pt x="33" y="2868"/>
                      </a:lnTo>
                      <a:lnTo>
                        <a:pt x="32" y="2822"/>
                      </a:lnTo>
                      <a:lnTo>
                        <a:pt x="25" y="2611"/>
                      </a:lnTo>
                      <a:lnTo>
                        <a:pt x="18" y="2423"/>
                      </a:lnTo>
                      <a:lnTo>
                        <a:pt x="12" y="2257"/>
                      </a:lnTo>
                      <a:lnTo>
                        <a:pt x="9" y="2108"/>
                      </a:lnTo>
                      <a:lnTo>
                        <a:pt x="5" y="1973"/>
                      </a:lnTo>
                      <a:lnTo>
                        <a:pt x="3" y="1849"/>
                      </a:lnTo>
                      <a:lnTo>
                        <a:pt x="0" y="1732"/>
                      </a:lnTo>
                      <a:lnTo>
                        <a:pt x="0" y="1618"/>
                      </a:lnTo>
                      <a:lnTo>
                        <a:pt x="0" y="1504"/>
                      </a:lnTo>
                      <a:lnTo>
                        <a:pt x="3" y="1387"/>
                      </a:lnTo>
                      <a:lnTo>
                        <a:pt x="5" y="1262"/>
                      </a:lnTo>
                      <a:lnTo>
                        <a:pt x="9" y="1127"/>
                      </a:lnTo>
                      <a:lnTo>
                        <a:pt x="12" y="977"/>
                      </a:lnTo>
                      <a:lnTo>
                        <a:pt x="18" y="810"/>
                      </a:lnTo>
                      <a:lnTo>
                        <a:pt x="25" y="621"/>
                      </a:lnTo>
                      <a:lnTo>
                        <a:pt x="32" y="408"/>
                      </a:lnTo>
                    </a:path>
                  </a:pathLst>
                </a:custGeom>
                <a:solidFill>
                  <a:srgbClr val="FFFF00"/>
                </a:solidFill>
                <a:ln w="38100" cap="flat" cmpd="sng">
                  <a:solidFill>
                    <a:srgbClr val="9933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04" name="Freeform 16"/>
                <p:cNvSpPr>
                  <a:spLocks noChangeAspect="1"/>
                </p:cNvSpPr>
                <p:nvPr/>
              </p:nvSpPr>
              <p:spPr bwMode="auto">
                <a:xfrm rot="1046101">
                  <a:off x="2478" y="283"/>
                  <a:ext cx="221" cy="805"/>
                </a:xfrm>
                <a:custGeom>
                  <a:avLst/>
                  <a:gdLst/>
                  <a:ahLst/>
                  <a:cxnLst>
                    <a:cxn ang="0">
                      <a:pos x="34" y="358"/>
                    </a:cxn>
                    <a:cxn ang="0">
                      <a:pos x="52" y="269"/>
                    </a:cxn>
                    <a:cxn ang="0">
                      <a:pos x="84" y="192"/>
                    </a:cxn>
                    <a:cxn ang="0">
                      <a:pos x="131" y="128"/>
                    </a:cxn>
                    <a:cxn ang="0">
                      <a:pos x="187" y="77"/>
                    </a:cxn>
                    <a:cxn ang="0">
                      <a:pos x="253" y="39"/>
                    </a:cxn>
                    <a:cxn ang="0">
                      <a:pos x="323" y="13"/>
                    </a:cxn>
                    <a:cxn ang="0">
                      <a:pos x="398" y="1"/>
                    </a:cxn>
                    <a:cxn ang="0">
                      <a:pos x="474" y="2"/>
                    </a:cxn>
                    <a:cxn ang="0">
                      <a:pos x="549" y="15"/>
                    </a:cxn>
                    <a:cxn ang="0">
                      <a:pos x="620" y="40"/>
                    </a:cxn>
                    <a:cxn ang="0">
                      <a:pos x="685" y="78"/>
                    </a:cxn>
                    <a:cxn ang="0">
                      <a:pos x="740" y="130"/>
                    </a:cxn>
                    <a:cxn ang="0">
                      <a:pos x="786" y="193"/>
                    </a:cxn>
                    <a:cxn ang="0">
                      <a:pos x="818" y="270"/>
                    </a:cxn>
                    <a:cxn ang="0">
                      <a:pos x="836" y="358"/>
                    </a:cxn>
                    <a:cxn ang="0">
                      <a:pos x="848" y="621"/>
                    </a:cxn>
                    <a:cxn ang="0">
                      <a:pos x="868" y="975"/>
                    </a:cxn>
                    <a:cxn ang="0">
                      <a:pos x="881" y="1259"/>
                    </a:cxn>
                    <a:cxn ang="0">
                      <a:pos x="887" y="1502"/>
                    </a:cxn>
                    <a:cxn ang="0">
                      <a:pos x="887" y="1729"/>
                    </a:cxn>
                    <a:cxn ang="0">
                      <a:pos x="881" y="1972"/>
                    </a:cxn>
                    <a:cxn ang="0">
                      <a:pos x="868" y="2255"/>
                    </a:cxn>
                    <a:cxn ang="0">
                      <a:pos x="848" y="2611"/>
                    </a:cxn>
                    <a:cxn ang="0">
                      <a:pos x="835" y="2872"/>
                    </a:cxn>
                    <a:cxn ang="0">
                      <a:pos x="816" y="2961"/>
                    </a:cxn>
                    <a:cxn ang="0">
                      <a:pos x="782" y="3037"/>
                    </a:cxn>
                    <a:cxn ang="0">
                      <a:pos x="736" y="3098"/>
                    </a:cxn>
                    <a:cxn ang="0">
                      <a:pos x="679" y="3148"/>
                    </a:cxn>
                    <a:cxn ang="0">
                      <a:pos x="614" y="3184"/>
                    </a:cxn>
                    <a:cxn ang="0">
                      <a:pos x="543" y="3207"/>
                    </a:cxn>
                    <a:cxn ang="0">
                      <a:pos x="469" y="3219"/>
                    </a:cxn>
                    <a:cxn ang="0">
                      <a:pos x="393" y="3217"/>
                    </a:cxn>
                    <a:cxn ang="0">
                      <a:pos x="319" y="3203"/>
                    </a:cxn>
                    <a:cxn ang="0">
                      <a:pos x="248" y="3177"/>
                    </a:cxn>
                    <a:cxn ang="0">
                      <a:pos x="183" y="3139"/>
                    </a:cxn>
                    <a:cxn ang="0">
                      <a:pos x="127" y="3089"/>
                    </a:cxn>
                    <a:cxn ang="0">
                      <a:pos x="82" y="3026"/>
                    </a:cxn>
                    <a:cxn ang="0">
                      <a:pos x="50" y="2953"/>
                    </a:cxn>
                    <a:cxn ang="0">
                      <a:pos x="33" y="2868"/>
                    </a:cxn>
                    <a:cxn ang="0">
                      <a:pos x="25" y="2611"/>
                    </a:cxn>
                    <a:cxn ang="0">
                      <a:pos x="12" y="2257"/>
                    </a:cxn>
                    <a:cxn ang="0">
                      <a:pos x="5" y="1973"/>
                    </a:cxn>
                    <a:cxn ang="0">
                      <a:pos x="0" y="1732"/>
                    </a:cxn>
                    <a:cxn ang="0">
                      <a:pos x="0" y="1504"/>
                    </a:cxn>
                    <a:cxn ang="0">
                      <a:pos x="5" y="1262"/>
                    </a:cxn>
                    <a:cxn ang="0">
                      <a:pos x="12" y="977"/>
                    </a:cxn>
                    <a:cxn ang="0">
                      <a:pos x="25" y="621"/>
                    </a:cxn>
                  </a:cxnLst>
                  <a:rect l="0" t="0" r="r" b="b"/>
                  <a:pathLst>
                    <a:path w="888" h="3219">
                      <a:moveTo>
                        <a:pt x="32" y="408"/>
                      </a:moveTo>
                      <a:lnTo>
                        <a:pt x="34" y="358"/>
                      </a:lnTo>
                      <a:lnTo>
                        <a:pt x="41" y="312"/>
                      </a:lnTo>
                      <a:lnTo>
                        <a:pt x="52" y="269"/>
                      </a:lnTo>
                      <a:lnTo>
                        <a:pt x="67" y="228"/>
                      </a:lnTo>
                      <a:lnTo>
                        <a:pt x="84" y="192"/>
                      </a:lnTo>
                      <a:lnTo>
                        <a:pt x="106" y="159"/>
                      </a:lnTo>
                      <a:lnTo>
                        <a:pt x="131" y="128"/>
                      </a:lnTo>
                      <a:lnTo>
                        <a:pt x="157" y="101"/>
                      </a:lnTo>
                      <a:lnTo>
                        <a:pt x="187" y="77"/>
                      </a:lnTo>
                      <a:lnTo>
                        <a:pt x="219" y="56"/>
                      </a:lnTo>
                      <a:lnTo>
                        <a:pt x="253" y="39"/>
                      </a:lnTo>
                      <a:lnTo>
                        <a:pt x="287" y="25"/>
                      </a:lnTo>
                      <a:lnTo>
                        <a:pt x="323" y="13"/>
                      </a:lnTo>
                      <a:lnTo>
                        <a:pt x="361" y="5"/>
                      </a:lnTo>
                      <a:lnTo>
                        <a:pt x="398" y="1"/>
                      </a:lnTo>
                      <a:lnTo>
                        <a:pt x="436" y="0"/>
                      </a:lnTo>
                      <a:lnTo>
                        <a:pt x="474" y="2"/>
                      </a:lnTo>
                      <a:lnTo>
                        <a:pt x="512" y="7"/>
                      </a:lnTo>
                      <a:lnTo>
                        <a:pt x="549" y="15"/>
                      </a:lnTo>
                      <a:lnTo>
                        <a:pt x="585" y="25"/>
                      </a:lnTo>
                      <a:lnTo>
                        <a:pt x="620" y="40"/>
                      </a:lnTo>
                      <a:lnTo>
                        <a:pt x="652" y="58"/>
                      </a:lnTo>
                      <a:lnTo>
                        <a:pt x="685" y="78"/>
                      </a:lnTo>
                      <a:lnTo>
                        <a:pt x="714" y="103"/>
                      </a:lnTo>
                      <a:lnTo>
                        <a:pt x="740" y="130"/>
                      </a:lnTo>
                      <a:lnTo>
                        <a:pt x="765" y="160"/>
                      </a:lnTo>
                      <a:lnTo>
                        <a:pt x="786" y="193"/>
                      </a:lnTo>
                      <a:lnTo>
                        <a:pt x="804" y="229"/>
                      </a:lnTo>
                      <a:lnTo>
                        <a:pt x="818" y="270"/>
                      </a:lnTo>
                      <a:lnTo>
                        <a:pt x="829" y="313"/>
                      </a:lnTo>
                      <a:lnTo>
                        <a:pt x="836" y="358"/>
                      </a:lnTo>
                      <a:lnTo>
                        <a:pt x="837" y="408"/>
                      </a:lnTo>
                      <a:lnTo>
                        <a:pt x="848" y="621"/>
                      </a:lnTo>
                      <a:lnTo>
                        <a:pt x="859" y="809"/>
                      </a:lnTo>
                      <a:lnTo>
                        <a:pt x="868" y="975"/>
                      </a:lnTo>
                      <a:lnTo>
                        <a:pt x="875" y="1125"/>
                      </a:lnTo>
                      <a:lnTo>
                        <a:pt x="881" y="1259"/>
                      </a:lnTo>
                      <a:lnTo>
                        <a:pt x="885" y="1385"/>
                      </a:lnTo>
                      <a:lnTo>
                        <a:pt x="887" y="1502"/>
                      </a:lnTo>
                      <a:lnTo>
                        <a:pt x="888" y="1616"/>
                      </a:lnTo>
                      <a:lnTo>
                        <a:pt x="887" y="1729"/>
                      </a:lnTo>
                      <a:lnTo>
                        <a:pt x="885" y="1848"/>
                      </a:lnTo>
                      <a:lnTo>
                        <a:pt x="881" y="1972"/>
                      </a:lnTo>
                      <a:lnTo>
                        <a:pt x="875" y="2107"/>
                      </a:lnTo>
                      <a:lnTo>
                        <a:pt x="868" y="2255"/>
                      </a:lnTo>
                      <a:lnTo>
                        <a:pt x="859" y="2423"/>
                      </a:lnTo>
                      <a:lnTo>
                        <a:pt x="848" y="2611"/>
                      </a:lnTo>
                      <a:lnTo>
                        <a:pt x="837" y="2822"/>
                      </a:lnTo>
                      <a:lnTo>
                        <a:pt x="835" y="2872"/>
                      </a:lnTo>
                      <a:lnTo>
                        <a:pt x="828" y="2918"/>
                      </a:lnTo>
                      <a:lnTo>
                        <a:pt x="816" y="2961"/>
                      </a:lnTo>
                      <a:lnTo>
                        <a:pt x="801" y="3001"/>
                      </a:lnTo>
                      <a:lnTo>
                        <a:pt x="782" y="3037"/>
                      </a:lnTo>
                      <a:lnTo>
                        <a:pt x="760" y="3069"/>
                      </a:lnTo>
                      <a:lnTo>
                        <a:pt x="736" y="3098"/>
                      </a:lnTo>
                      <a:lnTo>
                        <a:pt x="709" y="3125"/>
                      </a:lnTo>
                      <a:lnTo>
                        <a:pt x="679" y="3148"/>
                      </a:lnTo>
                      <a:lnTo>
                        <a:pt x="648" y="3168"/>
                      </a:lnTo>
                      <a:lnTo>
                        <a:pt x="614" y="3184"/>
                      </a:lnTo>
                      <a:lnTo>
                        <a:pt x="579" y="3198"/>
                      </a:lnTo>
                      <a:lnTo>
                        <a:pt x="543" y="3207"/>
                      </a:lnTo>
                      <a:lnTo>
                        <a:pt x="506" y="3214"/>
                      </a:lnTo>
                      <a:lnTo>
                        <a:pt x="469" y="3219"/>
                      </a:lnTo>
                      <a:lnTo>
                        <a:pt x="430" y="3219"/>
                      </a:lnTo>
                      <a:lnTo>
                        <a:pt x="393" y="3217"/>
                      </a:lnTo>
                      <a:lnTo>
                        <a:pt x="355" y="3211"/>
                      </a:lnTo>
                      <a:lnTo>
                        <a:pt x="319" y="3203"/>
                      </a:lnTo>
                      <a:lnTo>
                        <a:pt x="283" y="3191"/>
                      </a:lnTo>
                      <a:lnTo>
                        <a:pt x="248" y="3177"/>
                      </a:lnTo>
                      <a:lnTo>
                        <a:pt x="214" y="3159"/>
                      </a:lnTo>
                      <a:lnTo>
                        <a:pt x="183" y="3139"/>
                      </a:lnTo>
                      <a:lnTo>
                        <a:pt x="154" y="3115"/>
                      </a:lnTo>
                      <a:lnTo>
                        <a:pt x="127" y="3089"/>
                      </a:lnTo>
                      <a:lnTo>
                        <a:pt x="103" y="3059"/>
                      </a:lnTo>
                      <a:lnTo>
                        <a:pt x="82" y="3026"/>
                      </a:lnTo>
                      <a:lnTo>
                        <a:pt x="64" y="2991"/>
                      </a:lnTo>
                      <a:lnTo>
                        <a:pt x="50" y="2953"/>
                      </a:lnTo>
                      <a:lnTo>
                        <a:pt x="40" y="2912"/>
                      </a:lnTo>
                      <a:lnTo>
                        <a:pt x="33" y="2868"/>
                      </a:lnTo>
                      <a:lnTo>
                        <a:pt x="32" y="2822"/>
                      </a:lnTo>
                      <a:lnTo>
                        <a:pt x="25" y="2611"/>
                      </a:lnTo>
                      <a:lnTo>
                        <a:pt x="18" y="2423"/>
                      </a:lnTo>
                      <a:lnTo>
                        <a:pt x="12" y="2257"/>
                      </a:lnTo>
                      <a:lnTo>
                        <a:pt x="9" y="2108"/>
                      </a:lnTo>
                      <a:lnTo>
                        <a:pt x="5" y="1973"/>
                      </a:lnTo>
                      <a:lnTo>
                        <a:pt x="3" y="1849"/>
                      </a:lnTo>
                      <a:lnTo>
                        <a:pt x="0" y="1732"/>
                      </a:lnTo>
                      <a:lnTo>
                        <a:pt x="0" y="1618"/>
                      </a:lnTo>
                      <a:lnTo>
                        <a:pt x="0" y="1504"/>
                      </a:lnTo>
                      <a:lnTo>
                        <a:pt x="3" y="1387"/>
                      </a:lnTo>
                      <a:lnTo>
                        <a:pt x="5" y="1262"/>
                      </a:lnTo>
                      <a:lnTo>
                        <a:pt x="9" y="1127"/>
                      </a:lnTo>
                      <a:lnTo>
                        <a:pt x="12" y="977"/>
                      </a:lnTo>
                      <a:lnTo>
                        <a:pt x="18" y="810"/>
                      </a:lnTo>
                      <a:lnTo>
                        <a:pt x="25" y="621"/>
                      </a:lnTo>
                      <a:lnTo>
                        <a:pt x="32" y="408"/>
                      </a:lnTo>
                    </a:path>
                  </a:pathLst>
                </a:custGeom>
                <a:solidFill>
                  <a:srgbClr val="FFFF00"/>
                </a:solidFill>
                <a:ln w="38100" cap="flat" cmpd="sng">
                  <a:solidFill>
                    <a:srgbClr val="9933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2305" name="Freeform 17"/>
            <p:cNvSpPr>
              <a:spLocks noChangeAspect="1"/>
            </p:cNvSpPr>
            <p:nvPr/>
          </p:nvSpPr>
          <p:spPr bwMode="auto">
            <a:xfrm>
              <a:off x="2684" y="1298"/>
              <a:ext cx="392" cy="1998"/>
            </a:xfrm>
            <a:custGeom>
              <a:avLst/>
              <a:gdLst/>
              <a:ahLst/>
              <a:cxnLst>
                <a:cxn ang="0">
                  <a:pos x="3950" y="16604"/>
                </a:cxn>
                <a:cxn ang="0">
                  <a:pos x="4062" y="15845"/>
                </a:cxn>
                <a:cxn ang="0">
                  <a:pos x="4091" y="15097"/>
                </a:cxn>
                <a:cxn ang="0">
                  <a:pos x="4034" y="14338"/>
                </a:cxn>
                <a:cxn ang="0">
                  <a:pos x="3893" y="13549"/>
                </a:cxn>
                <a:cxn ang="0">
                  <a:pos x="3706" y="12872"/>
                </a:cxn>
                <a:cxn ang="0">
                  <a:pos x="3466" y="12234"/>
                </a:cxn>
                <a:cxn ang="0">
                  <a:pos x="3152" y="11396"/>
                </a:cxn>
                <a:cxn ang="0">
                  <a:pos x="2995" y="10844"/>
                </a:cxn>
                <a:cxn ang="0">
                  <a:pos x="2920" y="10312"/>
                </a:cxn>
                <a:cxn ang="0">
                  <a:pos x="2901" y="8700"/>
                </a:cxn>
                <a:cxn ang="0">
                  <a:pos x="2825" y="5569"/>
                </a:cxn>
                <a:cxn ang="0">
                  <a:pos x="2789" y="3345"/>
                </a:cxn>
                <a:cxn ang="0">
                  <a:pos x="2821" y="1991"/>
                </a:cxn>
                <a:cxn ang="0">
                  <a:pos x="2973" y="1432"/>
                </a:cxn>
                <a:cxn ang="0">
                  <a:pos x="3301" y="1104"/>
                </a:cxn>
                <a:cxn ang="0">
                  <a:pos x="3628" y="777"/>
                </a:cxn>
                <a:cxn ang="0">
                  <a:pos x="3837" y="462"/>
                </a:cxn>
                <a:cxn ang="0">
                  <a:pos x="3859" y="229"/>
                </a:cxn>
                <a:cxn ang="0">
                  <a:pos x="3797" y="85"/>
                </a:cxn>
                <a:cxn ang="0">
                  <a:pos x="3657" y="20"/>
                </a:cxn>
                <a:cxn ang="0">
                  <a:pos x="3441" y="23"/>
                </a:cxn>
                <a:cxn ang="0">
                  <a:pos x="3137" y="109"/>
                </a:cxn>
                <a:cxn ang="0">
                  <a:pos x="2700" y="328"/>
                </a:cxn>
                <a:cxn ang="0">
                  <a:pos x="2264" y="545"/>
                </a:cxn>
                <a:cxn ang="0">
                  <a:pos x="1826" y="542"/>
                </a:cxn>
                <a:cxn ang="0">
                  <a:pos x="1390" y="302"/>
                </a:cxn>
                <a:cxn ang="0">
                  <a:pos x="952" y="67"/>
                </a:cxn>
                <a:cxn ang="0">
                  <a:pos x="635" y="0"/>
                </a:cxn>
                <a:cxn ang="0">
                  <a:pos x="420" y="26"/>
                </a:cxn>
                <a:cxn ang="0">
                  <a:pos x="286" y="117"/>
                </a:cxn>
                <a:cxn ang="0">
                  <a:pos x="234" y="270"/>
                </a:cxn>
                <a:cxn ang="0">
                  <a:pos x="258" y="484"/>
                </a:cxn>
                <a:cxn ang="0">
                  <a:pos x="460" y="777"/>
                </a:cxn>
                <a:cxn ang="0">
                  <a:pos x="789" y="1104"/>
                </a:cxn>
                <a:cxn ang="0">
                  <a:pos x="1117" y="1432"/>
                </a:cxn>
                <a:cxn ang="0">
                  <a:pos x="1269" y="1991"/>
                </a:cxn>
                <a:cxn ang="0">
                  <a:pos x="1300" y="3345"/>
                </a:cxn>
                <a:cxn ang="0">
                  <a:pos x="1265" y="5569"/>
                </a:cxn>
                <a:cxn ang="0">
                  <a:pos x="1189" y="8700"/>
                </a:cxn>
                <a:cxn ang="0">
                  <a:pos x="1169" y="10311"/>
                </a:cxn>
                <a:cxn ang="0">
                  <a:pos x="1096" y="10840"/>
                </a:cxn>
                <a:cxn ang="0">
                  <a:pos x="941" y="11385"/>
                </a:cxn>
                <a:cxn ang="0">
                  <a:pos x="629" y="12216"/>
                </a:cxn>
                <a:cxn ang="0">
                  <a:pos x="386" y="12863"/>
                </a:cxn>
                <a:cxn ang="0">
                  <a:pos x="196" y="13549"/>
                </a:cxn>
                <a:cxn ang="0">
                  <a:pos x="57" y="14338"/>
                </a:cxn>
                <a:cxn ang="0">
                  <a:pos x="1" y="15097"/>
                </a:cxn>
                <a:cxn ang="0">
                  <a:pos x="30" y="15845"/>
                </a:cxn>
                <a:cxn ang="0">
                  <a:pos x="141" y="16604"/>
                </a:cxn>
                <a:cxn ang="0">
                  <a:pos x="357" y="17363"/>
                </a:cxn>
                <a:cxn ang="0">
                  <a:pos x="893" y="17855"/>
                </a:cxn>
                <a:cxn ang="0">
                  <a:pos x="1638" y="18101"/>
                </a:cxn>
                <a:cxn ang="0">
                  <a:pos x="2452" y="18101"/>
                </a:cxn>
                <a:cxn ang="0">
                  <a:pos x="3195" y="17855"/>
                </a:cxn>
                <a:cxn ang="0">
                  <a:pos x="3732" y="17363"/>
                </a:cxn>
              </a:cxnLst>
              <a:rect l="0" t="0" r="r" b="b"/>
              <a:pathLst>
                <a:path w="4092" h="18132">
                  <a:moveTo>
                    <a:pt x="3793" y="17258"/>
                  </a:moveTo>
                  <a:lnTo>
                    <a:pt x="3829" y="17125"/>
                  </a:lnTo>
                  <a:lnTo>
                    <a:pt x="3863" y="16993"/>
                  </a:lnTo>
                  <a:lnTo>
                    <a:pt x="3893" y="16862"/>
                  </a:lnTo>
                  <a:lnTo>
                    <a:pt x="3923" y="16733"/>
                  </a:lnTo>
                  <a:lnTo>
                    <a:pt x="3950" y="16604"/>
                  </a:lnTo>
                  <a:lnTo>
                    <a:pt x="3975" y="16476"/>
                  </a:lnTo>
                  <a:lnTo>
                    <a:pt x="3997" y="16349"/>
                  </a:lnTo>
                  <a:lnTo>
                    <a:pt x="4017" y="16223"/>
                  </a:lnTo>
                  <a:lnTo>
                    <a:pt x="4034" y="16096"/>
                  </a:lnTo>
                  <a:lnTo>
                    <a:pt x="4050" y="15971"/>
                  </a:lnTo>
                  <a:lnTo>
                    <a:pt x="4062" y="15845"/>
                  </a:lnTo>
                  <a:lnTo>
                    <a:pt x="4072" y="15721"/>
                  </a:lnTo>
                  <a:lnTo>
                    <a:pt x="4080" y="15596"/>
                  </a:lnTo>
                  <a:lnTo>
                    <a:pt x="4087" y="15471"/>
                  </a:lnTo>
                  <a:lnTo>
                    <a:pt x="4091" y="15347"/>
                  </a:lnTo>
                  <a:lnTo>
                    <a:pt x="4092" y="15222"/>
                  </a:lnTo>
                  <a:lnTo>
                    <a:pt x="4091" y="15097"/>
                  </a:lnTo>
                  <a:lnTo>
                    <a:pt x="4087" y="14972"/>
                  </a:lnTo>
                  <a:lnTo>
                    <a:pt x="4080" y="14846"/>
                  </a:lnTo>
                  <a:lnTo>
                    <a:pt x="4072" y="14720"/>
                  </a:lnTo>
                  <a:lnTo>
                    <a:pt x="4062" y="14593"/>
                  </a:lnTo>
                  <a:lnTo>
                    <a:pt x="4050" y="14466"/>
                  </a:lnTo>
                  <a:lnTo>
                    <a:pt x="4034" y="14338"/>
                  </a:lnTo>
                  <a:lnTo>
                    <a:pt x="4017" y="14209"/>
                  </a:lnTo>
                  <a:lnTo>
                    <a:pt x="3997" y="14079"/>
                  </a:lnTo>
                  <a:lnTo>
                    <a:pt x="3975" y="13948"/>
                  </a:lnTo>
                  <a:lnTo>
                    <a:pt x="3950" y="13816"/>
                  </a:lnTo>
                  <a:lnTo>
                    <a:pt x="3923" y="13684"/>
                  </a:lnTo>
                  <a:lnTo>
                    <a:pt x="3893" y="13549"/>
                  </a:lnTo>
                  <a:lnTo>
                    <a:pt x="3863" y="13413"/>
                  </a:lnTo>
                  <a:lnTo>
                    <a:pt x="3829" y="13276"/>
                  </a:lnTo>
                  <a:lnTo>
                    <a:pt x="3793" y="13138"/>
                  </a:lnTo>
                  <a:lnTo>
                    <a:pt x="3765" y="13050"/>
                  </a:lnTo>
                  <a:lnTo>
                    <a:pt x="3737" y="12962"/>
                  </a:lnTo>
                  <a:lnTo>
                    <a:pt x="3706" y="12872"/>
                  </a:lnTo>
                  <a:lnTo>
                    <a:pt x="3675" y="12783"/>
                  </a:lnTo>
                  <a:lnTo>
                    <a:pt x="3642" y="12693"/>
                  </a:lnTo>
                  <a:lnTo>
                    <a:pt x="3609" y="12603"/>
                  </a:lnTo>
                  <a:lnTo>
                    <a:pt x="3574" y="12511"/>
                  </a:lnTo>
                  <a:lnTo>
                    <a:pt x="3539" y="12419"/>
                  </a:lnTo>
                  <a:lnTo>
                    <a:pt x="3466" y="12234"/>
                  </a:lnTo>
                  <a:lnTo>
                    <a:pt x="3394" y="12049"/>
                  </a:lnTo>
                  <a:lnTo>
                    <a:pt x="3321" y="11862"/>
                  </a:lnTo>
                  <a:lnTo>
                    <a:pt x="3251" y="11676"/>
                  </a:lnTo>
                  <a:lnTo>
                    <a:pt x="3217" y="11582"/>
                  </a:lnTo>
                  <a:lnTo>
                    <a:pt x="3184" y="11489"/>
                  </a:lnTo>
                  <a:lnTo>
                    <a:pt x="3152" y="11396"/>
                  </a:lnTo>
                  <a:lnTo>
                    <a:pt x="3122" y="11304"/>
                  </a:lnTo>
                  <a:lnTo>
                    <a:pt x="3092" y="11212"/>
                  </a:lnTo>
                  <a:lnTo>
                    <a:pt x="3065" y="11119"/>
                  </a:lnTo>
                  <a:lnTo>
                    <a:pt x="3040" y="11027"/>
                  </a:lnTo>
                  <a:lnTo>
                    <a:pt x="3016" y="10936"/>
                  </a:lnTo>
                  <a:lnTo>
                    <a:pt x="2995" y="10844"/>
                  </a:lnTo>
                  <a:lnTo>
                    <a:pt x="2975" y="10754"/>
                  </a:lnTo>
                  <a:lnTo>
                    <a:pt x="2958" y="10664"/>
                  </a:lnTo>
                  <a:lnTo>
                    <a:pt x="2945" y="10575"/>
                  </a:lnTo>
                  <a:lnTo>
                    <a:pt x="2933" y="10486"/>
                  </a:lnTo>
                  <a:lnTo>
                    <a:pt x="2925" y="10398"/>
                  </a:lnTo>
                  <a:lnTo>
                    <a:pt x="2920" y="10312"/>
                  </a:lnTo>
                  <a:lnTo>
                    <a:pt x="2919" y="10224"/>
                  </a:lnTo>
                  <a:lnTo>
                    <a:pt x="2918" y="9944"/>
                  </a:lnTo>
                  <a:lnTo>
                    <a:pt x="2915" y="9651"/>
                  </a:lnTo>
                  <a:lnTo>
                    <a:pt x="2912" y="9344"/>
                  </a:lnTo>
                  <a:lnTo>
                    <a:pt x="2906" y="9026"/>
                  </a:lnTo>
                  <a:lnTo>
                    <a:pt x="2901" y="8700"/>
                  </a:lnTo>
                  <a:lnTo>
                    <a:pt x="2894" y="8365"/>
                  </a:lnTo>
                  <a:lnTo>
                    <a:pt x="2886" y="8024"/>
                  </a:lnTo>
                  <a:lnTo>
                    <a:pt x="2878" y="7677"/>
                  </a:lnTo>
                  <a:lnTo>
                    <a:pt x="2860" y="6975"/>
                  </a:lnTo>
                  <a:lnTo>
                    <a:pt x="2842" y="6267"/>
                  </a:lnTo>
                  <a:lnTo>
                    <a:pt x="2825" y="5569"/>
                  </a:lnTo>
                  <a:lnTo>
                    <a:pt x="2809" y="4889"/>
                  </a:lnTo>
                  <a:lnTo>
                    <a:pt x="2803" y="4559"/>
                  </a:lnTo>
                  <a:lnTo>
                    <a:pt x="2797" y="4238"/>
                  </a:lnTo>
                  <a:lnTo>
                    <a:pt x="2793" y="3928"/>
                  </a:lnTo>
                  <a:lnTo>
                    <a:pt x="2791" y="3630"/>
                  </a:lnTo>
                  <a:lnTo>
                    <a:pt x="2789" y="3345"/>
                  </a:lnTo>
                  <a:lnTo>
                    <a:pt x="2789" y="3074"/>
                  </a:lnTo>
                  <a:lnTo>
                    <a:pt x="2792" y="2820"/>
                  </a:lnTo>
                  <a:lnTo>
                    <a:pt x="2795" y="2584"/>
                  </a:lnTo>
                  <a:lnTo>
                    <a:pt x="2802" y="2365"/>
                  </a:lnTo>
                  <a:lnTo>
                    <a:pt x="2810" y="2168"/>
                  </a:lnTo>
                  <a:lnTo>
                    <a:pt x="2821" y="1991"/>
                  </a:lnTo>
                  <a:lnTo>
                    <a:pt x="2835" y="1839"/>
                  </a:lnTo>
                  <a:lnTo>
                    <a:pt x="2851" y="1710"/>
                  </a:lnTo>
                  <a:lnTo>
                    <a:pt x="2870" y="1608"/>
                  </a:lnTo>
                  <a:lnTo>
                    <a:pt x="2893" y="1533"/>
                  </a:lnTo>
                  <a:lnTo>
                    <a:pt x="2919" y="1486"/>
                  </a:lnTo>
                  <a:lnTo>
                    <a:pt x="2973" y="1432"/>
                  </a:lnTo>
                  <a:lnTo>
                    <a:pt x="3027" y="1377"/>
                  </a:lnTo>
                  <a:lnTo>
                    <a:pt x="3082" y="1323"/>
                  </a:lnTo>
                  <a:lnTo>
                    <a:pt x="3137" y="1269"/>
                  </a:lnTo>
                  <a:lnTo>
                    <a:pt x="3192" y="1213"/>
                  </a:lnTo>
                  <a:lnTo>
                    <a:pt x="3246" y="1159"/>
                  </a:lnTo>
                  <a:lnTo>
                    <a:pt x="3301" y="1104"/>
                  </a:lnTo>
                  <a:lnTo>
                    <a:pt x="3355" y="1050"/>
                  </a:lnTo>
                  <a:lnTo>
                    <a:pt x="3409" y="995"/>
                  </a:lnTo>
                  <a:lnTo>
                    <a:pt x="3465" y="940"/>
                  </a:lnTo>
                  <a:lnTo>
                    <a:pt x="3519" y="886"/>
                  </a:lnTo>
                  <a:lnTo>
                    <a:pt x="3574" y="831"/>
                  </a:lnTo>
                  <a:lnTo>
                    <a:pt x="3628" y="777"/>
                  </a:lnTo>
                  <a:lnTo>
                    <a:pt x="3683" y="722"/>
                  </a:lnTo>
                  <a:lnTo>
                    <a:pt x="3738" y="668"/>
                  </a:lnTo>
                  <a:lnTo>
                    <a:pt x="3793" y="612"/>
                  </a:lnTo>
                  <a:lnTo>
                    <a:pt x="3810" y="559"/>
                  </a:lnTo>
                  <a:lnTo>
                    <a:pt x="3824" y="509"/>
                  </a:lnTo>
                  <a:lnTo>
                    <a:pt x="3837" y="462"/>
                  </a:lnTo>
                  <a:lnTo>
                    <a:pt x="3847" y="416"/>
                  </a:lnTo>
                  <a:lnTo>
                    <a:pt x="3854" y="374"/>
                  </a:lnTo>
                  <a:lnTo>
                    <a:pt x="3859" y="335"/>
                  </a:lnTo>
                  <a:lnTo>
                    <a:pt x="3862" y="297"/>
                  </a:lnTo>
                  <a:lnTo>
                    <a:pt x="3862" y="262"/>
                  </a:lnTo>
                  <a:lnTo>
                    <a:pt x="3859" y="229"/>
                  </a:lnTo>
                  <a:lnTo>
                    <a:pt x="3855" y="200"/>
                  </a:lnTo>
                  <a:lnTo>
                    <a:pt x="3848" y="173"/>
                  </a:lnTo>
                  <a:lnTo>
                    <a:pt x="3839" y="148"/>
                  </a:lnTo>
                  <a:lnTo>
                    <a:pt x="3827" y="124"/>
                  </a:lnTo>
                  <a:lnTo>
                    <a:pt x="3813" y="103"/>
                  </a:lnTo>
                  <a:lnTo>
                    <a:pt x="3797" y="85"/>
                  </a:lnTo>
                  <a:lnTo>
                    <a:pt x="3779" y="69"/>
                  </a:lnTo>
                  <a:lnTo>
                    <a:pt x="3759" y="55"/>
                  </a:lnTo>
                  <a:lnTo>
                    <a:pt x="3736" y="43"/>
                  </a:lnTo>
                  <a:lnTo>
                    <a:pt x="3712" y="33"/>
                  </a:lnTo>
                  <a:lnTo>
                    <a:pt x="3685" y="25"/>
                  </a:lnTo>
                  <a:lnTo>
                    <a:pt x="3657" y="20"/>
                  </a:lnTo>
                  <a:lnTo>
                    <a:pt x="3625" y="15"/>
                  </a:lnTo>
                  <a:lnTo>
                    <a:pt x="3592" y="13"/>
                  </a:lnTo>
                  <a:lnTo>
                    <a:pt x="3558" y="13"/>
                  </a:lnTo>
                  <a:lnTo>
                    <a:pt x="3521" y="14"/>
                  </a:lnTo>
                  <a:lnTo>
                    <a:pt x="3482" y="17"/>
                  </a:lnTo>
                  <a:lnTo>
                    <a:pt x="3441" y="23"/>
                  </a:lnTo>
                  <a:lnTo>
                    <a:pt x="3398" y="30"/>
                  </a:lnTo>
                  <a:lnTo>
                    <a:pt x="3354" y="38"/>
                  </a:lnTo>
                  <a:lnTo>
                    <a:pt x="3307" y="48"/>
                  </a:lnTo>
                  <a:lnTo>
                    <a:pt x="3260" y="59"/>
                  </a:lnTo>
                  <a:lnTo>
                    <a:pt x="3210" y="73"/>
                  </a:lnTo>
                  <a:lnTo>
                    <a:pt x="3137" y="109"/>
                  </a:lnTo>
                  <a:lnTo>
                    <a:pt x="3064" y="145"/>
                  </a:lnTo>
                  <a:lnTo>
                    <a:pt x="2991" y="182"/>
                  </a:lnTo>
                  <a:lnTo>
                    <a:pt x="2919" y="218"/>
                  </a:lnTo>
                  <a:lnTo>
                    <a:pt x="2846" y="254"/>
                  </a:lnTo>
                  <a:lnTo>
                    <a:pt x="2772" y="290"/>
                  </a:lnTo>
                  <a:lnTo>
                    <a:pt x="2700" y="328"/>
                  </a:lnTo>
                  <a:lnTo>
                    <a:pt x="2627" y="364"/>
                  </a:lnTo>
                  <a:lnTo>
                    <a:pt x="2555" y="400"/>
                  </a:lnTo>
                  <a:lnTo>
                    <a:pt x="2481" y="437"/>
                  </a:lnTo>
                  <a:lnTo>
                    <a:pt x="2409" y="473"/>
                  </a:lnTo>
                  <a:lnTo>
                    <a:pt x="2336" y="509"/>
                  </a:lnTo>
                  <a:lnTo>
                    <a:pt x="2264" y="545"/>
                  </a:lnTo>
                  <a:lnTo>
                    <a:pt x="2190" y="582"/>
                  </a:lnTo>
                  <a:lnTo>
                    <a:pt x="2117" y="619"/>
                  </a:lnTo>
                  <a:lnTo>
                    <a:pt x="2045" y="655"/>
                  </a:lnTo>
                  <a:lnTo>
                    <a:pt x="1972" y="618"/>
                  </a:lnTo>
                  <a:lnTo>
                    <a:pt x="1899" y="581"/>
                  </a:lnTo>
                  <a:lnTo>
                    <a:pt x="1826" y="542"/>
                  </a:lnTo>
                  <a:lnTo>
                    <a:pt x="1754" y="502"/>
                  </a:lnTo>
                  <a:lnTo>
                    <a:pt x="1681" y="463"/>
                  </a:lnTo>
                  <a:lnTo>
                    <a:pt x="1607" y="423"/>
                  </a:lnTo>
                  <a:lnTo>
                    <a:pt x="1535" y="383"/>
                  </a:lnTo>
                  <a:lnTo>
                    <a:pt x="1462" y="343"/>
                  </a:lnTo>
                  <a:lnTo>
                    <a:pt x="1390" y="302"/>
                  </a:lnTo>
                  <a:lnTo>
                    <a:pt x="1316" y="262"/>
                  </a:lnTo>
                  <a:lnTo>
                    <a:pt x="1244" y="222"/>
                  </a:lnTo>
                  <a:lnTo>
                    <a:pt x="1171" y="183"/>
                  </a:lnTo>
                  <a:lnTo>
                    <a:pt x="1099" y="143"/>
                  </a:lnTo>
                  <a:lnTo>
                    <a:pt x="1025" y="105"/>
                  </a:lnTo>
                  <a:lnTo>
                    <a:pt x="952" y="67"/>
                  </a:lnTo>
                  <a:lnTo>
                    <a:pt x="880" y="30"/>
                  </a:lnTo>
                  <a:lnTo>
                    <a:pt x="825" y="21"/>
                  </a:lnTo>
                  <a:lnTo>
                    <a:pt x="774" y="13"/>
                  </a:lnTo>
                  <a:lnTo>
                    <a:pt x="726" y="7"/>
                  </a:lnTo>
                  <a:lnTo>
                    <a:pt x="679" y="3"/>
                  </a:lnTo>
                  <a:lnTo>
                    <a:pt x="635" y="0"/>
                  </a:lnTo>
                  <a:lnTo>
                    <a:pt x="593" y="0"/>
                  </a:lnTo>
                  <a:lnTo>
                    <a:pt x="553" y="3"/>
                  </a:lnTo>
                  <a:lnTo>
                    <a:pt x="517" y="6"/>
                  </a:lnTo>
                  <a:lnTo>
                    <a:pt x="482" y="10"/>
                  </a:lnTo>
                  <a:lnTo>
                    <a:pt x="449" y="17"/>
                  </a:lnTo>
                  <a:lnTo>
                    <a:pt x="420" y="26"/>
                  </a:lnTo>
                  <a:lnTo>
                    <a:pt x="391" y="38"/>
                  </a:lnTo>
                  <a:lnTo>
                    <a:pt x="366" y="50"/>
                  </a:lnTo>
                  <a:lnTo>
                    <a:pt x="343" y="64"/>
                  </a:lnTo>
                  <a:lnTo>
                    <a:pt x="322" y="80"/>
                  </a:lnTo>
                  <a:lnTo>
                    <a:pt x="303" y="98"/>
                  </a:lnTo>
                  <a:lnTo>
                    <a:pt x="286" y="117"/>
                  </a:lnTo>
                  <a:lnTo>
                    <a:pt x="272" y="139"/>
                  </a:lnTo>
                  <a:lnTo>
                    <a:pt x="260" y="161"/>
                  </a:lnTo>
                  <a:lnTo>
                    <a:pt x="250" y="186"/>
                  </a:lnTo>
                  <a:lnTo>
                    <a:pt x="243" y="212"/>
                  </a:lnTo>
                  <a:lnTo>
                    <a:pt x="237" y="241"/>
                  </a:lnTo>
                  <a:lnTo>
                    <a:pt x="234" y="270"/>
                  </a:lnTo>
                  <a:lnTo>
                    <a:pt x="231" y="302"/>
                  </a:lnTo>
                  <a:lnTo>
                    <a:pt x="233" y="335"/>
                  </a:lnTo>
                  <a:lnTo>
                    <a:pt x="236" y="370"/>
                  </a:lnTo>
                  <a:lnTo>
                    <a:pt x="241" y="406"/>
                  </a:lnTo>
                  <a:lnTo>
                    <a:pt x="248" y="445"/>
                  </a:lnTo>
                  <a:lnTo>
                    <a:pt x="258" y="484"/>
                  </a:lnTo>
                  <a:lnTo>
                    <a:pt x="269" y="525"/>
                  </a:lnTo>
                  <a:lnTo>
                    <a:pt x="281" y="568"/>
                  </a:lnTo>
                  <a:lnTo>
                    <a:pt x="297" y="612"/>
                  </a:lnTo>
                  <a:lnTo>
                    <a:pt x="352" y="668"/>
                  </a:lnTo>
                  <a:lnTo>
                    <a:pt x="406" y="722"/>
                  </a:lnTo>
                  <a:lnTo>
                    <a:pt x="460" y="777"/>
                  </a:lnTo>
                  <a:lnTo>
                    <a:pt x="516" y="831"/>
                  </a:lnTo>
                  <a:lnTo>
                    <a:pt x="570" y="886"/>
                  </a:lnTo>
                  <a:lnTo>
                    <a:pt x="625" y="940"/>
                  </a:lnTo>
                  <a:lnTo>
                    <a:pt x="679" y="995"/>
                  </a:lnTo>
                  <a:lnTo>
                    <a:pt x="734" y="1050"/>
                  </a:lnTo>
                  <a:lnTo>
                    <a:pt x="789" y="1104"/>
                  </a:lnTo>
                  <a:lnTo>
                    <a:pt x="843" y="1159"/>
                  </a:lnTo>
                  <a:lnTo>
                    <a:pt x="898" y="1213"/>
                  </a:lnTo>
                  <a:lnTo>
                    <a:pt x="952" y="1269"/>
                  </a:lnTo>
                  <a:lnTo>
                    <a:pt x="1007" y="1323"/>
                  </a:lnTo>
                  <a:lnTo>
                    <a:pt x="1062" y="1377"/>
                  </a:lnTo>
                  <a:lnTo>
                    <a:pt x="1117" y="1432"/>
                  </a:lnTo>
                  <a:lnTo>
                    <a:pt x="1171" y="1486"/>
                  </a:lnTo>
                  <a:lnTo>
                    <a:pt x="1197" y="1533"/>
                  </a:lnTo>
                  <a:lnTo>
                    <a:pt x="1219" y="1608"/>
                  </a:lnTo>
                  <a:lnTo>
                    <a:pt x="1238" y="1710"/>
                  </a:lnTo>
                  <a:lnTo>
                    <a:pt x="1255" y="1839"/>
                  </a:lnTo>
                  <a:lnTo>
                    <a:pt x="1269" y="1991"/>
                  </a:lnTo>
                  <a:lnTo>
                    <a:pt x="1279" y="2168"/>
                  </a:lnTo>
                  <a:lnTo>
                    <a:pt x="1288" y="2365"/>
                  </a:lnTo>
                  <a:lnTo>
                    <a:pt x="1293" y="2584"/>
                  </a:lnTo>
                  <a:lnTo>
                    <a:pt x="1298" y="2820"/>
                  </a:lnTo>
                  <a:lnTo>
                    <a:pt x="1300" y="3074"/>
                  </a:lnTo>
                  <a:lnTo>
                    <a:pt x="1300" y="3345"/>
                  </a:lnTo>
                  <a:lnTo>
                    <a:pt x="1299" y="3630"/>
                  </a:lnTo>
                  <a:lnTo>
                    <a:pt x="1296" y="3928"/>
                  </a:lnTo>
                  <a:lnTo>
                    <a:pt x="1292" y="4238"/>
                  </a:lnTo>
                  <a:lnTo>
                    <a:pt x="1287" y="4559"/>
                  </a:lnTo>
                  <a:lnTo>
                    <a:pt x="1280" y="4889"/>
                  </a:lnTo>
                  <a:lnTo>
                    <a:pt x="1265" y="5569"/>
                  </a:lnTo>
                  <a:lnTo>
                    <a:pt x="1248" y="6267"/>
                  </a:lnTo>
                  <a:lnTo>
                    <a:pt x="1230" y="6975"/>
                  </a:lnTo>
                  <a:lnTo>
                    <a:pt x="1212" y="7677"/>
                  </a:lnTo>
                  <a:lnTo>
                    <a:pt x="1204" y="8024"/>
                  </a:lnTo>
                  <a:lnTo>
                    <a:pt x="1196" y="8365"/>
                  </a:lnTo>
                  <a:lnTo>
                    <a:pt x="1189" y="8700"/>
                  </a:lnTo>
                  <a:lnTo>
                    <a:pt x="1182" y="9026"/>
                  </a:lnTo>
                  <a:lnTo>
                    <a:pt x="1178" y="9344"/>
                  </a:lnTo>
                  <a:lnTo>
                    <a:pt x="1174" y="9651"/>
                  </a:lnTo>
                  <a:lnTo>
                    <a:pt x="1172" y="9944"/>
                  </a:lnTo>
                  <a:lnTo>
                    <a:pt x="1171" y="10224"/>
                  </a:lnTo>
                  <a:lnTo>
                    <a:pt x="1169" y="10311"/>
                  </a:lnTo>
                  <a:lnTo>
                    <a:pt x="1164" y="10398"/>
                  </a:lnTo>
                  <a:lnTo>
                    <a:pt x="1156" y="10485"/>
                  </a:lnTo>
                  <a:lnTo>
                    <a:pt x="1145" y="10574"/>
                  </a:lnTo>
                  <a:lnTo>
                    <a:pt x="1131" y="10662"/>
                  </a:lnTo>
                  <a:lnTo>
                    <a:pt x="1116" y="10750"/>
                  </a:lnTo>
                  <a:lnTo>
                    <a:pt x="1096" y="10840"/>
                  </a:lnTo>
                  <a:lnTo>
                    <a:pt x="1076" y="10929"/>
                  </a:lnTo>
                  <a:lnTo>
                    <a:pt x="1052" y="11020"/>
                  </a:lnTo>
                  <a:lnTo>
                    <a:pt x="1027" y="11111"/>
                  </a:lnTo>
                  <a:lnTo>
                    <a:pt x="1000" y="11202"/>
                  </a:lnTo>
                  <a:lnTo>
                    <a:pt x="972" y="11293"/>
                  </a:lnTo>
                  <a:lnTo>
                    <a:pt x="941" y="11385"/>
                  </a:lnTo>
                  <a:lnTo>
                    <a:pt x="909" y="11477"/>
                  </a:lnTo>
                  <a:lnTo>
                    <a:pt x="876" y="11569"/>
                  </a:lnTo>
                  <a:lnTo>
                    <a:pt x="843" y="11661"/>
                  </a:lnTo>
                  <a:lnTo>
                    <a:pt x="773" y="11845"/>
                  </a:lnTo>
                  <a:lnTo>
                    <a:pt x="702" y="12031"/>
                  </a:lnTo>
                  <a:lnTo>
                    <a:pt x="629" y="12216"/>
                  </a:lnTo>
                  <a:lnTo>
                    <a:pt x="557" y="12402"/>
                  </a:lnTo>
                  <a:lnTo>
                    <a:pt x="520" y="12495"/>
                  </a:lnTo>
                  <a:lnTo>
                    <a:pt x="486" y="12587"/>
                  </a:lnTo>
                  <a:lnTo>
                    <a:pt x="451" y="12680"/>
                  </a:lnTo>
                  <a:lnTo>
                    <a:pt x="418" y="12771"/>
                  </a:lnTo>
                  <a:lnTo>
                    <a:pt x="386" y="12863"/>
                  </a:lnTo>
                  <a:lnTo>
                    <a:pt x="355" y="12955"/>
                  </a:lnTo>
                  <a:lnTo>
                    <a:pt x="326" y="13047"/>
                  </a:lnTo>
                  <a:lnTo>
                    <a:pt x="297" y="13138"/>
                  </a:lnTo>
                  <a:lnTo>
                    <a:pt x="261" y="13276"/>
                  </a:lnTo>
                  <a:lnTo>
                    <a:pt x="228" y="13413"/>
                  </a:lnTo>
                  <a:lnTo>
                    <a:pt x="196" y="13549"/>
                  </a:lnTo>
                  <a:lnTo>
                    <a:pt x="167" y="13684"/>
                  </a:lnTo>
                  <a:lnTo>
                    <a:pt x="141" y="13816"/>
                  </a:lnTo>
                  <a:lnTo>
                    <a:pt x="116" y="13948"/>
                  </a:lnTo>
                  <a:lnTo>
                    <a:pt x="94" y="14079"/>
                  </a:lnTo>
                  <a:lnTo>
                    <a:pt x="75" y="14209"/>
                  </a:lnTo>
                  <a:lnTo>
                    <a:pt x="57" y="14338"/>
                  </a:lnTo>
                  <a:lnTo>
                    <a:pt x="42" y="14466"/>
                  </a:lnTo>
                  <a:lnTo>
                    <a:pt x="30" y="14593"/>
                  </a:lnTo>
                  <a:lnTo>
                    <a:pt x="20" y="14720"/>
                  </a:lnTo>
                  <a:lnTo>
                    <a:pt x="10" y="14846"/>
                  </a:lnTo>
                  <a:lnTo>
                    <a:pt x="5" y="14972"/>
                  </a:lnTo>
                  <a:lnTo>
                    <a:pt x="1" y="15097"/>
                  </a:lnTo>
                  <a:lnTo>
                    <a:pt x="0" y="15222"/>
                  </a:lnTo>
                  <a:lnTo>
                    <a:pt x="1" y="15347"/>
                  </a:lnTo>
                  <a:lnTo>
                    <a:pt x="5" y="15471"/>
                  </a:lnTo>
                  <a:lnTo>
                    <a:pt x="10" y="15596"/>
                  </a:lnTo>
                  <a:lnTo>
                    <a:pt x="20" y="15721"/>
                  </a:lnTo>
                  <a:lnTo>
                    <a:pt x="30" y="15845"/>
                  </a:lnTo>
                  <a:lnTo>
                    <a:pt x="42" y="15971"/>
                  </a:lnTo>
                  <a:lnTo>
                    <a:pt x="57" y="16096"/>
                  </a:lnTo>
                  <a:lnTo>
                    <a:pt x="75" y="16223"/>
                  </a:lnTo>
                  <a:lnTo>
                    <a:pt x="94" y="16349"/>
                  </a:lnTo>
                  <a:lnTo>
                    <a:pt x="116" y="16476"/>
                  </a:lnTo>
                  <a:lnTo>
                    <a:pt x="141" y="16604"/>
                  </a:lnTo>
                  <a:lnTo>
                    <a:pt x="167" y="16733"/>
                  </a:lnTo>
                  <a:lnTo>
                    <a:pt x="196" y="16862"/>
                  </a:lnTo>
                  <a:lnTo>
                    <a:pt x="228" y="16993"/>
                  </a:lnTo>
                  <a:lnTo>
                    <a:pt x="261" y="17125"/>
                  </a:lnTo>
                  <a:lnTo>
                    <a:pt x="297" y="17258"/>
                  </a:lnTo>
                  <a:lnTo>
                    <a:pt x="357" y="17363"/>
                  </a:lnTo>
                  <a:lnTo>
                    <a:pt x="426" y="17463"/>
                  </a:lnTo>
                  <a:lnTo>
                    <a:pt x="505" y="17555"/>
                  </a:lnTo>
                  <a:lnTo>
                    <a:pt x="591" y="17640"/>
                  </a:lnTo>
                  <a:lnTo>
                    <a:pt x="685" y="17718"/>
                  </a:lnTo>
                  <a:lnTo>
                    <a:pt x="786" y="17791"/>
                  </a:lnTo>
                  <a:lnTo>
                    <a:pt x="893" y="17855"/>
                  </a:lnTo>
                  <a:lnTo>
                    <a:pt x="1007" y="17913"/>
                  </a:lnTo>
                  <a:lnTo>
                    <a:pt x="1126" y="17964"/>
                  </a:lnTo>
                  <a:lnTo>
                    <a:pt x="1248" y="18008"/>
                  </a:lnTo>
                  <a:lnTo>
                    <a:pt x="1375" y="18047"/>
                  </a:lnTo>
                  <a:lnTo>
                    <a:pt x="1505" y="18077"/>
                  </a:lnTo>
                  <a:lnTo>
                    <a:pt x="1638" y="18101"/>
                  </a:lnTo>
                  <a:lnTo>
                    <a:pt x="1773" y="18118"/>
                  </a:lnTo>
                  <a:lnTo>
                    <a:pt x="1908" y="18128"/>
                  </a:lnTo>
                  <a:lnTo>
                    <a:pt x="2045" y="18132"/>
                  </a:lnTo>
                  <a:lnTo>
                    <a:pt x="2181" y="18128"/>
                  </a:lnTo>
                  <a:lnTo>
                    <a:pt x="2317" y="18118"/>
                  </a:lnTo>
                  <a:lnTo>
                    <a:pt x="2452" y="18101"/>
                  </a:lnTo>
                  <a:lnTo>
                    <a:pt x="2584" y="18077"/>
                  </a:lnTo>
                  <a:lnTo>
                    <a:pt x="2714" y="18047"/>
                  </a:lnTo>
                  <a:lnTo>
                    <a:pt x="2840" y="18008"/>
                  </a:lnTo>
                  <a:lnTo>
                    <a:pt x="2964" y="17964"/>
                  </a:lnTo>
                  <a:lnTo>
                    <a:pt x="3082" y="17913"/>
                  </a:lnTo>
                  <a:lnTo>
                    <a:pt x="3195" y="17855"/>
                  </a:lnTo>
                  <a:lnTo>
                    <a:pt x="3303" y="17791"/>
                  </a:lnTo>
                  <a:lnTo>
                    <a:pt x="3405" y="17718"/>
                  </a:lnTo>
                  <a:lnTo>
                    <a:pt x="3499" y="17640"/>
                  </a:lnTo>
                  <a:lnTo>
                    <a:pt x="3585" y="17555"/>
                  </a:lnTo>
                  <a:lnTo>
                    <a:pt x="3663" y="17463"/>
                  </a:lnTo>
                  <a:lnTo>
                    <a:pt x="3732" y="17363"/>
                  </a:lnTo>
                  <a:lnTo>
                    <a:pt x="3793" y="17258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6" name="Freeform 18"/>
            <p:cNvSpPr>
              <a:spLocks noChangeAspect="1"/>
            </p:cNvSpPr>
            <p:nvPr/>
          </p:nvSpPr>
          <p:spPr bwMode="auto">
            <a:xfrm>
              <a:off x="1479" y="2804"/>
              <a:ext cx="2802" cy="1261"/>
            </a:xfrm>
            <a:custGeom>
              <a:avLst/>
              <a:gdLst/>
              <a:ahLst/>
              <a:cxnLst>
                <a:cxn ang="0">
                  <a:pos x="357" y="540"/>
                </a:cxn>
                <a:cxn ang="0">
                  <a:pos x="858" y="269"/>
                </a:cxn>
                <a:cxn ang="0">
                  <a:pos x="1379" y="97"/>
                </a:cxn>
                <a:cxn ang="0">
                  <a:pos x="1909" y="24"/>
                </a:cxn>
                <a:cxn ang="0">
                  <a:pos x="2439" y="50"/>
                </a:cxn>
                <a:cxn ang="0">
                  <a:pos x="2958" y="174"/>
                </a:cxn>
                <a:cxn ang="0">
                  <a:pos x="3453" y="396"/>
                </a:cxn>
                <a:cxn ang="0">
                  <a:pos x="3915" y="714"/>
                </a:cxn>
                <a:cxn ang="0">
                  <a:pos x="4724" y="1354"/>
                </a:cxn>
                <a:cxn ang="0">
                  <a:pos x="5707" y="1906"/>
                </a:cxn>
                <a:cxn ang="0">
                  <a:pos x="6730" y="2258"/>
                </a:cxn>
                <a:cxn ang="0">
                  <a:pos x="7777" y="2409"/>
                </a:cxn>
                <a:cxn ang="0">
                  <a:pos x="8829" y="2358"/>
                </a:cxn>
                <a:cxn ang="0">
                  <a:pos x="9869" y="2107"/>
                </a:cxn>
                <a:cxn ang="0">
                  <a:pos x="10879" y="1655"/>
                </a:cxn>
                <a:cxn ang="0">
                  <a:pos x="11841" y="1003"/>
                </a:cxn>
                <a:cxn ang="0">
                  <a:pos x="12405" y="542"/>
                </a:cxn>
                <a:cxn ang="0">
                  <a:pos x="12882" y="268"/>
                </a:cxn>
                <a:cxn ang="0">
                  <a:pos x="13385" y="88"/>
                </a:cxn>
                <a:cxn ang="0">
                  <a:pos x="13906" y="5"/>
                </a:cxn>
                <a:cxn ang="0">
                  <a:pos x="14435" y="23"/>
                </a:cxn>
                <a:cxn ang="0">
                  <a:pos x="14963" y="144"/>
                </a:cxn>
                <a:cxn ang="0">
                  <a:pos x="15480" y="372"/>
                </a:cxn>
                <a:cxn ang="0">
                  <a:pos x="15976" y="707"/>
                </a:cxn>
                <a:cxn ang="0">
                  <a:pos x="15427" y="911"/>
                </a:cxn>
                <a:cxn ang="0">
                  <a:pos x="14550" y="1178"/>
                </a:cxn>
                <a:cxn ang="0">
                  <a:pos x="13699" y="1565"/>
                </a:cxn>
                <a:cxn ang="0">
                  <a:pos x="12885" y="2043"/>
                </a:cxn>
                <a:cxn ang="0">
                  <a:pos x="12116" y="2585"/>
                </a:cxn>
                <a:cxn ang="0">
                  <a:pos x="11404" y="3160"/>
                </a:cxn>
                <a:cxn ang="0">
                  <a:pos x="10758" y="3741"/>
                </a:cxn>
                <a:cxn ang="0">
                  <a:pos x="10189" y="4298"/>
                </a:cxn>
                <a:cxn ang="0">
                  <a:pos x="9971" y="4535"/>
                </a:cxn>
                <a:cxn ang="0">
                  <a:pos x="9843" y="4666"/>
                </a:cxn>
                <a:cxn ang="0">
                  <a:pos x="9706" y="4785"/>
                </a:cxn>
                <a:cxn ang="0">
                  <a:pos x="9559" y="4892"/>
                </a:cxn>
                <a:cxn ang="0">
                  <a:pos x="9402" y="4986"/>
                </a:cxn>
                <a:cxn ang="0">
                  <a:pos x="9239" y="5069"/>
                </a:cxn>
                <a:cxn ang="0">
                  <a:pos x="9069" y="5140"/>
                </a:cxn>
                <a:cxn ang="0">
                  <a:pos x="8894" y="5199"/>
                </a:cxn>
                <a:cxn ang="0">
                  <a:pos x="7246" y="5194"/>
                </a:cxn>
                <a:cxn ang="0">
                  <a:pos x="7074" y="5136"/>
                </a:cxn>
                <a:cxn ang="0">
                  <a:pos x="6907" y="5069"/>
                </a:cxn>
                <a:cxn ang="0">
                  <a:pos x="6744" y="4989"/>
                </a:cxn>
                <a:cxn ang="0">
                  <a:pos x="6588" y="4900"/>
                </a:cxn>
                <a:cxn ang="0">
                  <a:pos x="6438" y="4798"/>
                </a:cxn>
                <a:cxn ang="0">
                  <a:pos x="6295" y="4686"/>
                </a:cxn>
                <a:cxn ang="0">
                  <a:pos x="6161" y="4563"/>
                </a:cxn>
                <a:cxn ang="0">
                  <a:pos x="6036" y="4430"/>
                </a:cxn>
                <a:cxn ang="0">
                  <a:pos x="5547" y="3907"/>
                </a:cxn>
                <a:cxn ang="0">
                  <a:pos x="4964" y="3342"/>
                </a:cxn>
                <a:cxn ang="0">
                  <a:pos x="4294" y="2764"/>
                </a:cxn>
                <a:cxn ang="0">
                  <a:pos x="3550" y="2207"/>
                </a:cxn>
                <a:cxn ang="0">
                  <a:pos x="2739" y="1701"/>
                </a:cxn>
                <a:cxn ang="0">
                  <a:pos x="1871" y="1278"/>
                </a:cxn>
                <a:cxn ang="0">
                  <a:pos x="955" y="970"/>
                </a:cxn>
                <a:cxn ang="0">
                  <a:pos x="0" y="809"/>
                </a:cxn>
              </a:cxnLst>
              <a:rect l="0" t="0" r="r" b="b"/>
              <a:pathLst>
                <a:path w="16096" h="7246">
                  <a:moveTo>
                    <a:pt x="0" y="809"/>
                  </a:moveTo>
                  <a:lnTo>
                    <a:pt x="117" y="713"/>
                  </a:lnTo>
                  <a:lnTo>
                    <a:pt x="236" y="623"/>
                  </a:lnTo>
                  <a:lnTo>
                    <a:pt x="357" y="540"/>
                  </a:lnTo>
                  <a:lnTo>
                    <a:pt x="479" y="462"/>
                  </a:lnTo>
                  <a:lnTo>
                    <a:pt x="604" y="392"/>
                  </a:lnTo>
                  <a:lnTo>
                    <a:pt x="730" y="327"/>
                  </a:lnTo>
                  <a:lnTo>
                    <a:pt x="858" y="269"/>
                  </a:lnTo>
                  <a:lnTo>
                    <a:pt x="987" y="217"/>
                  </a:lnTo>
                  <a:lnTo>
                    <a:pt x="1117" y="170"/>
                  </a:lnTo>
                  <a:lnTo>
                    <a:pt x="1248" y="131"/>
                  </a:lnTo>
                  <a:lnTo>
                    <a:pt x="1379" y="97"/>
                  </a:lnTo>
                  <a:lnTo>
                    <a:pt x="1512" y="69"/>
                  </a:lnTo>
                  <a:lnTo>
                    <a:pt x="1643" y="48"/>
                  </a:lnTo>
                  <a:lnTo>
                    <a:pt x="1776" y="33"/>
                  </a:lnTo>
                  <a:lnTo>
                    <a:pt x="1909" y="24"/>
                  </a:lnTo>
                  <a:lnTo>
                    <a:pt x="2042" y="22"/>
                  </a:lnTo>
                  <a:lnTo>
                    <a:pt x="2175" y="25"/>
                  </a:lnTo>
                  <a:lnTo>
                    <a:pt x="2307" y="35"/>
                  </a:lnTo>
                  <a:lnTo>
                    <a:pt x="2439" y="50"/>
                  </a:lnTo>
                  <a:lnTo>
                    <a:pt x="2570" y="73"/>
                  </a:lnTo>
                  <a:lnTo>
                    <a:pt x="2700" y="100"/>
                  </a:lnTo>
                  <a:lnTo>
                    <a:pt x="2830" y="134"/>
                  </a:lnTo>
                  <a:lnTo>
                    <a:pt x="2958" y="174"/>
                  </a:lnTo>
                  <a:lnTo>
                    <a:pt x="3083" y="221"/>
                  </a:lnTo>
                  <a:lnTo>
                    <a:pt x="3208" y="273"/>
                  </a:lnTo>
                  <a:lnTo>
                    <a:pt x="3331" y="331"/>
                  </a:lnTo>
                  <a:lnTo>
                    <a:pt x="3453" y="396"/>
                  </a:lnTo>
                  <a:lnTo>
                    <a:pt x="3572" y="466"/>
                  </a:lnTo>
                  <a:lnTo>
                    <a:pt x="3689" y="543"/>
                  </a:lnTo>
                  <a:lnTo>
                    <a:pt x="3803" y="625"/>
                  </a:lnTo>
                  <a:lnTo>
                    <a:pt x="3915" y="714"/>
                  </a:lnTo>
                  <a:lnTo>
                    <a:pt x="4024" y="809"/>
                  </a:lnTo>
                  <a:lnTo>
                    <a:pt x="4254" y="1003"/>
                  </a:lnTo>
                  <a:lnTo>
                    <a:pt x="4486" y="1185"/>
                  </a:lnTo>
                  <a:lnTo>
                    <a:pt x="4724" y="1354"/>
                  </a:lnTo>
                  <a:lnTo>
                    <a:pt x="4965" y="1511"/>
                  </a:lnTo>
                  <a:lnTo>
                    <a:pt x="5209" y="1655"/>
                  </a:lnTo>
                  <a:lnTo>
                    <a:pt x="5456" y="1787"/>
                  </a:lnTo>
                  <a:lnTo>
                    <a:pt x="5707" y="1906"/>
                  </a:lnTo>
                  <a:lnTo>
                    <a:pt x="5959" y="2013"/>
                  </a:lnTo>
                  <a:lnTo>
                    <a:pt x="6214" y="2107"/>
                  </a:lnTo>
                  <a:lnTo>
                    <a:pt x="6471" y="2188"/>
                  </a:lnTo>
                  <a:lnTo>
                    <a:pt x="6730" y="2258"/>
                  </a:lnTo>
                  <a:lnTo>
                    <a:pt x="6991" y="2314"/>
                  </a:lnTo>
                  <a:lnTo>
                    <a:pt x="7251" y="2358"/>
                  </a:lnTo>
                  <a:lnTo>
                    <a:pt x="7514" y="2389"/>
                  </a:lnTo>
                  <a:lnTo>
                    <a:pt x="7777" y="2409"/>
                  </a:lnTo>
                  <a:lnTo>
                    <a:pt x="8040" y="2415"/>
                  </a:lnTo>
                  <a:lnTo>
                    <a:pt x="8304" y="2409"/>
                  </a:lnTo>
                  <a:lnTo>
                    <a:pt x="8567" y="2389"/>
                  </a:lnTo>
                  <a:lnTo>
                    <a:pt x="8829" y="2358"/>
                  </a:lnTo>
                  <a:lnTo>
                    <a:pt x="9091" y="2314"/>
                  </a:lnTo>
                  <a:lnTo>
                    <a:pt x="9352" y="2258"/>
                  </a:lnTo>
                  <a:lnTo>
                    <a:pt x="9611" y="2188"/>
                  </a:lnTo>
                  <a:lnTo>
                    <a:pt x="9869" y="2107"/>
                  </a:lnTo>
                  <a:lnTo>
                    <a:pt x="10125" y="2013"/>
                  </a:lnTo>
                  <a:lnTo>
                    <a:pt x="10379" y="1906"/>
                  </a:lnTo>
                  <a:lnTo>
                    <a:pt x="10630" y="1787"/>
                  </a:lnTo>
                  <a:lnTo>
                    <a:pt x="10879" y="1655"/>
                  </a:lnTo>
                  <a:lnTo>
                    <a:pt x="11124" y="1511"/>
                  </a:lnTo>
                  <a:lnTo>
                    <a:pt x="11367" y="1354"/>
                  </a:lnTo>
                  <a:lnTo>
                    <a:pt x="11606" y="1185"/>
                  </a:lnTo>
                  <a:lnTo>
                    <a:pt x="11841" y="1003"/>
                  </a:lnTo>
                  <a:lnTo>
                    <a:pt x="12072" y="809"/>
                  </a:lnTo>
                  <a:lnTo>
                    <a:pt x="12181" y="714"/>
                  </a:lnTo>
                  <a:lnTo>
                    <a:pt x="12291" y="625"/>
                  </a:lnTo>
                  <a:lnTo>
                    <a:pt x="12405" y="542"/>
                  </a:lnTo>
                  <a:lnTo>
                    <a:pt x="12521" y="465"/>
                  </a:lnTo>
                  <a:lnTo>
                    <a:pt x="12640" y="394"/>
                  </a:lnTo>
                  <a:lnTo>
                    <a:pt x="12760" y="327"/>
                  </a:lnTo>
                  <a:lnTo>
                    <a:pt x="12882" y="268"/>
                  </a:lnTo>
                  <a:lnTo>
                    <a:pt x="13005" y="213"/>
                  </a:lnTo>
                  <a:lnTo>
                    <a:pt x="13130" y="166"/>
                  </a:lnTo>
                  <a:lnTo>
                    <a:pt x="13257" y="124"/>
                  </a:lnTo>
                  <a:lnTo>
                    <a:pt x="13385" y="88"/>
                  </a:lnTo>
                  <a:lnTo>
                    <a:pt x="13514" y="58"/>
                  </a:lnTo>
                  <a:lnTo>
                    <a:pt x="13644" y="34"/>
                  </a:lnTo>
                  <a:lnTo>
                    <a:pt x="13775" y="17"/>
                  </a:lnTo>
                  <a:lnTo>
                    <a:pt x="13906" y="5"/>
                  </a:lnTo>
                  <a:lnTo>
                    <a:pt x="14038" y="0"/>
                  </a:lnTo>
                  <a:lnTo>
                    <a:pt x="14170" y="2"/>
                  </a:lnTo>
                  <a:lnTo>
                    <a:pt x="14302" y="9"/>
                  </a:lnTo>
                  <a:lnTo>
                    <a:pt x="14435" y="23"/>
                  </a:lnTo>
                  <a:lnTo>
                    <a:pt x="14567" y="43"/>
                  </a:lnTo>
                  <a:lnTo>
                    <a:pt x="14699" y="71"/>
                  </a:lnTo>
                  <a:lnTo>
                    <a:pt x="14831" y="104"/>
                  </a:lnTo>
                  <a:lnTo>
                    <a:pt x="14963" y="144"/>
                  </a:lnTo>
                  <a:lnTo>
                    <a:pt x="15093" y="191"/>
                  </a:lnTo>
                  <a:lnTo>
                    <a:pt x="15223" y="245"/>
                  </a:lnTo>
                  <a:lnTo>
                    <a:pt x="15352" y="304"/>
                  </a:lnTo>
                  <a:lnTo>
                    <a:pt x="15480" y="372"/>
                  </a:lnTo>
                  <a:lnTo>
                    <a:pt x="15606" y="445"/>
                  </a:lnTo>
                  <a:lnTo>
                    <a:pt x="15730" y="526"/>
                  </a:lnTo>
                  <a:lnTo>
                    <a:pt x="15854" y="612"/>
                  </a:lnTo>
                  <a:lnTo>
                    <a:pt x="15976" y="707"/>
                  </a:lnTo>
                  <a:lnTo>
                    <a:pt x="16096" y="809"/>
                  </a:lnTo>
                  <a:lnTo>
                    <a:pt x="15872" y="833"/>
                  </a:lnTo>
                  <a:lnTo>
                    <a:pt x="15649" y="867"/>
                  </a:lnTo>
                  <a:lnTo>
                    <a:pt x="15427" y="911"/>
                  </a:lnTo>
                  <a:lnTo>
                    <a:pt x="15206" y="966"/>
                  </a:lnTo>
                  <a:lnTo>
                    <a:pt x="14986" y="1028"/>
                  </a:lnTo>
                  <a:lnTo>
                    <a:pt x="14768" y="1100"/>
                  </a:lnTo>
                  <a:lnTo>
                    <a:pt x="14550" y="1178"/>
                  </a:lnTo>
                  <a:lnTo>
                    <a:pt x="14335" y="1265"/>
                  </a:lnTo>
                  <a:lnTo>
                    <a:pt x="14121" y="1358"/>
                  </a:lnTo>
                  <a:lnTo>
                    <a:pt x="13909" y="1459"/>
                  </a:lnTo>
                  <a:lnTo>
                    <a:pt x="13699" y="1565"/>
                  </a:lnTo>
                  <a:lnTo>
                    <a:pt x="13492" y="1678"/>
                  </a:lnTo>
                  <a:lnTo>
                    <a:pt x="13286" y="1794"/>
                  </a:lnTo>
                  <a:lnTo>
                    <a:pt x="13084" y="1917"/>
                  </a:lnTo>
                  <a:lnTo>
                    <a:pt x="12885" y="2043"/>
                  </a:lnTo>
                  <a:lnTo>
                    <a:pt x="12688" y="2174"/>
                  </a:lnTo>
                  <a:lnTo>
                    <a:pt x="12494" y="2308"/>
                  </a:lnTo>
                  <a:lnTo>
                    <a:pt x="12304" y="2445"/>
                  </a:lnTo>
                  <a:lnTo>
                    <a:pt x="12116" y="2585"/>
                  </a:lnTo>
                  <a:lnTo>
                    <a:pt x="11932" y="2727"/>
                  </a:lnTo>
                  <a:lnTo>
                    <a:pt x="11753" y="2870"/>
                  </a:lnTo>
                  <a:lnTo>
                    <a:pt x="11577" y="3015"/>
                  </a:lnTo>
                  <a:lnTo>
                    <a:pt x="11404" y="3160"/>
                  </a:lnTo>
                  <a:lnTo>
                    <a:pt x="11236" y="3306"/>
                  </a:lnTo>
                  <a:lnTo>
                    <a:pt x="11072" y="3452"/>
                  </a:lnTo>
                  <a:lnTo>
                    <a:pt x="10913" y="3597"/>
                  </a:lnTo>
                  <a:lnTo>
                    <a:pt x="10758" y="3741"/>
                  </a:lnTo>
                  <a:lnTo>
                    <a:pt x="10609" y="3883"/>
                  </a:lnTo>
                  <a:lnTo>
                    <a:pt x="10464" y="4024"/>
                  </a:lnTo>
                  <a:lnTo>
                    <a:pt x="10324" y="4162"/>
                  </a:lnTo>
                  <a:lnTo>
                    <a:pt x="10189" y="4298"/>
                  </a:lnTo>
                  <a:lnTo>
                    <a:pt x="10060" y="4430"/>
                  </a:lnTo>
                  <a:lnTo>
                    <a:pt x="10031" y="4466"/>
                  </a:lnTo>
                  <a:lnTo>
                    <a:pt x="10002" y="4501"/>
                  </a:lnTo>
                  <a:lnTo>
                    <a:pt x="9971" y="4535"/>
                  </a:lnTo>
                  <a:lnTo>
                    <a:pt x="9940" y="4570"/>
                  </a:lnTo>
                  <a:lnTo>
                    <a:pt x="9909" y="4602"/>
                  </a:lnTo>
                  <a:lnTo>
                    <a:pt x="9877" y="4635"/>
                  </a:lnTo>
                  <a:lnTo>
                    <a:pt x="9843" y="4666"/>
                  </a:lnTo>
                  <a:lnTo>
                    <a:pt x="9810" y="4697"/>
                  </a:lnTo>
                  <a:lnTo>
                    <a:pt x="9776" y="4727"/>
                  </a:lnTo>
                  <a:lnTo>
                    <a:pt x="9741" y="4757"/>
                  </a:lnTo>
                  <a:lnTo>
                    <a:pt x="9706" y="4785"/>
                  </a:lnTo>
                  <a:lnTo>
                    <a:pt x="9669" y="4813"/>
                  </a:lnTo>
                  <a:lnTo>
                    <a:pt x="9633" y="4839"/>
                  </a:lnTo>
                  <a:lnTo>
                    <a:pt x="9596" y="4867"/>
                  </a:lnTo>
                  <a:lnTo>
                    <a:pt x="9559" y="4892"/>
                  </a:lnTo>
                  <a:lnTo>
                    <a:pt x="9520" y="4917"/>
                  </a:lnTo>
                  <a:lnTo>
                    <a:pt x="9481" y="4941"/>
                  </a:lnTo>
                  <a:lnTo>
                    <a:pt x="9442" y="4964"/>
                  </a:lnTo>
                  <a:lnTo>
                    <a:pt x="9402" y="4986"/>
                  </a:lnTo>
                  <a:lnTo>
                    <a:pt x="9362" y="5009"/>
                  </a:lnTo>
                  <a:lnTo>
                    <a:pt x="9322" y="5030"/>
                  </a:lnTo>
                  <a:lnTo>
                    <a:pt x="9281" y="5050"/>
                  </a:lnTo>
                  <a:lnTo>
                    <a:pt x="9239" y="5069"/>
                  </a:lnTo>
                  <a:lnTo>
                    <a:pt x="9197" y="5088"/>
                  </a:lnTo>
                  <a:lnTo>
                    <a:pt x="9155" y="5106"/>
                  </a:lnTo>
                  <a:lnTo>
                    <a:pt x="9112" y="5123"/>
                  </a:lnTo>
                  <a:lnTo>
                    <a:pt x="9069" y="5140"/>
                  </a:lnTo>
                  <a:lnTo>
                    <a:pt x="9026" y="5156"/>
                  </a:lnTo>
                  <a:lnTo>
                    <a:pt x="8982" y="5171"/>
                  </a:lnTo>
                  <a:lnTo>
                    <a:pt x="8938" y="5185"/>
                  </a:lnTo>
                  <a:lnTo>
                    <a:pt x="8894" y="5199"/>
                  </a:lnTo>
                  <a:lnTo>
                    <a:pt x="8850" y="5212"/>
                  </a:lnTo>
                  <a:lnTo>
                    <a:pt x="8850" y="7246"/>
                  </a:lnTo>
                  <a:lnTo>
                    <a:pt x="7246" y="7246"/>
                  </a:lnTo>
                  <a:lnTo>
                    <a:pt x="7246" y="5194"/>
                  </a:lnTo>
                  <a:lnTo>
                    <a:pt x="7203" y="5181"/>
                  </a:lnTo>
                  <a:lnTo>
                    <a:pt x="7160" y="5167"/>
                  </a:lnTo>
                  <a:lnTo>
                    <a:pt x="7118" y="5153"/>
                  </a:lnTo>
                  <a:lnTo>
                    <a:pt x="7074" y="5136"/>
                  </a:lnTo>
                  <a:lnTo>
                    <a:pt x="7032" y="5120"/>
                  </a:lnTo>
                  <a:lnTo>
                    <a:pt x="6990" y="5104"/>
                  </a:lnTo>
                  <a:lnTo>
                    <a:pt x="6948" y="5087"/>
                  </a:lnTo>
                  <a:lnTo>
                    <a:pt x="6907" y="5069"/>
                  </a:lnTo>
                  <a:lnTo>
                    <a:pt x="6866" y="5050"/>
                  </a:lnTo>
                  <a:lnTo>
                    <a:pt x="6824" y="5031"/>
                  </a:lnTo>
                  <a:lnTo>
                    <a:pt x="6784" y="5011"/>
                  </a:lnTo>
                  <a:lnTo>
                    <a:pt x="6744" y="4989"/>
                  </a:lnTo>
                  <a:lnTo>
                    <a:pt x="6705" y="4968"/>
                  </a:lnTo>
                  <a:lnTo>
                    <a:pt x="6665" y="4946"/>
                  </a:lnTo>
                  <a:lnTo>
                    <a:pt x="6626" y="4923"/>
                  </a:lnTo>
                  <a:lnTo>
                    <a:pt x="6588" y="4900"/>
                  </a:lnTo>
                  <a:lnTo>
                    <a:pt x="6550" y="4876"/>
                  </a:lnTo>
                  <a:lnTo>
                    <a:pt x="6511" y="4850"/>
                  </a:lnTo>
                  <a:lnTo>
                    <a:pt x="6474" y="4825"/>
                  </a:lnTo>
                  <a:lnTo>
                    <a:pt x="6438" y="4798"/>
                  </a:lnTo>
                  <a:lnTo>
                    <a:pt x="6402" y="4772"/>
                  </a:lnTo>
                  <a:lnTo>
                    <a:pt x="6365" y="4744"/>
                  </a:lnTo>
                  <a:lnTo>
                    <a:pt x="6330" y="4716"/>
                  </a:lnTo>
                  <a:lnTo>
                    <a:pt x="6295" y="4686"/>
                  </a:lnTo>
                  <a:lnTo>
                    <a:pt x="6261" y="4657"/>
                  </a:lnTo>
                  <a:lnTo>
                    <a:pt x="6227" y="4626"/>
                  </a:lnTo>
                  <a:lnTo>
                    <a:pt x="6194" y="4595"/>
                  </a:lnTo>
                  <a:lnTo>
                    <a:pt x="6161" y="4563"/>
                  </a:lnTo>
                  <a:lnTo>
                    <a:pt x="6129" y="4531"/>
                  </a:lnTo>
                  <a:lnTo>
                    <a:pt x="6097" y="4498"/>
                  </a:lnTo>
                  <a:lnTo>
                    <a:pt x="6066" y="4464"/>
                  </a:lnTo>
                  <a:lnTo>
                    <a:pt x="6036" y="4430"/>
                  </a:lnTo>
                  <a:lnTo>
                    <a:pt x="5923" y="4305"/>
                  </a:lnTo>
                  <a:lnTo>
                    <a:pt x="5803" y="4176"/>
                  </a:lnTo>
                  <a:lnTo>
                    <a:pt x="5679" y="4043"/>
                  </a:lnTo>
                  <a:lnTo>
                    <a:pt x="5547" y="3907"/>
                  </a:lnTo>
                  <a:lnTo>
                    <a:pt x="5410" y="3769"/>
                  </a:lnTo>
                  <a:lnTo>
                    <a:pt x="5267" y="3628"/>
                  </a:lnTo>
                  <a:lnTo>
                    <a:pt x="5118" y="3485"/>
                  </a:lnTo>
                  <a:lnTo>
                    <a:pt x="4964" y="3342"/>
                  </a:lnTo>
                  <a:lnTo>
                    <a:pt x="4803" y="3197"/>
                  </a:lnTo>
                  <a:lnTo>
                    <a:pt x="4638" y="3052"/>
                  </a:lnTo>
                  <a:lnTo>
                    <a:pt x="4469" y="2908"/>
                  </a:lnTo>
                  <a:lnTo>
                    <a:pt x="4294" y="2764"/>
                  </a:lnTo>
                  <a:lnTo>
                    <a:pt x="4115" y="2622"/>
                  </a:lnTo>
                  <a:lnTo>
                    <a:pt x="3931" y="2481"/>
                  </a:lnTo>
                  <a:lnTo>
                    <a:pt x="3742" y="2342"/>
                  </a:lnTo>
                  <a:lnTo>
                    <a:pt x="3550" y="2207"/>
                  </a:lnTo>
                  <a:lnTo>
                    <a:pt x="3353" y="2074"/>
                  </a:lnTo>
                  <a:lnTo>
                    <a:pt x="3152" y="1945"/>
                  </a:lnTo>
                  <a:lnTo>
                    <a:pt x="2948" y="1821"/>
                  </a:lnTo>
                  <a:lnTo>
                    <a:pt x="2739" y="1701"/>
                  </a:lnTo>
                  <a:lnTo>
                    <a:pt x="2527" y="1586"/>
                  </a:lnTo>
                  <a:lnTo>
                    <a:pt x="2311" y="1477"/>
                  </a:lnTo>
                  <a:lnTo>
                    <a:pt x="2093" y="1374"/>
                  </a:lnTo>
                  <a:lnTo>
                    <a:pt x="1871" y="1278"/>
                  </a:lnTo>
                  <a:lnTo>
                    <a:pt x="1645" y="1189"/>
                  </a:lnTo>
                  <a:lnTo>
                    <a:pt x="1418" y="1108"/>
                  </a:lnTo>
                  <a:lnTo>
                    <a:pt x="1188" y="1034"/>
                  </a:lnTo>
                  <a:lnTo>
                    <a:pt x="955" y="970"/>
                  </a:lnTo>
                  <a:lnTo>
                    <a:pt x="720" y="914"/>
                  </a:lnTo>
                  <a:lnTo>
                    <a:pt x="482" y="869"/>
                  </a:lnTo>
                  <a:lnTo>
                    <a:pt x="242" y="833"/>
                  </a:lnTo>
                  <a:lnTo>
                    <a:pt x="0" y="809"/>
                  </a:lnTo>
                </a:path>
              </a:pathLst>
            </a:custGeom>
            <a:solidFill>
              <a:srgbClr val="00FF00"/>
            </a:solidFill>
            <a:ln w="3175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2307" name="Picture 19" descr="вишн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8900" y="4365625"/>
            <a:ext cx="1804988" cy="1570038"/>
          </a:xfrm>
          <a:prstGeom prst="rect">
            <a:avLst/>
          </a:prstGeom>
          <a:noFill/>
        </p:spPr>
      </p:pic>
      <p:pic>
        <p:nvPicPr>
          <p:cNvPr id="12308" name="Picture 20" descr="Вишня обыкновенна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628775"/>
            <a:ext cx="3959225" cy="4529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Размножение животных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6" name="Содержимое 5" descr="http://im3-tub-ru.yandex.net/i?id=114267556-24-72&amp;n=2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857364"/>
            <a:ext cx="4284000" cy="39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Развитие </a:t>
            </a:r>
            <a:r>
              <a:rPr lang="ru-RU" sz="3600" dirty="0" err="1" smtClean="0"/>
              <a:t>нисекомых</a:t>
            </a:r>
            <a:endParaRPr lang="ru-RU" sz="3600" dirty="0"/>
          </a:p>
        </p:txBody>
      </p:sp>
      <p:pic>
        <p:nvPicPr>
          <p:cNvPr id="11" name="Яйцо" descr="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1" y="3500458"/>
            <a:ext cx="2157413" cy="194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Куколка" descr="0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1213" y="3500458"/>
            <a:ext cx="2159000" cy="194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ВН" descr="0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81814" y="3500458"/>
            <a:ext cx="2160587" cy="194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Личинка" descr="0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0613" y="3500458"/>
            <a:ext cx="2159000" cy="194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 Яйцо 2"/>
          <p:cNvSpPr txBox="1">
            <a:spLocks noChangeArrowheads="1"/>
          </p:cNvSpPr>
          <p:nvPr/>
        </p:nvSpPr>
        <p:spPr bwMode="auto">
          <a:xfrm>
            <a:off x="463551" y="2132288"/>
            <a:ext cx="1433513" cy="338554"/>
          </a:xfrm>
          <a:prstGeom prst="rect">
            <a:avLst/>
          </a:prstGeom>
          <a:solidFill>
            <a:srgbClr val="CCFFF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/>
            <a:r>
              <a:rPr lang="ru-RU" sz="1600"/>
              <a:t>Яйцо</a:t>
            </a:r>
          </a:p>
        </p:txBody>
      </p:sp>
      <p:sp>
        <p:nvSpPr>
          <p:cNvPr id="4" name="Т Личинка 2"/>
          <p:cNvSpPr txBox="1">
            <a:spLocks noChangeArrowheads="1"/>
          </p:cNvSpPr>
          <p:nvPr/>
        </p:nvSpPr>
        <p:spPr bwMode="auto">
          <a:xfrm>
            <a:off x="2724151" y="2109421"/>
            <a:ext cx="1433513" cy="338554"/>
          </a:xfrm>
          <a:prstGeom prst="rect">
            <a:avLst/>
          </a:prstGeom>
          <a:solidFill>
            <a:srgbClr val="FFCC99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Личинка</a:t>
            </a:r>
          </a:p>
        </p:txBody>
      </p:sp>
      <p:sp>
        <p:nvSpPr>
          <p:cNvPr id="5" name="Т Взр Насек 2"/>
          <p:cNvSpPr txBox="1">
            <a:spLocks noChangeArrowheads="1"/>
          </p:cNvSpPr>
          <p:nvPr/>
        </p:nvSpPr>
        <p:spPr bwMode="auto">
          <a:xfrm>
            <a:off x="7245351" y="1962696"/>
            <a:ext cx="1433513" cy="584775"/>
          </a:xfrm>
          <a:prstGeom prst="rect">
            <a:avLst/>
          </a:prstGeom>
          <a:solidFill>
            <a:srgbClr val="CC99F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Взрослое насекомое</a:t>
            </a:r>
          </a:p>
        </p:txBody>
      </p:sp>
      <p:sp>
        <p:nvSpPr>
          <p:cNvPr id="6" name="Стрелка Личинка 2"/>
          <p:cNvSpPr>
            <a:spLocks noChangeArrowheads="1"/>
          </p:cNvSpPr>
          <p:nvPr/>
        </p:nvSpPr>
        <p:spPr bwMode="auto">
          <a:xfrm rot="5400000">
            <a:off x="2202151" y="2065352"/>
            <a:ext cx="215324" cy="539750"/>
          </a:xfrm>
          <a:prstGeom prst="upArrow">
            <a:avLst>
              <a:gd name="adj1" fmla="val 50000"/>
              <a:gd name="adj2" fmla="val 30089"/>
            </a:avLst>
          </a:prstGeom>
          <a:gradFill rotWithShape="0">
            <a:gsLst>
              <a:gs pos="0">
                <a:srgbClr val="CCFFFF"/>
              </a:gs>
              <a:gs pos="100000">
                <a:srgbClr val="FFCC99"/>
              </a:gs>
            </a:gsLst>
            <a:lin ang="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Стрелка Куколка"/>
          <p:cNvSpPr>
            <a:spLocks noChangeArrowheads="1"/>
          </p:cNvSpPr>
          <p:nvPr/>
        </p:nvSpPr>
        <p:spPr bwMode="auto">
          <a:xfrm rot="5400000">
            <a:off x="4462751" y="2065352"/>
            <a:ext cx="215324" cy="539750"/>
          </a:xfrm>
          <a:prstGeom prst="upArrow">
            <a:avLst>
              <a:gd name="adj1" fmla="val 50000"/>
              <a:gd name="adj2" fmla="val 30089"/>
            </a:avLst>
          </a:prstGeom>
          <a:gradFill rotWithShape="0">
            <a:gsLst>
              <a:gs pos="0">
                <a:srgbClr val="FFCC99"/>
              </a:gs>
              <a:gs pos="100000">
                <a:srgbClr val="CCFFCC"/>
              </a:gs>
            </a:gsLst>
            <a:lin ang="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Т Куколка"/>
          <p:cNvSpPr txBox="1">
            <a:spLocks noChangeArrowheads="1"/>
          </p:cNvSpPr>
          <p:nvPr/>
        </p:nvSpPr>
        <p:spPr bwMode="auto">
          <a:xfrm>
            <a:off x="4984751" y="2109421"/>
            <a:ext cx="1433513" cy="338554"/>
          </a:xfrm>
          <a:prstGeom prst="rect">
            <a:avLst/>
          </a:prstGeom>
          <a:solidFill>
            <a:srgbClr val="CCFFCC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Куколка</a:t>
            </a:r>
          </a:p>
        </p:txBody>
      </p:sp>
      <p:sp>
        <p:nvSpPr>
          <p:cNvPr id="9" name="Стрелка Взр Насек 2"/>
          <p:cNvSpPr>
            <a:spLocks noChangeArrowheads="1"/>
          </p:cNvSpPr>
          <p:nvPr/>
        </p:nvSpPr>
        <p:spPr bwMode="auto">
          <a:xfrm rot="5400000">
            <a:off x="6723351" y="2065352"/>
            <a:ext cx="215324" cy="539750"/>
          </a:xfrm>
          <a:prstGeom prst="upArrow">
            <a:avLst>
              <a:gd name="adj1" fmla="val 50000"/>
              <a:gd name="adj2" fmla="val 30089"/>
            </a:avLst>
          </a:prstGeom>
          <a:gradFill rotWithShape="0">
            <a:gsLst>
              <a:gs pos="0">
                <a:srgbClr val="CCFFCC"/>
              </a:gs>
              <a:gs pos="100000">
                <a:srgbClr val="CC99FF"/>
              </a:gs>
            </a:gsLst>
            <a:lin ang="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Impact" pitchFamily="34" charset="0"/>
                <a:cs typeface="FrankRuehl" pitchFamily="34" charset="-79"/>
              </a:rPr>
              <a:t>Развитие рыбы</a:t>
            </a:r>
            <a:endParaRPr lang="ru-RU" sz="4800" dirty="0">
              <a:latin typeface="Impact" pitchFamily="34" charset="0"/>
              <a:cs typeface="FrankRuehl" pitchFamily="34" charset="-79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/>
              <a:t>Икринка омуля</a:t>
            </a:r>
            <a:endParaRPr lang="ru-RU" sz="36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/>
              <a:t>Развитие лосося</a:t>
            </a:r>
            <a:endParaRPr lang="ru-RU" sz="3600" b="1" dirty="0"/>
          </a:p>
        </p:txBody>
      </p:sp>
      <p:pic>
        <p:nvPicPr>
          <p:cNvPr id="4" name="Содержимое 3" descr="http://im3-tub-ru.yandex.net/i?id=470655053-34-72&amp;n=21"/>
          <p:cNvPicPr>
            <a:picLocks noGrp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 bwMode="auto">
          <a:xfrm>
            <a:off x="1000100" y="3000372"/>
            <a:ext cx="3564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im6-tub-ru.yandex.net/i?id=11218049-43-72&amp;n=21"/>
          <p:cNvPicPr>
            <a:picLocks noGrp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000372"/>
            <a:ext cx="3312000" cy="28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DDB8-B93D-4087-96B9-0CB0FEA0379D}" type="slidenum">
              <a:rPr lang="ru-RU"/>
              <a:pPr/>
              <a:t>17</a:t>
            </a:fld>
            <a:endParaRPr lang="ru-RU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Размножение земноводных </a:t>
            </a:r>
          </a:p>
        </p:txBody>
      </p:sp>
      <p:pic>
        <p:nvPicPr>
          <p:cNvPr id="10243" name="Picture 3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29576"/>
            <a:ext cx="827088" cy="73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50825" y="1137602"/>
            <a:ext cx="1358555" cy="371513"/>
          </a:xfrm>
          <a:prstGeom prst="rect">
            <a:avLst/>
          </a:prstGeom>
          <a:solidFill>
            <a:schemeClr val="accent1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ru-RU" sz="1800">
                <a:hlinkClick r:id="" action="ppaction://noaction"/>
              </a:rPr>
              <a:t>Спаривание</a:t>
            </a:r>
            <a:endParaRPr lang="ru-RU" sz="1800">
              <a:latin typeface="Arial" pitchFamily="34" charset="0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63" y="2909744"/>
            <a:ext cx="1060450" cy="30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95289" y="5979551"/>
            <a:ext cx="678689" cy="371513"/>
          </a:xfrm>
          <a:prstGeom prst="rect">
            <a:avLst/>
          </a:prstGeom>
          <a:solidFill>
            <a:schemeClr val="accent1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ru-RU" sz="1800">
                <a:hlinkClick r:id="" action="ppaction://noaction"/>
              </a:rPr>
              <a:t>Икра</a:t>
            </a:r>
            <a:endParaRPr lang="ru-RU" sz="1800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6289" y="1613984"/>
            <a:ext cx="2103437" cy="185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96963" y="5009637"/>
            <a:ext cx="628650" cy="7107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403350" y="5882369"/>
            <a:ext cx="1034299" cy="371513"/>
          </a:xfrm>
          <a:prstGeom prst="rect">
            <a:avLst/>
          </a:prstGeom>
          <a:solidFill>
            <a:schemeClr val="accent1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ru-RU" sz="1800">
                <a:hlinkClick r:id="" action="ppaction://noaction"/>
              </a:rPr>
              <a:t>Икринка</a:t>
            </a:r>
            <a:endParaRPr lang="ru-RU" sz="1800"/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44663" y="4485615"/>
            <a:ext cx="944562" cy="49734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08275" y="4072116"/>
            <a:ext cx="1079500" cy="3887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06826" y="3513796"/>
            <a:ext cx="1768475" cy="53354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94350" y="2721096"/>
            <a:ext cx="2103438" cy="76792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18426" y="1137602"/>
            <a:ext cx="1408113" cy="155872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4608514" y="4899116"/>
            <a:ext cx="1285586" cy="371513"/>
          </a:xfrm>
          <a:prstGeom prst="rect">
            <a:avLst/>
          </a:prstGeom>
          <a:solidFill>
            <a:schemeClr val="accent1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ru-RU" sz="1800">
                <a:hlinkClick r:id="" action="ppaction://noaction"/>
              </a:rPr>
              <a:t>Головастик</a:t>
            </a:r>
            <a:endParaRPr lang="ru-RU" sz="1800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5759451" y="1570156"/>
            <a:ext cx="1299051" cy="371513"/>
          </a:xfrm>
          <a:prstGeom prst="rect">
            <a:avLst/>
          </a:prstGeom>
          <a:solidFill>
            <a:schemeClr val="accent1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ru-RU" sz="1800">
                <a:hlinkClick r:id="" action="ppaction://noaction"/>
              </a:rPr>
              <a:t>Лягушонок</a:t>
            </a:r>
            <a:endParaRPr lang="ru-RU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6" grpId="0" animBg="1"/>
      <p:bldP spid="10249" grpId="0" animBg="1"/>
      <p:bldP spid="10255" grpId="0" animBg="1"/>
      <p:bldP spid="102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Размножение птиц 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AMD\Desktop\Жизнь начинается\0008-020-Pravda-li-chto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357562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C:\Users\AMD\Desktop\Жизнь начинается\martyn-zvychayniy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71612"/>
            <a:ext cx="4313099" cy="27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57200" y="5357826"/>
            <a:ext cx="7686700" cy="121444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Размножение зверей 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8" name="Содержимое 7" descr="http://900igr.net/datas/o-zhivotnykh/Detjonyshi-1.files/0013-013-Koala-s-malyshom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71480"/>
            <a:ext cx="5832000" cy="46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357166"/>
            <a:ext cx="6929486" cy="1000132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Impact" pitchFamily="34" charset="0"/>
              </a:rPr>
              <a:t>Жизнь продолжается</a:t>
            </a:r>
            <a:endParaRPr lang="ru-RU" sz="4800" dirty="0">
              <a:latin typeface="Impact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828800" y="6000768"/>
            <a:ext cx="5486400" cy="500065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Arial Black" pitchFamily="34" charset="0"/>
              </a:rPr>
              <a:t>Размножение организмов </a:t>
            </a:r>
          </a:p>
          <a:p>
            <a:endParaRPr lang="ru-RU" sz="2800" dirty="0">
              <a:latin typeface="Arial Black" pitchFamily="34" charset="0"/>
            </a:endParaRPr>
          </a:p>
        </p:txBody>
      </p:sp>
      <p:pic>
        <p:nvPicPr>
          <p:cNvPr id="7" name="Рисунок 6" descr="http://www.xa-xa.org/uploads/posts/2011-05/1304659493_11.jpg"/>
          <p:cNvPicPr>
            <a:picLocks noGrp="1"/>
          </p:cNvPicPr>
          <p:nvPr>
            <p:ph type="pic" idx="1"/>
          </p:nvPr>
        </p:nvPicPr>
        <p:blipFill>
          <a:blip r:embed="rId2"/>
          <a:srcRect l="3502" r="350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Размножение 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Бесполое 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Половое 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214282" y="2362200"/>
            <a:ext cx="4283106" cy="3763963"/>
          </a:xfrm>
        </p:spPr>
        <p:txBody>
          <a:bodyPr>
            <a:normAutofit/>
          </a:bodyPr>
          <a:lstStyle/>
          <a:p>
            <a:r>
              <a:rPr lang="ru-RU" i="1" dirty="0" smtClean="0">
                <a:latin typeface="Arial Black" pitchFamily="34" charset="0"/>
              </a:rPr>
              <a:t>Участвует  ___ особь</a:t>
            </a:r>
          </a:p>
          <a:p>
            <a:endParaRPr lang="ru-RU" i="1" dirty="0" smtClean="0">
              <a:latin typeface="Arial Black" pitchFamily="34" charset="0"/>
            </a:endParaRPr>
          </a:p>
          <a:p>
            <a:r>
              <a:rPr lang="ru-RU" i="1" dirty="0" smtClean="0">
                <a:latin typeface="Arial Black" pitchFamily="34" charset="0"/>
              </a:rPr>
              <a:t>Потомство _________</a:t>
            </a:r>
          </a:p>
          <a:p>
            <a:endParaRPr lang="ru-RU" i="1" dirty="0" smtClean="0">
              <a:latin typeface="Arial Black" pitchFamily="34" charset="0"/>
            </a:endParaRPr>
          </a:p>
          <a:p>
            <a:endParaRPr lang="ru-RU" i="1" dirty="0" smtClean="0">
              <a:latin typeface="Arial Black" pitchFamily="34" charset="0"/>
            </a:endParaRPr>
          </a:p>
          <a:p>
            <a:r>
              <a:rPr lang="ru-RU" i="1" dirty="0" smtClean="0">
                <a:latin typeface="Arial Black" pitchFamily="34" charset="0"/>
              </a:rPr>
              <a:t>Половые клетки  </a:t>
            </a:r>
          </a:p>
          <a:p>
            <a:pPr>
              <a:buNone/>
            </a:pPr>
            <a:endParaRPr lang="ru-RU" i="1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i="1" smtClean="0">
                <a:latin typeface="Arial Black" pitchFamily="34" charset="0"/>
              </a:rPr>
              <a:t>не   _______________</a:t>
            </a:r>
            <a:endParaRPr lang="ru-RU" i="1" dirty="0">
              <a:latin typeface="Arial Black" pitchFamily="34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429125" y="2362200"/>
            <a:ext cx="4500594" cy="3763963"/>
          </a:xfrm>
        </p:spPr>
        <p:txBody>
          <a:bodyPr>
            <a:normAutofit/>
          </a:bodyPr>
          <a:lstStyle/>
          <a:p>
            <a:r>
              <a:rPr lang="ru-RU" i="1" dirty="0" smtClean="0">
                <a:latin typeface="Arial Black" pitchFamily="34" charset="0"/>
              </a:rPr>
              <a:t>Участвуют ____ особи</a:t>
            </a:r>
          </a:p>
          <a:p>
            <a:endParaRPr lang="ru-RU" i="1" dirty="0" smtClean="0">
              <a:latin typeface="Arial Black" pitchFamily="34" charset="0"/>
            </a:endParaRPr>
          </a:p>
          <a:p>
            <a:r>
              <a:rPr lang="ru-RU" i="1" dirty="0" smtClean="0">
                <a:latin typeface="Arial Black" pitchFamily="34" charset="0"/>
              </a:rPr>
              <a:t>Потомство __________</a:t>
            </a:r>
          </a:p>
          <a:p>
            <a:endParaRPr lang="ru-RU" i="1" dirty="0" smtClean="0">
              <a:latin typeface="Arial Black" pitchFamily="34" charset="0"/>
            </a:endParaRPr>
          </a:p>
          <a:p>
            <a:endParaRPr lang="ru-RU" i="1" dirty="0" smtClean="0">
              <a:latin typeface="Arial Black" pitchFamily="34" charset="0"/>
            </a:endParaRPr>
          </a:p>
          <a:p>
            <a:r>
              <a:rPr lang="ru-RU" i="1" dirty="0" smtClean="0">
                <a:latin typeface="Arial Black" pitchFamily="34" charset="0"/>
              </a:rPr>
              <a:t>Связано с участием </a:t>
            </a:r>
          </a:p>
          <a:p>
            <a:pPr>
              <a:buNone/>
            </a:pPr>
            <a:endParaRPr lang="ru-RU" i="1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i="1" dirty="0" smtClean="0">
                <a:latin typeface="Arial Black" pitchFamily="34" charset="0"/>
              </a:rPr>
              <a:t>__________    ____________</a:t>
            </a:r>
            <a:endParaRPr lang="ru-RU" i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Какие утверждения верны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35785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А) Одноклеточные организмы размножаются путем деление надвое</a:t>
            </a:r>
          </a:p>
          <a:p>
            <a:pPr algn="ctr">
              <a:buNone/>
            </a:pPr>
            <a:endParaRPr lang="ru-RU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Б) Споры – это клетки с помощью которых размножаются цветковые </a:t>
            </a:r>
          </a:p>
          <a:p>
            <a:pPr algn="ctr">
              <a:buNone/>
            </a:pPr>
            <a:endParaRPr lang="ru-RU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В) Некоторые растения могут размножаться вегетативно</a:t>
            </a:r>
          </a:p>
          <a:p>
            <a:pPr algn="ctr">
              <a:buNone/>
            </a:pPr>
            <a:endParaRPr lang="ru-RU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Г) У сосны семена образуются </a:t>
            </a:r>
          </a:p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внутри плода</a:t>
            </a:r>
          </a:p>
          <a:p>
            <a:pPr algn="ctr">
              <a:buNone/>
            </a:pPr>
            <a:endParaRPr lang="ru-RU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Д) звери размножаются</a:t>
            </a:r>
          </a:p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 откладываем яиц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Закончите предложение</a:t>
            </a:r>
            <a:endParaRPr lang="ru-RU" sz="4400" dirty="0">
              <a:solidFill>
                <a:schemeClr val="accent1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endParaRPr lang="ru-RU" b="1" dirty="0" smtClean="0"/>
          </a:p>
          <a:p>
            <a:pPr lvl="0" algn="ctr"/>
            <a:r>
              <a:rPr lang="ru-RU" sz="3600" b="1" dirty="0" smtClean="0">
                <a:latin typeface="Arial Black" pitchFamily="34" charset="0"/>
              </a:rPr>
              <a:t>"Я узнал…"</a:t>
            </a:r>
          </a:p>
          <a:p>
            <a:pPr lvl="0" algn="ctr"/>
            <a:endParaRPr lang="ru-RU" sz="3600" b="1" dirty="0" smtClean="0">
              <a:latin typeface="Arial Black" pitchFamily="34" charset="0"/>
            </a:endParaRPr>
          </a:p>
          <a:p>
            <a:pPr lvl="0" algn="ctr"/>
            <a:r>
              <a:rPr lang="ru-RU" sz="3600" b="1" dirty="0" smtClean="0">
                <a:latin typeface="Arial Black" pitchFamily="34" charset="0"/>
              </a:rPr>
              <a:t>"Я удивился…"</a:t>
            </a:r>
          </a:p>
          <a:p>
            <a:pPr lvl="0" algn="ctr"/>
            <a:endParaRPr lang="ru-RU" sz="3600" b="1" dirty="0" smtClean="0">
              <a:latin typeface="Arial Black" pitchFamily="34" charset="0"/>
            </a:endParaRPr>
          </a:p>
          <a:p>
            <a:pPr algn="ctr"/>
            <a:r>
              <a:rPr lang="ru-RU" sz="3600" b="1" dirty="0" smtClean="0">
                <a:latin typeface="Arial Black" pitchFamily="34" charset="0"/>
              </a:rPr>
              <a:t>"Я запомнил…" </a:t>
            </a:r>
            <a:endParaRPr lang="ru-RU" sz="36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Домашнее задание 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ctr"/>
            <a:r>
              <a:rPr lang="ru-RU" b="1" dirty="0" smtClean="0">
                <a:latin typeface="Arial Black" pitchFamily="34" charset="0"/>
              </a:rPr>
              <a:t>Параграф №12</a:t>
            </a:r>
            <a:endParaRPr lang="ru-RU" dirty="0" smtClean="0">
              <a:latin typeface="Arial Black" pitchFamily="34" charset="0"/>
            </a:endParaRPr>
          </a:p>
          <a:p>
            <a:pPr lvl="0" algn="ctr"/>
            <a:r>
              <a:rPr lang="ru-RU" b="1" dirty="0" smtClean="0">
                <a:latin typeface="Arial Black" pitchFamily="34" charset="0"/>
              </a:rPr>
              <a:t>Рабочая тетрадь № 3 </a:t>
            </a:r>
            <a:endParaRPr lang="ru-RU" dirty="0" smtClean="0">
              <a:latin typeface="Arial Black" pitchFamily="34" charset="0"/>
            </a:endParaRPr>
          </a:p>
          <a:p>
            <a:pPr algn="ctr"/>
            <a:endParaRPr lang="ru-RU" dirty="0" smtClean="0">
              <a:latin typeface="Arial Black" pitchFamily="34" charset="0"/>
            </a:endParaRPr>
          </a:p>
          <a:p>
            <a:pPr lvl="0" algn="ctr"/>
            <a:r>
              <a:rPr lang="ru-RU" b="1" i="1" dirty="0" smtClean="0">
                <a:latin typeface="Arial Black" pitchFamily="34" charset="0"/>
              </a:rPr>
              <a:t>Подготовьте памятку для садоводов и огородников о вегетативном размножении растений</a:t>
            </a:r>
          </a:p>
          <a:p>
            <a:pPr lvl="0" algn="ctr">
              <a:buNone/>
            </a:pPr>
            <a:endParaRPr lang="ru-RU" dirty="0" smtClean="0">
              <a:latin typeface="Arial Black" pitchFamily="34" charset="0"/>
            </a:endParaRPr>
          </a:p>
          <a:p>
            <a:pPr lvl="0" algn="ctr"/>
            <a:r>
              <a:rPr lang="ru-RU" b="1" i="1" dirty="0" smtClean="0">
                <a:latin typeface="Arial Black" pitchFamily="34" charset="0"/>
              </a:rPr>
              <a:t>Придумайте новый способ размножения, которому нет аналогов на Земле.</a:t>
            </a:r>
            <a:endParaRPr lang="ru-RU" dirty="0" smtClean="0">
              <a:latin typeface="Arial Black" pitchFamily="34" charset="0"/>
            </a:endParaRPr>
          </a:p>
          <a:p>
            <a:pPr algn="ctr"/>
            <a:r>
              <a:rPr lang="ru-RU" b="1" dirty="0" smtClean="0">
                <a:latin typeface="Arial Black" pitchFamily="34" charset="0"/>
              </a:rPr>
              <a:t> </a:t>
            </a:r>
            <a:endParaRPr lang="ru-RU" dirty="0" smtClean="0">
              <a:latin typeface="Arial Black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Arial Black" pitchFamily="34" charset="0"/>
              </a:rPr>
              <a:t>Задачи урока 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5948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Что такое размножение </a:t>
            </a:r>
          </a:p>
          <a:p>
            <a:pPr algn="ctr"/>
            <a:endParaRPr lang="ru-RU" sz="3200" dirty="0" smtClean="0">
              <a:latin typeface="Arial Black" pitchFamily="34" charset="0"/>
            </a:endParaRPr>
          </a:p>
          <a:p>
            <a:pPr algn="ctr"/>
            <a:r>
              <a:rPr lang="ru-RU" sz="3200" dirty="0" smtClean="0">
                <a:latin typeface="Arial Black" pitchFamily="34" charset="0"/>
              </a:rPr>
              <a:t>Значение размножения</a:t>
            </a:r>
          </a:p>
          <a:p>
            <a:pPr algn="ctr"/>
            <a:endParaRPr lang="ru-RU" sz="3200" dirty="0" smtClean="0">
              <a:latin typeface="Arial Black" pitchFamily="34" charset="0"/>
            </a:endParaRPr>
          </a:p>
          <a:p>
            <a:pPr algn="ctr"/>
            <a:r>
              <a:rPr lang="ru-RU" sz="3200" dirty="0" smtClean="0">
                <a:latin typeface="Arial Black" pitchFamily="34" charset="0"/>
              </a:rPr>
              <a:t>Типы  размножения</a:t>
            </a:r>
          </a:p>
          <a:p>
            <a:pPr algn="ctr">
              <a:buNone/>
            </a:pPr>
            <a:endParaRPr lang="ru-RU" sz="3200" dirty="0" smtClean="0">
              <a:latin typeface="Arial Black" pitchFamily="34" charset="0"/>
            </a:endParaRPr>
          </a:p>
          <a:p>
            <a:pPr algn="ctr"/>
            <a:r>
              <a:rPr lang="ru-RU" sz="3200" dirty="0" smtClean="0">
                <a:latin typeface="Arial Black" pitchFamily="34" charset="0"/>
              </a:rPr>
              <a:t>Способы размножения растений и животных </a:t>
            </a:r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mpact" pitchFamily="34" charset="0"/>
              </a:rPr>
              <a:t/>
            </a:r>
            <a:br>
              <a:rPr lang="ru-RU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mpact" pitchFamily="34" charset="0"/>
              </a:rPr>
            </a:br>
            <a:r>
              <a:rPr lang="ru-RU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mpact" pitchFamily="34" charset="0"/>
              </a:rPr>
              <a:t>Размножение – </a:t>
            </a:r>
            <a:br>
              <a:rPr lang="ru-RU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mpact" pitchFamily="34" charset="0"/>
              </a:rPr>
            </a:br>
            <a:endParaRPr lang="ru-RU" sz="48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357818" cy="4525963"/>
          </a:xfrm>
        </p:spPr>
        <p:txBody>
          <a:bodyPr>
            <a:normAutofit/>
          </a:bodyPr>
          <a:lstStyle/>
          <a:p>
            <a:pPr algn="ctr"/>
            <a:endParaRPr lang="ru-RU" sz="4800" dirty="0" smtClean="0">
              <a:solidFill>
                <a:schemeClr val="accent1">
                  <a:lumMod val="60000"/>
                  <a:lumOff val="40000"/>
                </a:schemeClr>
              </a:solidFill>
              <a:latin typeface="Impact" pitchFamily="34" charset="0"/>
            </a:endParaRPr>
          </a:p>
          <a:p>
            <a:r>
              <a:rPr lang="ru-RU" sz="4400" dirty="0" smtClean="0">
                <a:latin typeface="Impact" pitchFamily="34" charset="0"/>
              </a:rPr>
              <a:t>это процесс воспроизведения себе подобных</a:t>
            </a:r>
            <a:endParaRPr lang="ru-RU" sz="4400" dirty="0">
              <a:latin typeface="Impact" pitchFamily="34" charset="0"/>
            </a:endParaRPr>
          </a:p>
        </p:txBody>
      </p:sp>
      <p:pic>
        <p:nvPicPr>
          <p:cNvPr id="10" name="Содержимое 9" descr="http://im6-tub-ru.yandex.net/i?id=113346508-32-72&amp;n=21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654000"/>
            <a:ext cx="3744000" cy="32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Размножение путем деления</a:t>
            </a:r>
            <a:endParaRPr lang="ru-RU" dirty="0"/>
          </a:p>
        </p:txBody>
      </p:sp>
      <p:sp>
        <p:nvSpPr>
          <p:cNvPr id="27658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5329766"/>
            <a:ext cx="8686800" cy="1269082"/>
          </a:xfrm>
        </p:spPr>
        <p:txBody>
          <a:bodyPr/>
          <a:lstStyle/>
          <a:p>
            <a:pPr marL="0" indent="0"/>
            <a:r>
              <a:rPr lang="ru-RU" sz="2800"/>
              <a:t>Размножение у эвглены происходит в форме продольного деления надвое.</a:t>
            </a:r>
          </a:p>
        </p:txBody>
      </p:sp>
      <p:pic>
        <p:nvPicPr>
          <p:cNvPr id="27659" name="Picture 11" descr="slide0041_image05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0738" y="1528235"/>
            <a:ext cx="1979612" cy="345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12" descr="slide0041_image04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476" y="1528235"/>
            <a:ext cx="1979613" cy="345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13" descr="slide0041_image049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528235"/>
            <a:ext cx="1979612" cy="345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14" descr="slide0041_image050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05063" y="1528235"/>
            <a:ext cx="1979612" cy="345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6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4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2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Arial Black" pitchFamily="34" charset="0"/>
              </a:rPr>
              <a:t>Спорообразование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ru-RU" sz="3200" b="1" dirty="0" smtClean="0">
                <a:latin typeface="Arial Black" pitchFamily="34" charset="0"/>
              </a:rPr>
              <a:t>Мхи. Коробочки </a:t>
            </a:r>
            <a:endParaRPr lang="ru-RU" sz="3200" b="1" dirty="0">
              <a:latin typeface="Arial Black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146526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Папоротники</a:t>
            </a:r>
          </a:p>
          <a:p>
            <a:pPr algn="ctr"/>
            <a:r>
              <a:rPr lang="ru-RU" sz="3200" b="1" dirty="0" smtClean="0"/>
              <a:t>Спорангии</a:t>
            </a:r>
            <a:endParaRPr lang="ru-RU" sz="3200" b="1" dirty="0"/>
          </a:p>
        </p:txBody>
      </p:sp>
      <p:pic>
        <p:nvPicPr>
          <p:cNvPr id="8" name="Содержимое 7" descr="http://im6-tub-ru.yandex.net/i?id=460926339-07-72&amp;n=21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643182"/>
            <a:ext cx="3888000" cy="28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http://im4-tub-ru.yandex.net/i?id=57623207-59-72&amp;n=21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500438"/>
            <a:ext cx="3312000" cy="28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latin typeface="Arial Black" pitchFamily="34" charset="0"/>
              </a:rPr>
              <a:t>Спорообразование у грибов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Arial Black" pitchFamily="34" charset="0"/>
              </a:rPr>
              <a:t>Грибные споры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Arial Black" pitchFamily="34" charset="0"/>
              </a:rPr>
              <a:t>Споры (микроскоп)</a:t>
            </a:r>
            <a:endParaRPr lang="ru-RU" sz="2800" b="1" dirty="0">
              <a:latin typeface="Arial Black" pitchFamily="34" charset="0"/>
            </a:endParaRPr>
          </a:p>
        </p:txBody>
      </p:sp>
      <p:pic>
        <p:nvPicPr>
          <p:cNvPr id="7" name="Содержимое 6" descr="http://im6-tub-ru.yandex.net/i?id=5547234-60-72&amp;n=21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000372"/>
            <a:ext cx="3564000" cy="28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im0-tub-ru.yandex.net/i?id=193158099-24-72&amp;n=21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571876"/>
            <a:ext cx="3312000" cy="28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Физкультминутка 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Мы все вместе улыбнемся,</a:t>
            </a:r>
          </a:p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Подмигнем слегка друг другу,</a:t>
            </a:r>
          </a:p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Вправо, влево повернемся</a:t>
            </a:r>
          </a:p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И кивнем затем по кругу.</a:t>
            </a:r>
          </a:p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Все идеи победили,</a:t>
            </a:r>
          </a:p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Вверх взметнулись наши руки.</a:t>
            </a:r>
          </a:p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Груз забот с себя стряхнули</a:t>
            </a:r>
          </a:p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И продолжим путь науки.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00200" y="1428736"/>
            <a:ext cx="7086600" cy="1500198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4400" dirty="0" smtClean="0">
                <a:latin typeface="Arial Black" pitchFamily="34" charset="0"/>
              </a:rPr>
              <a:t>Размножение растений корнями, стеблями, листьями </a:t>
            </a:r>
            <a:r>
              <a:rPr lang="ru-RU" dirty="0" smtClean="0">
                <a:latin typeface="Arial Black" pitchFamily="34" charset="0"/>
              </a:rPr>
              <a:t>-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600200" y="3786190"/>
            <a:ext cx="7086600" cy="235745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1"/>
                </a:solidFill>
                <a:latin typeface="Arial Black" pitchFamily="34" charset="0"/>
              </a:rPr>
              <a:t>вегетативное размножение</a:t>
            </a:r>
            <a:endParaRPr lang="ru-RU" sz="4400" dirty="0">
              <a:solidFill>
                <a:schemeClr val="accent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587</TotalTime>
  <Words>606</Words>
  <Application>Microsoft Office PowerPoint</Application>
  <PresentationFormat>Экран (4:3)</PresentationFormat>
  <Paragraphs>148</Paragraphs>
  <Slides>23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Дрожжевые грибки </vt:lpstr>
      <vt:lpstr>Жизнь продолжается</vt:lpstr>
      <vt:lpstr>Задачи урока </vt:lpstr>
      <vt:lpstr> Размножение –  </vt:lpstr>
      <vt:lpstr>Размножение путем деления</vt:lpstr>
      <vt:lpstr>Спорообразование</vt:lpstr>
      <vt:lpstr>Спорообразование у грибов</vt:lpstr>
      <vt:lpstr>Физкультминутка </vt:lpstr>
      <vt:lpstr>  Размножение растений корнями, стеблями, листьями -</vt:lpstr>
      <vt:lpstr>Слайд 10</vt:lpstr>
      <vt:lpstr>Семенные растения </vt:lpstr>
      <vt:lpstr>Цикл развития голосеменных</vt:lpstr>
      <vt:lpstr>Цикл развития покрытосеменных</vt:lpstr>
      <vt:lpstr>Размножение животных</vt:lpstr>
      <vt:lpstr>Развитие нисекомых</vt:lpstr>
      <vt:lpstr>Развитие рыбы</vt:lpstr>
      <vt:lpstr>Размножение земноводных </vt:lpstr>
      <vt:lpstr>Размножение птиц </vt:lpstr>
      <vt:lpstr>Слайд 19</vt:lpstr>
      <vt:lpstr>Размножение </vt:lpstr>
      <vt:lpstr>Какие утверждения верны</vt:lpstr>
      <vt:lpstr>Закончите предложение</vt:lpstr>
      <vt:lpstr>Домашнее задание 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начинается</dc:title>
  <dc:creator>AMD</dc:creator>
  <cp:lastModifiedBy>AMD</cp:lastModifiedBy>
  <cp:revision>68</cp:revision>
  <dcterms:created xsi:type="dcterms:W3CDTF">2013-12-08T05:48:01Z</dcterms:created>
  <dcterms:modified xsi:type="dcterms:W3CDTF">2015-10-18T07:29:19Z</dcterms:modified>
</cp:coreProperties>
</file>