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05A12F-D249-4AC2-A3B5-419AEE101ED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96A3FC-1F8A-4EA7-B1BA-48C14D0595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Побег. Строение и значение побега.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Генеративный побег </a:t>
            </a:r>
            <a:r>
              <a:rPr lang="ru-RU" dirty="0" smtClean="0"/>
              <a:t>– на котором располагаются цветки, т. е. генеративные органы.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 smtClean="0"/>
              <a:t>Вегетативный побег </a:t>
            </a:r>
            <a:r>
              <a:rPr lang="ru-RU" dirty="0" smtClean="0"/>
              <a:t>– на нем нет репродуктивных органов. Его функция – создание органических веществ из неорганических (воды и углекислого газа) при помощи солнечной энергии.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Почки могут нести в себе зачаток как генеративного так и вегетативного побега. </a:t>
            </a:r>
            <a:endParaRPr lang="ru-RU" sz="2400" dirty="0"/>
          </a:p>
        </p:txBody>
      </p:sp>
      <p:pic>
        <p:nvPicPr>
          <p:cNvPr id="5" name="Содержимое 4" descr="P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7920879" cy="5184576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Снаружи почка покрыта </a:t>
            </a:r>
            <a:r>
              <a:rPr lang="ru-RU" i="1" u="sng" dirty="0" smtClean="0"/>
              <a:t>почечными чешуями</a:t>
            </a:r>
          </a:p>
          <a:p>
            <a:r>
              <a:rPr lang="ru-RU" i="1" u="sng" dirty="0" smtClean="0"/>
              <a:t>Как вы думаете, какова их функция?</a:t>
            </a:r>
            <a:endParaRPr lang="ru-RU" dirty="0" smtClean="0"/>
          </a:p>
          <a:p>
            <a:r>
              <a:rPr lang="ru-RU" dirty="0" smtClean="0"/>
              <a:t>Аккуратно раздвиньте почечные чешуи. Что вы под ними видите?</a:t>
            </a:r>
          </a:p>
          <a:p>
            <a:r>
              <a:rPr lang="ru-RU" dirty="0" smtClean="0"/>
              <a:t>Пользуясь рисунком учебника № 42 – зарисуйте строение генеративной и вегетативной почек. Сделайте соответствующие обозначения.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Сделайте вывод, почему почку называют зачаточным побегом?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Почка – это зачаточный побег, потому что в ее внутреннем строении можно различить зачатки стебля, зачатки листьев и боковых почек.</a:t>
            </a:r>
            <a:endParaRPr lang="ru-RU" dirty="0"/>
          </a:p>
        </p:txBody>
      </p:sp>
      <p:pic>
        <p:nvPicPr>
          <p:cNvPr id="4" name="Рисунок 3" descr="201114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068960"/>
            <a:ext cx="6264695" cy="3789040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Рефлексия: решите кроссворд</a:t>
            </a:r>
            <a:endParaRPr lang="ru-RU" dirty="0"/>
          </a:p>
        </p:txBody>
      </p:sp>
      <p:pic>
        <p:nvPicPr>
          <p:cNvPr id="4" name="Содержимое 3" descr="kros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8424936" cy="558924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§16 - 17 (листорасположение)</a:t>
            </a:r>
          </a:p>
          <a:p>
            <a:r>
              <a:rPr lang="ru-RU" dirty="0" smtClean="0"/>
              <a:t>Сделать модели листорасположения из цветной бумаги и карандаша</a:t>
            </a:r>
          </a:p>
          <a:p>
            <a:r>
              <a:rPr lang="ru-RU" dirty="0" smtClean="0"/>
              <a:t>Найти информацию (энциклопедия, Интернет) и сделать доклад (презентацию)«Искусство </a:t>
            </a:r>
            <a:r>
              <a:rPr lang="ru-RU" dirty="0" err="1" smtClean="0"/>
              <a:t>бонсаи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Сформировать представление о побеге как системе органов высших растений</a:t>
            </a:r>
          </a:p>
          <a:p>
            <a:r>
              <a:rPr lang="ru-RU" dirty="0" smtClean="0"/>
              <a:t>Дать представление о листорасположении</a:t>
            </a:r>
          </a:p>
          <a:p>
            <a:r>
              <a:rPr lang="ru-RU" dirty="0" smtClean="0"/>
              <a:t>Сформировать понятие о генеративной и вегетативной почках</a:t>
            </a:r>
          </a:p>
          <a:p>
            <a:r>
              <a:rPr lang="ru-RU" dirty="0" smtClean="0"/>
              <a:t>Продолжить формирование навыков выполнения практических работ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побег?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основной надземный орган высшего растения</a:t>
            </a:r>
          </a:p>
          <a:p>
            <a:endParaRPr lang="ru-RU" dirty="0"/>
          </a:p>
        </p:txBody>
      </p:sp>
      <p:pic>
        <p:nvPicPr>
          <p:cNvPr id="7" name="Рисунок 6" descr="[BI6ZD_7-01]_[IL_03]-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42146"/>
            <a:ext cx="3538736" cy="4015854"/>
          </a:xfrm>
          <a:prstGeom prst="rect">
            <a:avLst/>
          </a:prstGeom>
        </p:spPr>
      </p:pic>
      <p:pic>
        <p:nvPicPr>
          <p:cNvPr id="8" name="Рисунок 7" descr="0003-001-Stebel-eto-osevaja-chast-rasteni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752600"/>
            <a:ext cx="3629025" cy="5105400"/>
          </a:xfrm>
          <a:prstGeom prst="rect">
            <a:avLst/>
          </a:prstGeom>
        </p:spPr>
      </p:pic>
      <p:pic>
        <p:nvPicPr>
          <p:cNvPr id="9" name="Рисунок 8" descr="look_com_ua-483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2708920"/>
            <a:ext cx="2915816" cy="414908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побега</a:t>
            </a:r>
            <a:endParaRPr lang="ru-RU" dirty="0"/>
          </a:p>
        </p:txBody>
      </p:sp>
      <p:pic>
        <p:nvPicPr>
          <p:cNvPr id="4" name="Содержимое 3" descr="P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0"/>
            <a:ext cx="4932040" cy="6858000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Листорасположение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Порядок расположения листьев на стебле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Очередное                  Супротивное                  Мутовчатое</a:t>
            </a:r>
            <a:endParaRPr lang="ru-RU" sz="2400" dirty="0"/>
          </a:p>
        </p:txBody>
      </p:sp>
      <p:pic>
        <p:nvPicPr>
          <p:cNvPr id="4" name="Рисунок 3" descr="1306559523_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7992888" cy="316835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соответствующий раздел в §17 и заполните пропуски в таблице: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3284984"/>
          <a:ext cx="60960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листорасположения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Рисунок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растений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Роза, горох, пион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Сирень, клен, бузина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Элодея, олеандр, вороний глаз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Что представляет собой листовая мозаика?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Пластинки всех листьев располагаются горизонтально, среди них более мелкие по размерам листья заполняют промежутки между крупными, образуя единую поверхность, где нет просветов. Такое расположение листьев способствует максимальному использованию света в условиях слабого освещения.</a:t>
            </a:r>
            <a:endParaRPr lang="ru-RU" sz="2400" dirty="0"/>
          </a:p>
        </p:txBody>
      </p:sp>
      <p:pic>
        <p:nvPicPr>
          <p:cNvPr id="6" name="Содержимое 5" descr="25073363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340768"/>
            <a:ext cx="4343400" cy="464534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Лабораторная работа № 6.</a:t>
            </a:r>
            <a:br>
              <a:rPr lang="ru-RU" sz="2800" dirty="0" smtClean="0"/>
            </a:br>
            <a:r>
              <a:rPr lang="ru-RU" sz="2800" dirty="0" smtClean="0"/>
              <a:t>Строение вегетативных и генеративных почек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Возьмите в руки побеги деревьев, лежащие на ваших столах. Рассмотрите их. Найдите почки. Где они расположены?</a:t>
            </a:r>
            <a:endParaRPr lang="ru-RU" dirty="0"/>
          </a:p>
        </p:txBody>
      </p:sp>
      <p:pic>
        <p:nvPicPr>
          <p:cNvPr id="5" name="Содержимое 4" descr="1760453_html_m465f6356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556792"/>
            <a:ext cx="4499991" cy="4608512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ли на примере срезанных побегов без листьев определить листорасположение?</a:t>
            </a:r>
          </a:p>
          <a:p>
            <a:r>
              <a:rPr lang="ru-RU" dirty="0" smtClean="0"/>
              <a:t>Как вам это удалось?</a:t>
            </a:r>
          </a:p>
          <a:p>
            <a:r>
              <a:rPr lang="ru-RU" dirty="0" smtClean="0"/>
              <a:t>Определите листорасположение на всех побегах, лежащих на ваших столах.</a:t>
            </a:r>
          </a:p>
          <a:p>
            <a:r>
              <a:rPr lang="ru-RU" dirty="0" smtClean="0"/>
              <a:t>Какие еще органы могут находиться на стебле, кроме листьев и почек?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369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Побег. Строение и значение побега.</vt:lpstr>
      <vt:lpstr>Цели урока</vt:lpstr>
      <vt:lpstr>Что такое побег?</vt:lpstr>
      <vt:lpstr>Строение побега</vt:lpstr>
      <vt:lpstr>Листорасположение</vt:lpstr>
      <vt:lpstr>Самостоятельная работа с учебником</vt:lpstr>
      <vt:lpstr>Что представляет собой листовая мозаика?</vt:lpstr>
      <vt:lpstr>Лабораторная работа № 6. Строение вегетативных и генеративных почек</vt:lpstr>
      <vt:lpstr>Слайд 9</vt:lpstr>
      <vt:lpstr>Слайд 10</vt:lpstr>
      <vt:lpstr>Почки могут нести в себе зачаток как генеративного так и вегетативного побега. </vt:lpstr>
      <vt:lpstr>Слайд 12</vt:lpstr>
      <vt:lpstr>Сделайте вывод, почему почку называют зачаточным побегом?</vt:lpstr>
      <vt:lpstr>Рефлексия: решите кроссворд</vt:lpstr>
      <vt:lpstr>Домашнее задание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Побег. Строение и значение побега.</dc:title>
  <dc:creator>KIA</dc:creator>
  <cp:lastModifiedBy>KIA</cp:lastModifiedBy>
  <cp:revision>9</cp:revision>
  <dcterms:created xsi:type="dcterms:W3CDTF">2013-10-28T16:01:08Z</dcterms:created>
  <dcterms:modified xsi:type="dcterms:W3CDTF">2013-10-28T17:24:30Z</dcterms:modified>
</cp:coreProperties>
</file>