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76" r:id="rId6"/>
    <p:sldId id="259" r:id="rId7"/>
    <p:sldId id="261" r:id="rId8"/>
    <p:sldId id="262" r:id="rId9"/>
    <p:sldId id="279" r:id="rId10"/>
    <p:sldId id="277" r:id="rId11"/>
    <p:sldId id="264" r:id="rId12"/>
    <p:sldId id="266" r:id="rId13"/>
    <p:sldId id="280" r:id="rId14"/>
    <p:sldId id="267" r:id="rId15"/>
    <p:sldId id="268" r:id="rId16"/>
    <p:sldId id="270" r:id="rId17"/>
    <p:sldId id="271" r:id="rId18"/>
    <p:sldId id="272" r:id="rId19"/>
    <p:sldId id="274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4" d="100"/>
          <a:sy n="74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33FE7-62E8-4DD9-8FE9-47E2910B6F5F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196628-298A-48D9-AD2A-55E7EBC04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AD88-75D0-4366-8353-24B83F57003B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8ECA-90C0-46C4-9810-D2B34E05F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7DE9-96AE-40CB-B6A2-0644714104FC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A466-D9B5-4DDF-8B8E-BB882AE03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8ADA-3FEC-42EE-B711-8FFE08BD0C33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D657-45B2-4F6C-A364-B48B23235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F762-D079-45BA-AFF9-439464B9CE81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9E6D-5250-4681-AAFB-DA447BBFA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1048-9856-470B-8CBD-B73B131A4CF3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4A7F-0063-450C-A7A3-B68B7B8EE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D358-3CDF-4206-A663-31255445ABE7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60CC-6C22-4E17-86EC-0D0674128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0705-7ACA-4C3A-8D3D-704589469DD9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91EB-D421-47D3-8607-A1E5EAC0C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493B-6B2F-4B92-985F-BBD5FF83F8A4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2643-2FB9-4190-B0AE-EC282E080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BBEC-E9B3-40F0-ACE0-EA9DECAB1DAD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D77C-3F89-4E4D-AEE8-98EA47F14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E1B0-88D8-4FAA-94C8-6C41681D1B6B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961A-F1A2-4B41-8F9E-21AD14029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C4A4-8CF7-49DA-B285-7A4759F37B01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421-522E-4FD5-8804-4ABA890F6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7642CD-C72F-415F-849E-BFCC0B1175A3}" type="datetimeFigureOut">
              <a:rPr lang="ru-RU"/>
              <a:pPr>
                <a:defRPr/>
              </a:pPr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0C49BC-D15B-4717-B4B1-08C8EFC1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88;&#1077;&#1079;&#1077;&#1085;&#1090;&#1072;&#1094;&#1080;&#1103;%20&#1074;%202003\&#1041;&#1091;&#1076;&#1091;&#1097;&#1080;&#1081;%20&#1089;&#1086;&#1083;&#1076;&#1072;&#1090;%202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88;&#1077;&#1079;&#1077;&#1085;&#1090;&#1072;&#1094;&#1080;&#1103;%20&#1074;%202003\&#1047;&#1072;&#1097;&#1080;&#1090;&#1085;&#1080;&#1082;%202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88;&#1077;&#1079;&#1077;&#1085;&#1090;&#1072;&#1094;&#1080;&#1103;%20&#1074;%202003\&#1055;&#1072;&#1088;&#1072;&#1076;%20&#1074;&#1086;&#1077;&#1085;&#1085;&#1086;&#1081;%20&#1090;&#1077;&#1093;&#1085;&#1080;&#1082;&#1080;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3;&#1086;&#1074;&#1072;&#1103;%20&#1087;&#1088;&#1077;&#1079;&#1077;&#1085;&#1090;&#1072;&#1094;&#1080;&#1103;%20&#1074;%202003\Moja%20armija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ДЕНЬ ЗАЩИТНИКА ОТЕЧЕСТВА</a:t>
            </a:r>
          </a:p>
        </p:txBody>
      </p:sp>
      <p:pic>
        <p:nvPicPr>
          <p:cNvPr id="6" name="Будущий солдат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81063" y="1071563"/>
            <a:ext cx="7410450" cy="55578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ln w="76200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КОНКУРС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для настоящих мужчин</a:t>
            </a:r>
            <a:endParaRPr lang="ru-RU" i="1" dirty="0"/>
          </a:p>
        </p:txBody>
      </p:sp>
      <p:sp>
        <p:nvSpPr>
          <p:cNvPr id="11269" name="Текст 3">
            <a:hlinkClick r:id="" action="ppaction://noaction" highlightClick="1"/>
          </p:cNvPr>
          <p:cNvSpPr>
            <a:spLocks noGrp="1"/>
          </p:cNvSpPr>
          <p:nvPr>
            <p:ph type="body" idx="1"/>
          </p:nvPr>
        </p:nvSpPr>
        <p:spPr>
          <a:xfrm>
            <a:off x="428625" y="1535113"/>
            <a:ext cx="4068763" cy="1179512"/>
          </a:xfrm>
          <a:prstGeom prst="actionButtonBlank">
            <a:avLst/>
          </a:prstGeom>
        </p:spPr>
        <p:txBody>
          <a:bodyPr/>
          <a:lstStyle/>
          <a:p>
            <a:pPr algn="ctr" eaLnBrk="1" hangingPunct="1"/>
            <a:r>
              <a:rPr lang="ru-RU" smtClean="0"/>
              <a:t>Мальчики 3б класса</a:t>
            </a:r>
          </a:p>
          <a:p>
            <a:pPr algn="ctr" eaLnBrk="1" hangingPunct="1"/>
            <a:r>
              <a:rPr lang="ru-RU" sz="3600" smtClean="0">
                <a:solidFill>
                  <a:srgbClr val="C00000"/>
                </a:solidFill>
              </a:rPr>
              <a:t>ЛЁТЧИКИ</a:t>
            </a:r>
          </a:p>
        </p:txBody>
      </p:sp>
      <p:pic>
        <p:nvPicPr>
          <p:cNvPr id="12" name="Содержимое 11" descr="самолёт_en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786058"/>
            <a:ext cx="4071966" cy="3786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271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79512"/>
          </a:xfrm>
        </p:spPr>
        <p:txBody>
          <a:bodyPr/>
          <a:lstStyle/>
          <a:p>
            <a:pPr algn="ctr" eaLnBrk="1" hangingPunct="1"/>
            <a:r>
              <a:rPr lang="ru-RU" smtClean="0"/>
              <a:t>Мальчики 3в класса</a:t>
            </a:r>
          </a:p>
          <a:p>
            <a:pPr algn="ctr" eaLnBrk="1" hangingPunct="1"/>
            <a:r>
              <a:rPr lang="ru-RU" sz="3600" smtClean="0">
                <a:solidFill>
                  <a:srgbClr val="C00000"/>
                </a:solidFill>
              </a:rPr>
              <a:t>ТАНКИСТЫ</a:t>
            </a:r>
          </a:p>
        </p:txBody>
      </p:sp>
      <p:pic>
        <p:nvPicPr>
          <p:cNvPr id="11" name="Содержимое 10" descr="танк 3 w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2786058"/>
            <a:ext cx="4071966" cy="3786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112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Конкурс “Художник”</a:t>
            </a:r>
            <a:r>
              <a:rPr lang="ru-RU" sz="6600" dirty="0" smtClean="0">
                <a:solidFill>
                  <a:srgbClr val="C00000"/>
                </a:solidFill>
              </a:rPr>
              <a:t/>
            </a:r>
            <a:br>
              <a:rPr lang="ru-RU" sz="6600" dirty="0" smtClean="0">
                <a:solidFill>
                  <a:srgbClr val="C00000"/>
                </a:solidFill>
              </a:rPr>
            </a:br>
            <a:endParaRPr lang="ru-RU" sz="6600" dirty="0" smtClean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исунок танк5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943" y="1571625"/>
            <a:ext cx="3767113" cy="4554538"/>
          </a:xfr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ракета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6789" y="1285860"/>
            <a:ext cx="3658615" cy="5143536"/>
          </a:xfr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prstGeom prst="flowChartTerminator">
            <a:avLst/>
          </a:prstGeo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FF00"/>
                </a:solidFill>
              </a:rPr>
              <a:t>Конкурс "Санитары"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11144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Оказать первую медицинскую помощь при ранении в руку. </a:t>
            </a:r>
          </a:p>
        </p:txBody>
      </p:sp>
      <p:pic>
        <p:nvPicPr>
          <p:cNvPr id="5" name="Содержимое 4" descr="рука 1 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2071678"/>
            <a:ext cx="6715172" cy="4214842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571625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Конкурс “</a:t>
            </a:r>
            <a:r>
              <a:rPr lang="ru-RU" sz="5400" b="1" dirty="0" err="1" smtClean="0">
                <a:solidFill>
                  <a:srgbClr val="C00000"/>
                </a:solidFill>
              </a:rPr>
              <a:t>Арм-рестлинг</a:t>
            </a:r>
            <a:r>
              <a:rPr lang="ru-RU" sz="5400" b="1" dirty="0" smtClean="0">
                <a:solidFill>
                  <a:srgbClr val="C00000"/>
                </a:solidFill>
              </a:rPr>
              <a:t>”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14339" name="Содержимое 5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71487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локоть правой руки не должен           отрываться от стола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одной рукой (левой) можно   держаться за край парты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вставать и привставать со стула нельзя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начинать только строго по сигналу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prstGeom prst="flowChartTerminator">
            <a:avLst/>
          </a:prstGeom>
          <a:solidFill>
            <a:srgbClr val="FFFF0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>Конкурс "Шифровка"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75" y="1643063"/>
            <a:ext cx="7972425" cy="4929187"/>
          </a:xfrm>
          <a:prstGeom prst="round2DiagRect">
            <a:avLst/>
          </a:prstGeom>
          <a:solidFill>
            <a:srgbClr val="FFFF0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sz="7400" b="1" dirty="0" smtClean="0"/>
              <a:t>Когда он нужен, его выбрасывают,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 smtClean="0"/>
              <a:t>                                              когда </a:t>
            </a:r>
            <a:r>
              <a:rPr lang="ru-RU" sz="7400" b="1" dirty="0"/>
              <a:t>не нужен </a:t>
            </a:r>
            <a:r>
              <a:rPr lang="ru-RU" sz="7400" b="1" dirty="0" smtClean="0"/>
              <a:t>– поднимают</a:t>
            </a:r>
            <a:r>
              <a:rPr lang="ru-RU" sz="74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7400" b="1" dirty="0" smtClean="0"/>
              <a:t> Одежду всем дала, а сама всегда гола.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7400" b="1" dirty="0" smtClean="0"/>
              <a:t> </a:t>
            </a:r>
            <a:r>
              <a:rPr lang="ru-RU" sz="7400" b="1" dirty="0"/>
              <a:t>Не море, не земля - корабли не </a:t>
            </a:r>
            <a:r>
              <a:rPr lang="ru-RU" sz="7400" b="1" dirty="0" smtClean="0"/>
              <a:t>плавают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/>
              <a:t> </a:t>
            </a:r>
            <a:r>
              <a:rPr lang="ru-RU" sz="7400" b="1" dirty="0" smtClean="0"/>
              <a:t>                                                                      </a:t>
            </a:r>
            <a:r>
              <a:rPr lang="ru-RU" sz="7400" b="1" dirty="0"/>
              <a:t>и ходить </a:t>
            </a:r>
            <a:r>
              <a:rPr lang="ru-RU" sz="7400" b="1" dirty="0" smtClean="0"/>
              <a:t>нельзя</a:t>
            </a:r>
            <a:r>
              <a:rPr lang="ru-RU" sz="74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7400" b="1" dirty="0" smtClean="0"/>
              <a:t> </a:t>
            </a:r>
            <a:r>
              <a:rPr lang="ru-RU" sz="7400" b="1" dirty="0"/>
              <a:t>Растёт зелёный кустик. Дотронешься </a:t>
            </a:r>
            <a:r>
              <a:rPr lang="ru-RU" sz="7400" b="1" dirty="0" smtClean="0"/>
              <a:t>– укусит</a:t>
            </a:r>
            <a:r>
              <a:rPr lang="ru-RU" sz="74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7400" b="1" dirty="0" smtClean="0"/>
              <a:t> </a:t>
            </a:r>
            <a:r>
              <a:rPr lang="ru-RU" sz="7400" b="1" dirty="0"/>
              <a:t>Бьют парнишку по фуражке, </a:t>
            </a:r>
            <a:endParaRPr lang="ru-RU" sz="7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400" b="1" dirty="0"/>
              <a:t> </a:t>
            </a:r>
            <a:r>
              <a:rPr lang="ru-RU" sz="7400" b="1" dirty="0" smtClean="0"/>
              <a:t>                                                чтоб </a:t>
            </a:r>
            <a:r>
              <a:rPr lang="ru-RU" sz="7400" b="1" dirty="0"/>
              <a:t>пожил он в </a:t>
            </a:r>
            <a:r>
              <a:rPr lang="ru-RU" sz="7400" b="1" dirty="0" smtClean="0"/>
              <a:t>деревяшке</a:t>
            </a:r>
            <a:r>
              <a:rPr lang="ru-RU" sz="74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7400" b="1" dirty="0" smtClean="0"/>
              <a:t> </a:t>
            </a:r>
            <a:r>
              <a:rPr lang="ru-RU" sz="7400" b="1" dirty="0"/>
              <a:t>В доме комната гуляет, никого не </a:t>
            </a:r>
            <a:r>
              <a:rPr lang="ru-RU" sz="7400" b="1" dirty="0" smtClean="0"/>
              <a:t>удивляет</a:t>
            </a:r>
            <a:r>
              <a:rPr lang="ru-RU" sz="74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7400" b="1" dirty="0" smtClean="0"/>
              <a:t> </a:t>
            </a:r>
            <a:r>
              <a:rPr lang="ru-RU" sz="7400" b="1" dirty="0"/>
              <a:t>Тебе дано, а пользуются люди</a:t>
            </a:r>
            <a:r>
              <a:rPr lang="ru-RU" sz="7400" b="1" dirty="0" smtClean="0"/>
              <a:t>.</a:t>
            </a:r>
            <a:endParaRPr lang="ru-RU" sz="74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7400" b="1" dirty="0" smtClean="0"/>
              <a:t> </a:t>
            </a:r>
            <a:r>
              <a:rPr lang="ru-RU" sz="7400" b="1" dirty="0"/>
              <a:t>Накормишь - живёт, напоишь </a:t>
            </a:r>
            <a:r>
              <a:rPr lang="ru-RU" sz="7400" b="1" dirty="0" smtClean="0"/>
              <a:t>– умрёт</a:t>
            </a:r>
            <a:r>
              <a:rPr lang="ru-RU" sz="74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Мы Армия народа!</a:t>
            </a:r>
          </a:p>
        </p:txBody>
      </p:sp>
      <p:pic>
        <p:nvPicPr>
          <p:cNvPr id="4" name="Защитник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022727"/>
            <a:ext cx="8429684" cy="56257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50" y="214313"/>
            <a:ext cx="3286125" cy="928687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>Ответы</a:t>
            </a:r>
            <a:endParaRPr lang="ru-RU" sz="6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6115050" cy="5357812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sz="6000" b="1" dirty="0" smtClean="0"/>
              <a:t>Когда он нужен, его выбрасывают,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/>
              <a:t>               когда </a:t>
            </a:r>
            <a:r>
              <a:rPr lang="ru-RU" sz="6000" b="1" dirty="0"/>
              <a:t>не нужен </a:t>
            </a:r>
            <a:r>
              <a:rPr lang="ru-RU" sz="6000" b="1" dirty="0" smtClean="0"/>
              <a:t>– поднимают</a:t>
            </a:r>
            <a:r>
              <a:rPr lang="ru-RU" sz="60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6000" b="1" dirty="0" smtClean="0"/>
              <a:t> Одежду всем дала, а сама всегда гола.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6000" b="1" dirty="0" smtClean="0"/>
              <a:t> </a:t>
            </a:r>
            <a:r>
              <a:rPr lang="ru-RU" sz="6000" b="1" dirty="0"/>
              <a:t>Не море, не земля - корабли не </a:t>
            </a:r>
            <a:r>
              <a:rPr lang="ru-RU" sz="6000" b="1" dirty="0" smtClean="0"/>
              <a:t>плавают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/>
              <a:t> </a:t>
            </a:r>
            <a:r>
              <a:rPr lang="ru-RU" sz="6000" b="1" dirty="0" smtClean="0"/>
              <a:t>              </a:t>
            </a:r>
            <a:r>
              <a:rPr lang="ru-RU" sz="6000" b="1" dirty="0"/>
              <a:t>и ходить </a:t>
            </a:r>
            <a:r>
              <a:rPr lang="ru-RU" sz="6000" b="1" dirty="0" smtClean="0"/>
              <a:t>нельзя</a:t>
            </a:r>
            <a:r>
              <a:rPr lang="ru-RU" sz="60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6000" b="1" dirty="0" smtClean="0"/>
              <a:t> </a:t>
            </a:r>
            <a:r>
              <a:rPr lang="ru-RU" sz="6000" b="1" dirty="0"/>
              <a:t>Растёт зелёный кустик</a:t>
            </a:r>
            <a:r>
              <a:rPr lang="ru-RU" sz="60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/>
              <a:t> </a:t>
            </a:r>
            <a:r>
              <a:rPr lang="ru-RU" sz="6000" b="1" dirty="0" smtClean="0"/>
              <a:t>              </a:t>
            </a:r>
            <a:r>
              <a:rPr lang="ru-RU" sz="6000" b="1" dirty="0"/>
              <a:t>Дотронешься </a:t>
            </a:r>
            <a:r>
              <a:rPr lang="ru-RU" sz="6000" b="1" dirty="0" smtClean="0"/>
              <a:t>– укусит</a:t>
            </a:r>
            <a:r>
              <a:rPr lang="ru-RU" sz="60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6000" b="1" dirty="0" smtClean="0"/>
              <a:t> </a:t>
            </a:r>
            <a:r>
              <a:rPr lang="ru-RU" sz="6000" b="1" dirty="0"/>
              <a:t>Бьют парнишку по фуражке, </a:t>
            </a:r>
            <a:endParaRPr lang="ru-RU" sz="6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/>
              <a:t> </a:t>
            </a:r>
            <a:r>
              <a:rPr lang="ru-RU" sz="6000" b="1" dirty="0" smtClean="0"/>
              <a:t>              чтоб </a:t>
            </a:r>
            <a:r>
              <a:rPr lang="ru-RU" sz="6000" b="1" dirty="0"/>
              <a:t>пожил он в </a:t>
            </a:r>
            <a:r>
              <a:rPr lang="ru-RU" sz="6000" b="1" dirty="0" smtClean="0"/>
              <a:t>деревяшке</a:t>
            </a:r>
            <a:r>
              <a:rPr lang="ru-RU" sz="60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6000" b="1" dirty="0" smtClean="0"/>
              <a:t> </a:t>
            </a:r>
            <a:r>
              <a:rPr lang="ru-RU" sz="6000" b="1" dirty="0"/>
              <a:t>В доме комната гуляет</a:t>
            </a:r>
            <a:r>
              <a:rPr lang="ru-RU" sz="6000" b="1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/>
              <a:t> </a:t>
            </a:r>
            <a:r>
              <a:rPr lang="ru-RU" sz="6000" b="1" dirty="0" smtClean="0"/>
              <a:t>              </a:t>
            </a:r>
            <a:r>
              <a:rPr lang="ru-RU" sz="6000" b="1" dirty="0"/>
              <a:t>никого не </a:t>
            </a:r>
            <a:r>
              <a:rPr lang="ru-RU" sz="6000" b="1" dirty="0" smtClean="0"/>
              <a:t>удивляет</a:t>
            </a:r>
            <a:r>
              <a:rPr lang="ru-RU" sz="60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6000" b="1" dirty="0" smtClean="0"/>
              <a:t> </a:t>
            </a:r>
            <a:r>
              <a:rPr lang="ru-RU" sz="6000" b="1" dirty="0"/>
              <a:t>Тебе дано, а пользуются люди</a:t>
            </a:r>
            <a:r>
              <a:rPr lang="ru-RU" sz="6000" b="1" dirty="0" smtClean="0"/>
              <a:t>.</a:t>
            </a:r>
            <a:endParaRPr lang="ru-RU" sz="60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6000" b="1" dirty="0" smtClean="0"/>
              <a:t> </a:t>
            </a:r>
            <a:r>
              <a:rPr lang="ru-RU" sz="6000" b="1" dirty="0"/>
              <a:t>Накормишь - живёт, напоишь </a:t>
            </a:r>
            <a:r>
              <a:rPr lang="ru-RU" sz="6000" b="1" dirty="0" smtClean="0"/>
              <a:t>– умрёт</a:t>
            </a:r>
            <a:r>
              <a:rPr lang="ru-RU" sz="6000" b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0" y="1214438"/>
            <a:ext cx="1828800" cy="535781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Якорь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Игла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Болото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Крапива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Гвоздь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Лифт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b="1" i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Имя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i="1" dirty="0" smtClean="0">
                <a:solidFill>
                  <a:srgbClr val="C00000"/>
                </a:solidFill>
              </a:rPr>
              <a:t>Огонь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000750" cy="1428750"/>
          </a:xfrm>
          <a:prstGeom prst="wave">
            <a:avLst>
              <a:gd name="adj1" fmla="val 12500"/>
              <a:gd name="adj2" fmla="val 2603"/>
            </a:avLst>
          </a:prstGeom>
          <a:solidFill>
            <a:srgbClr val="92D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Ура!   Молодцы!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85938"/>
            <a:ext cx="8115300" cy="4857750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7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latin typeface="Century Gothic" pitchFamily="34" charset="0"/>
              </a:rPr>
              <a:t>Вам</a:t>
            </a: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, настоящим мужчинам</a:t>
            </a:r>
            <a:r>
              <a:rPr lang="ru-RU" sz="11200" b="1" dirty="0" smtClean="0">
                <a:solidFill>
                  <a:srgbClr val="002060"/>
                </a:solidFill>
                <a:latin typeface="Century Gothic" pitchFamily="34" charset="0"/>
              </a:rPr>
              <a:t>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latin typeface="Century Gothic" pitchFamily="34" charset="0"/>
              </a:rPr>
              <a:t>                </a:t>
            </a: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желаем мы силы большой...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Чтоб с этой силой Вы </a:t>
            </a:r>
            <a:r>
              <a:rPr lang="ru-RU" sz="11200" b="1" dirty="0" smtClean="0">
                <a:solidFill>
                  <a:srgbClr val="002060"/>
                </a:solidFill>
                <a:latin typeface="Century Gothic" pitchFamily="34" charset="0"/>
              </a:rPr>
              <a:t>защищали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latin typeface="Century Gothic" pitchFamily="34" charset="0"/>
              </a:rPr>
              <a:t>                                         </a:t>
            </a: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мир и покой!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Мы счастливы будем </a:t>
            </a:r>
            <a:r>
              <a:rPr lang="ru-RU" sz="11200" b="1" dirty="0" smtClean="0">
                <a:solidFill>
                  <a:srgbClr val="002060"/>
                </a:solidFill>
                <a:latin typeface="Century Gothic" pitchFamily="34" charset="0"/>
              </a:rPr>
              <a:t>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  <a:latin typeface="Century Gothic" pitchFamily="34" charset="0"/>
              </a:rPr>
              <a:t>                               вдвое </a:t>
            </a: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спокойны,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Когда рядом с нами парни такие...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Так будьте и Вы счастливы вдвое,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solidFill>
                  <a:srgbClr val="002060"/>
                </a:solidFill>
                <a:latin typeface="Century Gothic" pitchFamily="34" charset="0"/>
              </a:rPr>
              <a:t>Наши рыцари дорогие.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6643687" cy="11430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АРМИЯ   РОССИИ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7829550" cy="4525963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dirty="0" smtClean="0"/>
              <a:t>сухопутные войска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dirty="0" smtClean="0"/>
              <a:t>военно-воздушные силы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dirty="0" smtClean="0"/>
              <a:t>ракетные войска стратегического назначения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dirty="0" smtClean="0"/>
              <a:t>военно-морской флот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dirty="0" smtClean="0"/>
              <a:t> войска противовоздушной обороны страны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Парад военной техники</a:t>
            </a:r>
          </a:p>
        </p:txBody>
      </p:sp>
      <p:pic>
        <p:nvPicPr>
          <p:cNvPr id="5" name="Парад военной техник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022727"/>
            <a:ext cx="8501122" cy="5572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Российский воин бережет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Родной страны покой и славу.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Он на посту, и наш народ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Гордится армией по праву.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Спокойно дети пусть растут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 российской солнечной отчизне.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Он охраняет мир и труд,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Прекрасный труд во имя жизни.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День знаний в армии сегодня,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Сильней ее на свете нет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Привет защитникам народа, </a:t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Российской армии привет!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572250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Пусть </a:t>
            </a:r>
            <a:r>
              <a:rPr lang="ru-RU" sz="4000" b="1" dirty="0">
                <a:solidFill>
                  <a:srgbClr val="C00000"/>
                </a:solidFill>
              </a:rPr>
              <a:t>светит солнце в мирном небе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И не зовет труба в поход.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Чтоб только на ученьях солдат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В атаку шел вперед.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Пусть вместо взрывов гром весенний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Природу будит ото сна,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А наши дети спят спокойно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Сегодня, завтра и всегда!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Здоровья крепкого и счастья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Всем тем, кто мир наш отстоял.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И кто его сегодня охраняет 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И кто сполна долг Родине отдал!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928688" y="142875"/>
            <a:ext cx="7429500" cy="1714500"/>
          </a:xfrm>
          <a:prstGeom prst="doubleWave">
            <a:avLst>
              <a:gd name="adj1" fmla="val 6250"/>
              <a:gd name="adj2" fmla="val 1492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  <a:t>Поздравляем  мальчиков!</a:t>
            </a:r>
            <a:b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rial Narrow" pitchFamily="34" charset="0"/>
              </a:rPr>
              <a:t>До  новых  встреч!</a:t>
            </a:r>
          </a:p>
        </p:txBody>
      </p:sp>
      <p:pic>
        <p:nvPicPr>
          <p:cNvPr id="6" name="Содержимое 5" descr="конец _X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7286676" cy="4572032"/>
          </a:xfrm>
          <a:prstGeom prst="roundRect">
            <a:avLst>
              <a:gd name="adj" fmla="val 11111"/>
            </a:avLst>
          </a:prstGeom>
          <a:ln w="76200" cap="rnd">
            <a:solidFill>
              <a:srgbClr val="FF0000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0763" y="274638"/>
            <a:ext cx="46037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5" name="Содержимое 4" descr="салют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000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 flipV="1">
            <a:off x="8686800" y="214313"/>
            <a:ext cx="100013" cy="71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Содержимое 3" descr="салют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143931" cy="6000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0763" y="274638"/>
            <a:ext cx="46037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" name="Содержимое 3" descr="салют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215370" cy="60722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День рождения Красной </a:t>
            </a:r>
            <a:r>
              <a:rPr lang="ru-RU" sz="4800" b="1" dirty="0" smtClean="0">
                <a:solidFill>
                  <a:srgbClr val="C00000"/>
                </a:solidFill>
              </a:rPr>
              <a:t>армии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День Советской Армии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 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День рождения вооруженных сил и военно-морского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флота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>
                <a:solidFill>
                  <a:srgbClr val="00B050"/>
                </a:solidFill>
              </a:rPr>
              <a:t>День </a:t>
            </a:r>
            <a:r>
              <a:rPr lang="ru-RU" sz="4800" b="1" dirty="0">
                <a:solidFill>
                  <a:srgbClr val="00B050"/>
                </a:solidFill>
              </a:rPr>
              <a:t>Защитников 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  <a:prstGeom prst="round2Diag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0000"/>
                </a:solidFill>
              </a:rPr>
              <a:t>23 февраля</a:t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1918 года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 День рождения</a:t>
            </a:r>
            <a:b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</a:rPr>
              <a:t>Красной Армии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День рождения Красной </a:t>
            </a:r>
            <a:r>
              <a:rPr lang="ru-RU" sz="4800" b="1" dirty="0" smtClean="0">
                <a:solidFill>
                  <a:srgbClr val="C00000"/>
                </a:solidFill>
              </a:rPr>
              <a:t>армии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День Советской Армии</a:t>
            </a:r>
            <a:r>
              <a:rPr lang="ru-RU" sz="4800" dirty="0" smtClean="0">
                <a:solidFill>
                  <a:srgbClr val="0070C0"/>
                </a:solidFill>
              </a:rPr>
              <a:t>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 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День рождения вооруженных сил и военно-морского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флота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>
                <a:solidFill>
                  <a:srgbClr val="00B050"/>
                </a:solidFill>
              </a:rPr>
              <a:t>День </a:t>
            </a:r>
            <a:r>
              <a:rPr lang="ru-RU" sz="4800" b="1" dirty="0">
                <a:solidFill>
                  <a:srgbClr val="00B050"/>
                </a:solidFill>
              </a:rPr>
              <a:t>Защитников Отечества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0070C0"/>
                </a:solidFill>
              </a:rPr>
              <a:t>Само слово </a:t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Армия</a:t>
            </a:r>
            <a:r>
              <a:rPr lang="ru-RU" sz="7200" b="1" dirty="0" smtClean="0">
                <a:solidFill>
                  <a:srgbClr val="0070C0"/>
                </a:solidFill>
              </a:rPr>
              <a:t> произошло от латинского - </a:t>
            </a:r>
            <a:r>
              <a:rPr lang="ru-RU" sz="7200" b="1" dirty="0" smtClean="0">
                <a:solidFill>
                  <a:srgbClr val="FF0000"/>
                </a:solidFill>
              </a:rPr>
              <a:t>"</a:t>
            </a:r>
            <a:r>
              <a:rPr lang="ru-RU" sz="7200" b="1" dirty="0" err="1" smtClean="0">
                <a:solidFill>
                  <a:srgbClr val="FF0000"/>
                </a:solidFill>
              </a:rPr>
              <a:t>арма</a:t>
            </a:r>
            <a:r>
              <a:rPr lang="ru-RU" sz="7200" b="1" dirty="0" smtClean="0">
                <a:solidFill>
                  <a:srgbClr val="FF0000"/>
                </a:solidFill>
              </a:rPr>
              <a:t>" </a:t>
            </a:r>
            <a:r>
              <a:rPr lang="ru-RU" sz="7200" b="1" dirty="0" smtClean="0">
                <a:solidFill>
                  <a:srgbClr val="0070C0"/>
                </a:solidFill>
              </a:rPr>
              <a:t>- "оружие"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НАША      АРМИЯ      РОДНАЯ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Moja armij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81063" y="1000125"/>
            <a:ext cx="7524750" cy="564356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62976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Сегодня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праздник всех мужчин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И мальчиков, конечно.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Нас защитят они всегда.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Дерутся? Это не беда.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Еще немного подрастут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И поумнеют, и поймут,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Что надо сдержанными быть,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Уметь прощать, уметь любить,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Мы все желаем вам добра,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Здоровья, счастья и тепла,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В ученье трудном не отстать,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Во всех турнирах побеждать.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/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Давайте вместе все дружить. </a:t>
            </a:r>
            <a:b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</a:br>
            <a:r>
              <a:rPr lang="ru-RU" sz="31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Courier New" pitchFamily="49" charset="0"/>
              </a:rPr>
              <a:t>И честью класса дорожить</a:t>
            </a:r>
            <a:r>
              <a:rPr lang="ru-RU" sz="3100" b="1" dirty="0">
                <a:solidFill>
                  <a:srgbClr val="002060"/>
                </a:solidFill>
                <a:latin typeface="Bookman Old Style" pitchFamily="18" charset="0"/>
                <a:cs typeface="Courier New" pitchFamily="49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  <a:cs typeface="Courier New" pitchFamily="49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Bookman Old Style" pitchFamily="18" charset="0"/>
                <a:cs typeface="Courier New" pitchFamily="49" charset="0"/>
              </a:rPr>
            </a:br>
            <a:endParaRPr lang="ru-RU" b="1" dirty="0">
              <a:solidFill>
                <a:srgbClr val="002060"/>
              </a:solidFill>
              <a:latin typeface="Bookman Old Style" pitchFamily="18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428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700" b="1" dirty="0" smtClean="0">
                <a:solidFill>
                  <a:schemeClr val="accent6">
                    <a:lumMod val="75000"/>
                  </a:schemeClr>
                </a:solidFill>
              </a:rPr>
              <a:t>Конкурс </a:t>
            </a:r>
            <a:br>
              <a:rPr lang="ru-RU" sz="6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7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sz="6700" b="1" dirty="0">
                <a:solidFill>
                  <a:schemeClr val="accent6">
                    <a:lumMod val="75000"/>
                  </a:schemeClr>
                </a:solidFill>
              </a:rPr>
              <a:t>Собери слово</a:t>
            </a:r>
            <a:r>
              <a:rPr lang="ru-RU" sz="67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3" name="Содержимое 4" descr="cards-23f-day-of-defen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805781"/>
            <a:ext cx="4114800" cy="411480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354</Words>
  <Application>Microsoft Office PowerPoint</Application>
  <PresentationFormat>Экран (4:3)</PresentationFormat>
  <Paragraphs>89</Paragraphs>
  <Slides>24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Arial Black</vt:lpstr>
      <vt:lpstr>Bookman Old Style</vt:lpstr>
      <vt:lpstr>Wingdings</vt:lpstr>
      <vt:lpstr>Century Gothic</vt:lpstr>
      <vt:lpstr>Arial Narrow</vt:lpstr>
      <vt:lpstr>Тема Office</vt:lpstr>
      <vt:lpstr>ДЕНЬ ЗАЩИТНИКА ОТЕЧЕСТВА</vt:lpstr>
      <vt:lpstr>Российский воин бережет  Родной страны покой и славу.  Он на посту, и наш народ  Гордится армией по праву.  Спокойно дети пусть растут  В российской солнечной отчизне.  Он охраняет мир и труд,  Прекрасный труд во имя жизни.  День знаний в армии сегодня,  Сильней ее на свете нет  Привет защитникам народа,  Российской армии привет! </vt:lpstr>
      <vt:lpstr> День рождения Красной армии  День Советской Армии   День рождения вооруженных сил и военно-морского флота  День Защитников Отечества</vt:lpstr>
      <vt:lpstr>23 февраля 1918 года   День рождения  Красной Армии </vt:lpstr>
      <vt:lpstr> День рождения Красной армии  День Советской Армии   День рождения вооруженных сил и военно-морского флота  День Защитников Отечества</vt:lpstr>
      <vt:lpstr>Само слово  Армия произошло от латинского - "арма" - "оружие" </vt:lpstr>
      <vt:lpstr>НАША      АРМИЯ      РОДНАЯ</vt:lpstr>
      <vt:lpstr> Сегодня праздник всех мужчин  И мальчиков, конечно.  Нас защитят они всегда.  Дерутся? Это не беда.  Еще немного подрастут  И поумнеют, и поймут,  Что надо сдержанными быть,  Уметь прощать, уметь любить,  Мы все желаем вам добра,  Здоровья, счастья и тепла,  В ученье трудном не отстать,  Во всех турнирах побеждать.   Давайте вместе все дружить.  И честью класса дорожить.  </vt:lpstr>
      <vt:lpstr> Конкурс  “Собери слово” </vt:lpstr>
      <vt:lpstr>КОНКУРС для настоящих мужчин</vt:lpstr>
      <vt:lpstr>Конкурс “Художник” </vt:lpstr>
      <vt:lpstr>Конкурс "Санитары" </vt:lpstr>
      <vt:lpstr>Конкурс “Арм-рестлинг”</vt:lpstr>
      <vt:lpstr>Конкурс "Шифровка"</vt:lpstr>
      <vt:lpstr>Мы Армия народа!</vt:lpstr>
      <vt:lpstr>Ответы</vt:lpstr>
      <vt:lpstr>Ура!   Молодцы!</vt:lpstr>
      <vt:lpstr>АРМИЯ   РОССИИ</vt:lpstr>
      <vt:lpstr>Парад военной техники</vt:lpstr>
      <vt:lpstr> Пусть светит солнце в мирном небе  И не зовет труба в поход.  Чтоб только на ученьях солдат  В атаку шел вперед.  Пусть вместо взрывов гром весенний  Природу будит ото сна,  А наши дети спят спокойно  Сегодня, завтра и всегда!  Здоровья крепкого и счастья  Всем тем, кто мир наш отстоял.  И кто его сегодня охраняет  И кто сполна долг Родине отдал! </vt:lpstr>
      <vt:lpstr>Поздравляем  мальчиков! До  новых  встреч!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Admin</dc:creator>
  <cp:lastModifiedBy>UserXP</cp:lastModifiedBy>
  <cp:revision>59</cp:revision>
  <dcterms:created xsi:type="dcterms:W3CDTF">2010-02-14T20:18:33Z</dcterms:created>
  <dcterms:modified xsi:type="dcterms:W3CDTF">2011-03-10T19:59:59Z</dcterms:modified>
</cp:coreProperties>
</file>