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6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4B9F7-EC70-47DE-825E-D89034237FD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83B3-8EF6-47A1-A3F7-7B3B42F1892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Ходьба по залу</a:t>
          </a:r>
          <a:endParaRPr lang="ru-RU" sz="20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416C34AA-45B3-4558-888B-3A94AC39B903}" type="parTrans" cxnId="{273C2372-6F0D-4305-BE34-DE2D54D80C7C}">
      <dgm:prSet/>
      <dgm:spPr/>
      <dgm:t>
        <a:bodyPr/>
        <a:lstStyle/>
        <a:p>
          <a:endParaRPr lang="ru-RU"/>
        </a:p>
      </dgm:t>
    </dgm:pt>
    <dgm:pt modelId="{AD414CA7-2A51-43AF-B1E5-BA1891AD1F01}" type="sibTrans" cxnId="{273C2372-6F0D-4305-BE34-DE2D54D80C7C}">
      <dgm:prSet/>
      <dgm:spPr/>
      <dgm:t>
        <a:bodyPr/>
        <a:lstStyle/>
        <a:p>
          <a:endParaRPr lang="ru-RU"/>
        </a:p>
      </dgm:t>
    </dgm:pt>
    <dgm:pt modelId="{0BB8398E-7010-43E6-8A1C-FF2625316CA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Georgia" panose="02040502050405020303" pitchFamily="18" charset="0"/>
            </a:rPr>
            <a:t>Руки на поясе, локти отведены назад или свободные</a:t>
          </a:r>
          <a:endParaRPr lang="ru-RU" sz="20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EA5A7403-CF11-403F-9CF3-9A845837EE25}" type="parTrans" cxnId="{F0BE594D-6CF3-4C32-8A6F-D746E58BDFA5}">
      <dgm:prSet/>
      <dgm:spPr/>
      <dgm:t>
        <a:bodyPr/>
        <a:lstStyle/>
        <a:p>
          <a:endParaRPr lang="ru-RU"/>
        </a:p>
      </dgm:t>
    </dgm:pt>
    <dgm:pt modelId="{EEBB76D7-4020-41CD-A565-A333DA99A8AF}" type="sibTrans" cxnId="{F0BE594D-6CF3-4C32-8A6F-D746E58BDFA5}">
      <dgm:prSet/>
      <dgm:spPr/>
      <dgm:t>
        <a:bodyPr/>
        <a:lstStyle/>
        <a:p>
          <a:endParaRPr lang="ru-RU"/>
        </a:p>
      </dgm:t>
    </dgm:pt>
    <dgm:pt modelId="{664DB4EB-100D-475B-A87A-2C54BE1D352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30 секунд-1 минута</a:t>
          </a:r>
          <a:endParaRPr lang="ru-RU" dirty="0">
            <a:solidFill>
              <a:srgbClr val="002060"/>
            </a:solidFill>
          </a:endParaRPr>
        </a:p>
      </dgm:t>
    </dgm:pt>
    <dgm:pt modelId="{E4D9985A-479D-4D5A-8293-51F376515EB0}" type="parTrans" cxnId="{DA0F777B-3CFC-46F0-9F48-E73B2AA43155}">
      <dgm:prSet/>
      <dgm:spPr/>
      <dgm:t>
        <a:bodyPr/>
        <a:lstStyle/>
        <a:p>
          <a:endParaRPr lang="ru-RU"/>
        </a:p>
      </dgm:t>
    </dgm:pt>
    <dgm:pt modelId="{DB999843-37AC-41D1-8C71-C32B7E74B906}" type="sibTrans" cxnId="{DA0F777B-3CFC-46F0-9F48-E73B2AA43155}">
      <dgm:prSet/>
      <dgm:spPr/>
      <dgm:t>
        <a:bodyPr/>
        <a:lstStyle/>
        <a:p>
          <a:endParaRPr lang="ru-RU"/>
        </a:p>
      </dgm:t>
    </dgm:pt>
    <dgm:pt modelId="{F606DA26-1FC6-4212-BBB4-44C001F1D738}" type="pres">
      <dgm:prSet presAssocID="{9BA4B9F7-EC70-47DE-825E-D89034237FD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28066C-AF6E-48D7-A90B-2A3E007BDD29}" type="pres">
      <dgm:prSet presAssocID="{A08083B3-8EF6-47A1-A3F7-7B3B42F1892E}" presName="Accent1" presStyleCnt="0"/>
      <dgm:spPr/>
    </dgm:pt>
    <dgm:pt modelId="{115DD8EC-26D6-4385-ADD8-55215D574D25}" type="pres">
      <dgm:prSet presAssocID="{A08083B3-8EF6-47A1-A3F7-7B3B42F1892E}" presName="Accent" presStyleLbl="node1" presStyleIdx="0" presStyleCnt="3"/>
      <dgm:spPr/>
    </dgm:pt>
    <dgm:pt modelId="{CA17A0C9-ACCA-466C-812A-709516FB49B9}" type="pres">
      <dgm:prSet presAssocID="{A08083B3-8EF6-47A1-A3F7-7B3B42F1892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50F7F6E-8C37-4DFF-BBDA-2CF0F88FE5C8}" type="pres">
      <dgm:prSet presAssocID="{0BB8398E-7010-43E6-8A1C-FF2625316CAD}" presName="Accent2" presStyleCnt="0"/>
      <dgm:spPr/>
    </dgm:pt>
    <dgm:pt modelId="{2E8A4D97-439F-4768-A0B3-4F9D6DE10EDF}" type="pres">
      <dgm:prSet presAssocID="{0BB8398E-7010-43E6-8A1C-FF2625316CAD}" presName="Accent" presStyleLbl="node1" presStyleIdx="1" presStyleCnt="3"/>
      <dgm:spPr/>
    </dgm:pt>
    <dgm:pt modelId="{FA63ACDA-045C-4183-89EB-A735F1DC5B2C}" type="pres">
      <dgm:prSet presAssocID="{0BB8398E-7010-43E6-8A1C-FF2625316C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96F8679-3C68-4A1A-8CE5-FEA1988A6CFF}" type="pres">
      <dgm:prSet presAssocID="{664DB4EB-100D-475B-A87A-2C54BE1D352C}" presName="Accent3" presStyleCnt="0"/>
      <dgm:spPr/>
    </dgm:pt>
    <dgm:pt modelId="{DE723F97-4245-40E4-9AE2-2C246E640977}" type="pres">
      <dgm:prSet presAssocID="{664DB4EB-100D-475B-A87A-2C54BE1D352C}" presName="Accent" presStyleLbl="node1" presStyleIdx="2" presStyleCnt="3"/>
      <dgm:spPr/>
    </dgm:pt>
    <dgm:pt modelId="{A236856A-9088-4814-973E-5F4F688008F4}" type="pres">
      <dgm:prSet presAssocID="{664DB4EB-100D-475B-A87A-2C54BE1D352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A0F777B-3CFC-46F0-9F48-E73B2AA43155}" srcId="{9BA4B9F7-EC70-47DE-825E-D89034237FD3}" destId="{664DB4EB-100D-475B-A87A-2C54BE1D352C}" srcOrd="2" destOrd="0" parTransId="{E4D9985A-479D-4D5A-8293-51F376515EB0}" sibTransId="{DB999843-37AC-41D1-8C71-C32B7E74B906}"/>
    <dgm:cxn modelId="{8EF9059B-E7DF-4A7E-956A-8744A42BA140}" type="presOf" srcId="{664DB4EB-100D-475B-A87A-2C54BE1D352C}" destId="{A236856A-9088-4814-973E-5F4F688008F4}" srcOrd="0" destOrd="0" presId="urn:microsoft.com/office/officeart/2009/layout/CircleArrowProcess"/>
    <dgm:cxn modelId="{273C2372-6F0D-4305-BE34-DE2D54D80C7C}" srcId="{9BA4B9F7-EC70-47DE-825E-D89034237FD3}" destId="{A08083B3-8EF6-47A1-A3F7-7B3B42F1892E}" srcOrd="0" destOrd="0" parTransId="{416C34AA-45B3-4558-888B-3A94AC39B903}" sibTransId="{AD414CA7-2A51-43AF-B1E5-BA1891AD1F01}"/>
    <dgm:cxn modelId="{B5689346-E7A2-4701-900A-BA4C2E186AC0}" type="presOf" srcId="{A08083B3-8EF6-47A1-A3F7-7B3B42F1892E}" destId="{CA17A0C9-ACCA-466C-812A-709516FB49B9}" srcOrd="0" destOrd="0" presId="urn:microsoft.com/office/officeart/2009/layout/CircleArrowProcess"/>
    <dgm:cxn modelId="{F0BE594D-6CF3-4C32-8A6F-D746E58BDFA5}" srcId="{9BA4B9F7-EC70-47DE-825E-D89034237FD3}" destId="{0BB8398E-7010-43E6-8A1C-FF2625316CAD}" srcOrd="1" destOrd="0" parTransId="{EA5A7403-CF11-403F-9CF3-9A845837EE25}" sibTransId="{EEBB76D7-4020-41CD-A565-A333DA99A8AF}"/>
    <dgm:cxn modelId="{908037BE-19EA-4106-99D7-E4E6C66E07BE}" type="presOf" srcId="{0BB8398E-7010-43E6-8A1C-FF2625316CAD}" destId="{FA63ACDA-045C-4183-89EB-A735F1DC5B2C}" srcOrd="0" destOrd="0" presId="urn:microsoft.com/office/officeart/2009/layout/CircleArrowProcess"/>
    <dgm:cxn modelId="{F8D14119-F284-40AF-9C8F-F41AFB735425}" type="presOf" srcId="{9BA4B9F7-EC70-47DE-825E-D89034237FD3}" destId="{F606DA26-1FC6-4212-BBB4-44C001F1D738}" srcOrd="0" destOrd="0" presId="urn:microsoft.com/office/officeart/2009/layout/CircleArrowProcess"/>
    <dgm:cxn modelId="{D93AC4EF-2D08-4B3F-ACAB-01104B47BDD6}" type="presParOf" srcId="{F606DA26-1FC6-4212-BBB4-44C001F1D738}" destId="{7A28066C-AF6E-48D7-A90B-2A3E007BDD29}" srcOrd="0" destOrd="0" presId="urn:microsoft.com/office/officeart/2009/layout/CircleArrowProcess"/>
    <dgm:cxn modelId="{4BBEC668-2255-4C35-852A-B43093680DB1}" type="presParOf" srcId="{7A28066C-AF6E-48D7-A90B-2A3E007BDD29}" destId="{115DD8EC-26D6-4385-ADD8-55215D574D25}" srcOrd="0" destOrd="0" presId="urn:microsoft.com/office/officeart/2009/layout/CircleArrowProcess"/>
    <dgm:cxn modelId="{47C59528-31BA-41AC-9200-AFA316E0A2B0}" type="presParOf" srcId="{F606DA26-1FC6-4212-BBB4-44C001F1D738}" destId="{CA17A0C9-ACCA-466C-812A-709516FB49B9}" srcOrd="1" destOrd="0" presId="urn:microsoft.com/office/officeart/2009/layout/CircleArrowProcess"/>
    <dgm:cxn modelId="{0E3802D6-172E-4C60-944F-260E84C76277}" type="presParOf" srcId="{F606DA26-1FC6-4212-BBB4-44C001F1D738}" destId="{F50F7F6E-8C37-4DFF-BBDA-2CF0F88FE5C8}" srcOrd="2" destOrd="0" presId="urn:microsoft.com/office/officeart/2009/layout/CircleArrowProcess"/>
    <dgm:cxn modelId="{6656906E-93AB-41FA-8CD3-2DA8E1C23386}" type="presParOf" srcId="{F50F7F6E-8C37-4DFF-BBDA-2CF0F88FE5C8}" destId="{2E8A4D97-439F-4768-A0B3-4F9D6DE10EDF}" srcOrd="0" destOrd="0" presId="urn:microsoft.com/office/officeart/2009/layout/CircleArrowProcess"/>
    <dgm:cxn modelId="{9242A6E3-5DAF-4B6E-9D44-98CA93DB130D}" type="presParOf" srcId="{F606DA26-1FC6-4212-BBB4-44C001F1D738}" destId="{FA63ACDA-045C-4183-89EB-A735F1DC5B2C}" srcOrd="3" destOrd="0" presId="urn:microsoft.com/office/officeart/2009/layout/CircleArrowProcess"/>
    <dgm:cxn modelId="{DE8CE545-BE48-4AE8-802E-E583EEB6BEEC}" type="presParOf" srcId="{F606DA26-1FC6-4212-BBB4-44C001F1D738}" destId="{796F8679-3C68-4A1A-8CE5-FEA1988A6CFF}" srcOrd="4" destOrd="0" presId="urn:microsoft.com/office/officeart/2009/layout/CircleArrowProcess"/>
    <dgm:cxn modelId="{67359048-E289-42E5-8461-A57E5830C49E}" type="presParOf" srcId="{796F8679-3C68-4A1A-8CE5-FEA1988A6CFF}" destId="{DE723F97-4245-40E4-9AE2-2C246E640977}" srcOrd="0" destOrd="0" presId="urn:microsoft.com/office/officeart/2009/layout/CircleArrowProcess"/>
    <dgm:cxn modelId="{E6A71738-FA98-4943-AF1A-29A792E44D49}" type="presParOf" srcId="{F606DA26-1FC6-4212-BBB4-44C001F1D738}" destId="{A236856A-9088-4814-973E-5F4F688008F4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DD8EC-26D6-4385-ADD8-55215D574D25}">
      <dsp:nvSpPr>
        <dsp:cNvPr id="0" name=""/>
        <dsp:cNvSpPr/>
      </dsp:nvSpPr>
      <dsp:spPr>
        <a:xfrm>
          <a:off x="2463158" y="0"/>
          <a:ext cx="3099683" cy="31001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7A0C9-ACCA-466C-812A-709516FB49B9}">
      <dsp:nvSpPr>
        <dsp:cNvPr id="0" name=""/>
        <dsp:cNvSpPr/>
      </dsp:nvSpPr>
      <dsp:spPr>
        <a:xfrm>
          <a:off x="3148290" y="1119250"/>
          <a:ext cx="1722434" cy="86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Georgia" panose="02040502050405020303" pitchFamily="18" charset="0"/>
            </a:rPr>
            <a:t>Ходьба по залу</a:t>
          </a:r>
          <a:endParaRPr lang="ru-RU" sz="20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3148290" y="1119250"/>
        <a:ext cx="1722434" cy="861011"/>
      </dsp:txXfrm>
    </dsp:sp>
    <dsp:sp modelId="{2E8A4D97-439F-4768-A0B3-4F9D6DE10EDF}">
      <dsp:nvSpPr>
        <dsp:cNvPr id="0" name=""/>
        <dsp:cNvSpPr/>
      </dsp:nvSpPr>
      <dsp:spPr>
        <a:xfrm>
          <a:off x="1602232" y="1781269"/>
          <a:ext cx="3099683" cy="31001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3ACDA-045C-4183-89EB-A735F1DC5B2C}">
      <dsp:nvSpPr>
        <dsp:cNvPr id="0" name=""/>
        <dsp:cNvSpPr/>
      </dsp:nvSpPr>
      <dsp:spPr>
        <a:xfrm>
          <a:off x="2290856" y="2910823"/>
          <a:ext cx="1722434" cy="86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Georgia" panose="02040502050405020303" pitchFamily="18" charset="0"/>
            </a:rPr>
            <a:t>Руки на поясе, локти отведены назад или свободные</a:t>
          </a:r>
          <a:endParaRPr lang="ru-RU" sz="20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2290856" y="2910823"/>
        <a:ext cx="1722434" cy="861011"/>
      </dsp:txXfrm>
    </dsp:sp>
    <dsp:sp modelId="{DE723F97-4245-40E4-9AE2-2C246E640977}">
      <dsp:nvSpPr>
        <dsp:cNvPr id="0" name=""/>
        <dsp:cNvSpPr/>
      </dsp:nvSpPr>
      <dsp:spPr>
        <a:xfrm>
          <a:off x="2683774" y="3775698"/>
          <a:ext cx="2663108" cy="26641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6856A-9088-4814-973E-5F4F688008F4}">
      <dsp:nvSpPr>
        <dsp:cNvPr id="0" name=""/>
        <dsp:cNvSpPr/>
      </dsp:nvSpPr>
      <dsp:spPr>
        <a:xfrm>
          <a:off x="3152364" y="4704971"/>
          <a:ext cx="1722434" cy="86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2060"/>
              </a:solidFill>
            </a:rPr>
            <a:t>30 секунд-1 минута</a:t>
          </a:r>
          <a:endParaRPr lang="ru-RU" sz="2500" kern="1200" dirty="0">
            <a:solidFill>
              <a:srgbClr val="002060"/>
            </a:solidFill>
          </a:endParaRPr>
        </a:p>
      </dsp:txBody>
      <dsp:txXfrm>
        <a:off x="3152364" y="4704971"/>
        <a:ext cx="1722434" cy="861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8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6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02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7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88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9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1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3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4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5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4341" y="262058"/>
            <a:ext cx="8791575" cy="9558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КОМПЛЕКС № 1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3586"/>
            <a:ext cx="7552937" cy="537806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ЛЕЧЕБНАЯ ГИМНАСТИКА</a:t>
            </a:r>
            <a:endParaRPr lang="ru-RU" sz="4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для младших школьников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Педагог дополнительного образования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Кочанова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Наталья Анатольевна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г</a:t>
            </a:r>
            <a:r>
              <a:rPr lang="ru-RU" sz="200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Новосибирск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http://ito.vspu.net/ENK/2014-2015/sit/files/stud_rob/15/soroka/images/13439867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92" y="0"/>
            <a:ext cx="5723834" cy="70073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469" y="2347415"/>
            <a:ext cx="9013895" cy="43462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4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– лежа на животе, положит руки под голову, пальцы одной руки на пальцы другой, подбородок на пальцы.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1-2 – правую прямую руку поднять вверх, одновременно поднять левую ногу;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3-4- </a:t>
            </a:r>
            <a:r>
              <a:rPr lang="ru-RU" sz="4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4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То же с другой ногой и рукой. 10 раз.</a:t>
            </a:r>
            <a:endParaRPr lang="ru-RU" sz="2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1207" y="32234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«ЗАПЛЫВ»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218" name="Picture 2" descr="http://fitnessclubzvezda.ru/site/assets/2015/07/wpid-3089b7fe1f858763eedd3866ecaf3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88" y="3778924"/>
            <a:ext cx="2914697" cy="29146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482" y="2214350"/>
            <a:ext cx="10520601" cy="4295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И.п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– лежа на спине,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расслабиться и повторять слова:</a:t>
            </a:r>
          </a:p>
          <a:p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ХВАТИТ СПИНУШКУ ТЯНУТЬ, НУЖНО ЛЕЧЬ И ОТДОХНУТЬ.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НУ-КА, ПРАВИЛЬНО ЛЕЖУ? Я НА ЭТО ПОГЛЯЖУ: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ЛЕЖАТ РОВНО ПЯТОЧКИ, ПЛЕЧИКИ, ЛОПАТОЧКИ,</a:t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СПИНКА РОВНАЯ, ПРЯМАЯ,А МОГЛА БЫ БЫТЬ КРИВАЯ.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655" y="362635"/>
            <a:ext cx="8443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«ПРОВЕРКА ОСАНКИ»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42" name="Picture 2" descr="http://www.inspirulina.com/wp-content/uploads/shutterstock_81223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46" y="1836761"/>
            <a:ext cx="3129650" cy="2093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161" y="212510"/>
            <a:ext cx="11191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 на дыхание: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«НАСОС»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52575" y="1937982"/>
            <a:ext cx="9696284" cy="4585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НАКАЧАЕМ МЫ ВОДЫ,</a:t>
            </a:r>
            <a:b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ЧТОБЫ ПОЛИВАТЬ ЦВЕТЫ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– основная стойка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1- наклон туловища в сторону (вдох)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2- руки скользят, при этом громко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произносить звук «с-с-с» (выдох)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Повторять 10 раз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268" name="Picture 4" descr="http://fullref.ru/files/3/b327f1d734077006a5e3c6b2d74050c6.html_files/rI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6" y="3550567"/>
            <a:ext cx="2964343" cy="297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90773"/>
              </p:ext>
            </p:extLst>
          </p:nvPr>
        </p:nvGraphicFramePr>
        <p:xfrm>
          <a:off x="4694831" y="286603"/>
          <a:ext cx="7165074" cy="643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://images.clipartpanda.com/exercise-clip-art-exercise-clip-art-walkinghealthy-fat-loss--brisk-walking-will-boost-your-metabolic-fitness-brb8dap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9" y="286603"/>
            <a:ext cx="5550357" cy="6109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7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36" y="236176"/>
            <a:ext cx="8329809" cy="6350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mtdata.ru/u21/photoC580/20680110856-0/huge.jpe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39" y="4813647"/>
            <a:ext cx="42957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2451" y="1776413"/>
            <a:ext cx="10534248" cy="543180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ХОДЬБА НА НОСКАХ </a:t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ХОДЬБА НА ПЯТКАХ</a:t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ХОДЬБА С ВЫСОКИМ ПОДНИМАНИЕМ КОЛЕН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139825" y="207963"/>
            <a:ext cx="1105217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ХОДЬБА ДРУГ ЗА ДРУГОМ</a:t>
            </a:r>
            <a:b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ПО ДИАГОНАЛИ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68476" y="1626288"/>
            <a:ext cx="1212574" cy="183713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25724" y="3058352"/>
            <a:ext cx="1212574" cy="183713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652093"/>
              <a:satOff val="424"/>
              <a:lumOff val="1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10243683" y="4809327"/>
            <a:ext cx="1212574" cy="1837133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1304186"/>
              <a:satOff val="849"/>
              <a:lumOff val="20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727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73" y="1580587"/>
            <a:ext cx="8534400" cy="523391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КАК «МИШКИ»</a:t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КАК «МЫШКИ»</a:t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«ГУСИНЫЙ» ШАГ</a:t>
            </a:r>
            <a:b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Бег друг за другом </a:t>
            </a:r>
            <a:b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на полной ступне, на носках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4985" y="157918"/>
            <a:ext cx="9985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ХОДЬБА ДРУГ ЗА ДРУГОМ</a:t>
            </a:r>
            <a:b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</a:b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ПО ДИАГОНАЛИ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62355" y="1560606"/>
            <a:ext cx="1130956" cy="1937092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000" b="-28000"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1956279"/>
              <a:satOff val="1273"/>
              <a:lumOff val="3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5764485" y="2433907"/>
            <a:ext cx="1212574" cy="183713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-2608372"/>
              <a:satOff val="1697"/>
              <a:lumOff val="4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6977059" y="3578075"/>
            <a:ext cx="1212574" cy="1837133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3260464"/>
              <a:satOff val="2122"/>
              <a:lumOff val="52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8804954" y="4977370"/>
            <a:ext cx="1212574" cy="183713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3912557"/>
              <a:satOff val="2546"/>
              <a:lumOff val="62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551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445" y="0"/>
            <a:ext cx="115723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«ГЛАЗКИ»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ru-RU" sz="4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кинезиологическое</a:t>
            </a:r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упражнение)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72649" y="2675370"/>
            <a:ext cx="5920622" cy="4182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Быстро-быстро поморгай,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Потом отдых глазкам дай.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Быстро моргать в течение 1-2 минуты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http://intod.ru/obz8/obz10/10.3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2" y="2898207"/>
            <a:ext cx="2488287" cy="18684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tod.ru/obz8/obz10/10.3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84" y="4154577"/>
            <a:ext cx="2455793" cy="1844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09" y="1793795"/>
            <a:ext cx="9832761" cy="484103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– ноги на ширине плеч.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1,3 – руки в стороны;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2- поворот туловища вправо, соединить ладони;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 – </a:t>
            </a:r>
            <a:r>
              <a:rPr lang="ru-RU" sz="40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То же в другую сторону. 10 раз.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2967" y="2241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«ПОВОРОТ»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 descr="http://www.gen.u4648.ta.vps-private.net/files/resize/2014/157/25/i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07" y="3957851"/>
            <a:ext cx="2676983" cy="2676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40" y="2066749"/>
            <a:ext cx="8686349" cy="4688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И.П. – лежа на спине, руки вдоль туловища.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1-2 – согнуть левую ногу, носок на себя;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3-4 – </a:t>
            </a:r>
            <a:r>
              <a:rPr lang="ru-RU" sz="3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5-6 – согнуть правую ногу, носок на себя;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7-8 – </a:t>
            </a:r>
            <a:r>
              <a:rPr lang="ru-RU" sz="3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.»</a:t>
            </a:r>
            <a:endParaRPr lang="ru-RU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6409" y="497089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«ПОТЯНИ НАСОЧЕК»</a:t>
            </a:r>
            <a:endParaRPr lang="ru-RU" sz="4800" dirty="0"/>
          </a:p>
        </p:txBody>
      </p:sp>
      <p:pic>
        <p:nvPicPr>
          <p:cNvPr id="5122" name="Picture 2" descr="http://callsphone.ru/bafrluy/ruka-palcy-sustavy-bol11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59" y="3995075"/>
            <a:ext cx="3265906" cy="2460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4" y="2115403"/>
            <a:ext cx="8590815" cy="4517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И.П. – ноги врозь.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1-2 – прогнуться, отвести ногу назад на носок;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3-4 -  </a:t>
            </a:r>
            <a:r>
              <a:rPr lang="ru-RU" sz="3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То же с другой ноги. 10 раз.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5988" y="3626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«НОГУ НАЗАД»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146" name="Picture 2" descr="https://massa.fm/wp-content/uploads/2015/05/182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88" y="3730907"/>
            <a:ext cx="2896216" cy="2896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027" y="2197289"/>
            <a:ext cx="9121254" cy="4560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3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4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– лежа ни спине, руки вытянуты вдоль тела;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1-2 – прогнуться в грудном отделе.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3-4 – </a:t>
            </a:r>
            <a:r>
              <a:rPr lang="ru-RU" sz="43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43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Повторить 10 раз.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1081" y="3626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«ПРОГНИСЬ»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170" name="Picture 2" descr="http://lechimsustavy.ru/wp-content/uploads/2015/01/podyom-t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5" y="3872472"/>
            <a:ext cx="3703424" cy="24812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9" y="2429301"/>
            <a:ext cx="9223162" cy="3823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39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– лежа на спине.</a:t>
            </a:r>
          </a:p>
          <a:p>
            <a:pPr marL="0" indent="0">
              <a:buNone/>
            </a:pPr>
            <a:r>
              <a:rPr lang="ru-RU" sz="39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1- сгруппироваться;</a:t>
            </a:r>
          </a:p>
          <a:p>
            <a:pPr marL="0" indent="0">
              <a:buNone/>
            </a:pPr>
            <a:r>
              <a:rPr lang="ru-RU" sz="39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2-3 – поворот на бок, выпрямить руки и ноги, прогнуться;</a:t>
            </a:r>
          </a:p>
          <a:p>
            <a:pPr marL="0" indent="0">
              <a:buNone/>
            </a:pPr>
            <a:r>
              <a:rPr lang="ru-RU" sz="39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4- </a:t>
            </a:r>
            <a:r>
              <a:rPr lang="ru-RU" sz="39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и.п</a:t>
            </a:r>
            <a:r>
              <a:rPr lang="ru-RU" sz="39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200" b="1" dirty="0">
              <a:latin typeface="Georgia" panose="02040502050405020303" pitchFamily="18" charset="0"/>
            </a:endParaRP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</a:rPr>
              <a:t>То же на другой бок. 10 раз.</a:t>
            </a:r>
            <a:endParaRPr lang="ru-RU" sz="2200" b="1" dirty="0">
              <a:solidFill>
                <a:schemeClr val="bg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615" y="239805"/>
            <a:ext cx="112321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Упражнение: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«ПОВЕРНИСЬ НА БОЧОК»</a:t>
            </a:r>
            <a:endParaRPr lang="ru-RU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194" name="Picture 2" descr="http://i056.radikal.ru/1106/32/04a80ce4f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55" y="4339988"/>
            <a:ext cx="4449038" cy="1913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384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Georgia</vt:lpstr>
      <vt:lpstr>Wingdings 3</vt:lpstr>
      <vt:lpstr>Легкий дым</vt:lpstr>
      <vt:lpstr>КОМПЛЕКС № 1</vt:lpstr>
      <vt:lpstr>ХОДЬБА НА НОСКАХ    ХОДЬБА НА ПЯТКАХ   ХОДЬБА С ВЫСОКИМ ПОДНИМАНИЕМ КОЛЕН</vt:lpstr>
      <vt:lpstr>КАК «МИШКИ»   КАК «МЫШКИ»   «ГУСИНЫЙ» ШАГ  Бег друг за другом  на полной ступне, на носках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№ 1</dc:title>
  <dc:creator>User</dc:creator>
  <cp:lastModifiedBy>User</cp:lastModifiedBy>
  <cp:revision>23</cp:revision>
  <dcterms:created xsi:type="dcterms:W3CDTF">2015-10-19T14:17:40Z</dcterms:created>
  <dcterms:modified xsi:type="dcterms:W3CDTF">2015-10-19T18:11:36Z</dcterms:modified>
</cp:coreProperties>
</file>