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AA72B9-14F0-4FDD-BC61-97BDD4D0D4C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D75361-E54B-49BE-B8AA-FFB8F2102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877272"/>
            <a:ext cx="6120680" cy="88211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Автор: Учитель начальных классов Тома Татьяна Васильевна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МБОУ «Верх-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Суетская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средняя общеобразовательная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844" y="692696"/>
            <a:ext cx="8667635" cy="192563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Урок-инсценировка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«В гости к молоку»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555" y="116632"/>
            <a:ext cx="6625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Всероссийский педагогический профессиональный Конкур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Творческий урок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50" y="2704836"/>
            <a:ext cx="5123746" cy="31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373216"/>
            <a:ext cx="6512511" cy="1143000"/>
          </a:xfrm>
        </p:spPr>
        <p:txBody>
          <a:bodyPr/>
          <a:lstStyle/>
          <a:p>
            <a:pPr algn="l"/>
            <a:r>
              <a:rPr lang="ru-RU" sz="6600" i="1" dirty="0" smtClean="0">
                <a:solidFill>
                  <a:schemeClr val="accent5">
                    <a:lumMod val="75000"/>
                  </a:schemeClr>
                </a:solidFill>
              </a:rPr>
              <a:t>МАСЛО </a:t>
            </a:r>
            <a:endParaRPr lang="ru-RU" sz="6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4032448" cy="27962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096852"/>
            <a:ext cx="4615160" cy="34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55536"/>
            <a:ext cx="885698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4. Молоко стоит давно,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Но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нам это все равно,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  Поедим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, как кашу,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 	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   Ложкой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…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476" y="2492896"/>
            <a:ext cx="3289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50224" cy="1143000"/>
          </a:xfrm>
        </p:spPr>
        <p:txBody>
          <a:bodyPr/>
          <a:lstStyle/>
          <a:p>
            <a:pPr algn="l"/>
            <a:r>
              <a:rPr lang="ru-RU" sz="6600" i="1" dirty="0" smtClean="0">
                <a:solidFill>
                  <a:schemeClr val="accent6">
                    <a:lumMod val="75000"/>
                  </a:schemeClr>
                </a:solidFill>
              </a:rPr>
              <a:t>ПРОСТОКВАША</a:t>
            </a:r>
            <a:endParaRPr lang="ru-RU" sz="6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04664"/>
            <a:ext cx="6574164" cy="4739179"/>
          </a:xfrm>
        </p:spPr>
      </p:pic>
    </p:spTree>
    <p:extLst>
      <p:ext uri="{BB962C8B-B14F-4D97-AF65-F5344CB8AC3E}">
        <p14:creationId xmlns:p14="http://schemas.microsoft.com/office/powerpoint/2010/main" val="21957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97152"/>
            <a:ext cx="8208912" cy="161736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5. Покупает целый мир:</a:t>
            </a:r>
          </a:p>
          <a:p>
            <a:pPr marL="45720" indent="0"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     </a:t>
            </a:r>
            <a:r>
              <a:rPr lang="ru-RU" sz="4000" b="1" i="1" dirty="0" smtClean="0">
                <a:solidFill>
                  <a:srgbClr val="FF0000"/>
                </a:solidFill>
              </a:rPr>
              <a:t>Кто </a:t>
            </a:r>
            <a:r>
              <a:rPr lang="ru-RU" sz="4000" b="1" i="1" dirty="0">
                <a:solidFill>
                  <a:srgbClr val="FF0000"/>
                </a:solidFill>
              </a:rPr>
              <a:t>«Снежок», а кто 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04664"/>
            <a:ext cx="3825729" cy="41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445224"/>
            <a:ext cx="5184576" cy="1143000"/>
          </a:xfrm>
        </p:spPr>
        <p:txBody>
          <a:bodyPr/>
          <a:lstStyle/>
          <a:p>
            <a:pPr algn="l"/>
            <a:r>
              <a:rPr lang="ru-RU" sz="6600" i="1" dirty="0" smtClean="0">
                <a:solidFill>
                  <a:schemeClr val="accent3">
                    <a:lumMod val="50000"/>
                  </a:schemeClr>
                </a:solidFill>
              </a:rPr>
              <a:t>КЕФИР</a:t>
            </a:r>
            <a:endParaRPr lang="ru-RU" sz="6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692696"/>
            <a:ext cx="4104974" cy="4465412"/>
          </a:xfrm>
        </p:spPr>
      </p:pic>
    </p:spTree>
    <p:extLst>
      <p:ext uri="{BB962C8B-B14F-4D97-AF65-F5344CB8AC3E}">
        <p14:creationId xmlns:p14="http://schemas.microsoft.com/office/powerpoint/2010/main" val="30126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717032"/>
            <a:ext cx="7920880" cy="28803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6. Любят дети всей планеты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Этот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сладенький продукт.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Потому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что есть в продукте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Сахар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, молоко и фрукт.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60648"/>
            <a:ext cx="645502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301208"/>
            <a:ext cx="4578911" cy="1143000"/>
          </a:xfrm>
        </p:spPr>
        <p:txBody>
          <a:bodyPr/>
          <a:lstStyle/>
          <a:p>
            <a:pPr algn="l"/>
            <a:r>
              <a:rPr lang="ru-RU" sz="6600" i="1" dirty="0" smtClean="0">
                <a:solidFill>
                  <a:srgbClr val="FF0000"/>
                </a:solidFill>
              </a:rPr>
              <a:t>ЙОГУРТ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60648"/>
            <a:ext cx="6395379" cy="4824100"/>
          </a:xfrm>
        </p:spPr>
      </p:pic>
    </p:spTree>
    <p:extLst>
      <p:ext uri="{BB962C8B-B14F-4D97-AF65-F5344CB8AC3E}">
        <p14:creationId xmlns:p14="http://schemas.microsoft.com/office/powerpoint/2010/main" val="673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algn="l"/>
            <a:r>
              <a:rPr lang="ru-RU" sz="6600" i="1" dirty="0" smtClean="0">
                <a:solidFill>
                  <a:schemeClr val="accent2">
                    <a:lumMod val="75000"/>
                  </a:schemeClr>
                </a:solidFill>
              </a:rPr>
              <a:t>Закрепление</a:t>
            </a:r>
            <a:endParaRPr lang="ru-RU" sz="6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" y="1699965"/>
            <a:ext cx="9133666" cy="5142001"/>
          </a:xfrm>
        </p:spPr>
      </p:pic>
    </p:spTree>
    <p:extLst>
      <p:ext uri="{BB962C8B-B14F-4D97-AF65-F5344CB8AC3E}">
        <p14:creationId xmlns:p14="http://schemas.microsoft.com/office/powerpoint/2010/main" val="31885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88" y="0"/>
            <a:ext cx="91589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74"/>
            <a:ext cx="6512511" cy="1143000"/>
          </a:xfrm>
        </p:spPr>
        <p:txBody>
          <a:bodyPr/>
          <a:lstStyle/>
          <a:p>
            <a:pPr algn="l"/>
            <a:r>
              <a:rPr lang="ru-RU" sz="3600" i="1" dirty="0" err="1" smtClean="0">
                <a:solidFill>
                  <a:schemeClr val="accent6"/>
                </a:solidFill>
              </a:rPr>
              <a:t>Физминутка</a:t>
            </a:r>
            <a:endParaRPr lang="ru-RU" sz="3600" i="1" dirty="0">
              <a:solidFill>
                <a:schemeClr val="accent6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339752" y="1916832"/>
            <a:ext cx="4968552" cy="237626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Руки к солнцу поднимаю,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И вдыхаю, и вдыхаю.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Ну, а руки опускаю, 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Воздух тихо выдыхаю.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0"/>
            <a:ext cx="6512511" cy="93610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5"/>
                </a:solidFill>
              </a:rPr>
              <a:t>Задания для конкурса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1.  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Кто больше назовет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молочных 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 продуктов.</a:t>
            </a:r>
          </a:p>
          <a:p>
            <a:pPr marL="45720" indent="0">
              <a:buNone/>
            </a:pPr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2</a:t>
            </a:r>
            <a:r>
              <a:rPr lang="ru-RU" sz="2800" b="1" i="1" dirty="0">
                <a:solidFill>
                  <a:srgbClr val="FF0000"/>
                </a:solidFill>
              </a:rPr>
              <a:t>.  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Сочинить четверостишье о пользе молока и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молочных продуктов.</a:t>
            </a:r>
          </a:p>
          <a:p>
            <a:pPr marL="45720" indent="0">
              <a:buNone/>
            </a:pP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rgbClr val="FF0000"/>
                </a:solidFill>
              </a:rPr>
              <a:t>3.  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Составить названия блюд, которые  можно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приготовить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из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молока.</a:t>
            </a:r>
          </a:p>
          <a:p>
            <a:pPr marL="45720" indent="0">
              <a:buNone/>
            </a:pP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rgbClr val="FF0000"/>
                </a:solidFill>
              </a:rPr>
              <a:t>4.  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Вспомнить и назвать литературные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 произведения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 которых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упоминается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 молоко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или молочные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продукты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80920" cy="4176464"/>
          </a:xfrm>
        </p:spPr>
        <p:txBody>
          <a:bodyPr/>
          <a:lstStyle/>
          <a:p>
            <a:pPr algn="ctr"/>
            <a:r>
              <a:rPr lang="ru-RU" sz="5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Здоровьесберегающие</a:t>
            </a: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класс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11133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Презентационное сопровождение урока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6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264696" cy="1143000"/>
          </a:xfrm>
        </p:spPr>
        <p:txBody>
          <a:bodyPr/>
          <a:lstStyle/>
          <a:p>
            <a:pPr algn="l"/>
            <a:r>
              <a:rPr lang="ru-RU" sz="5400" i="1" dirty="0" smtClean="0">
                <a:solidFill>
                  <a:schemeClr val="accent3">
                    <a:lumMod val="50000"/>
                  </a:schemeClr>
                </a:solidFill>
              </a:rPr>
              <a:t>Готовим каши</a:t>
            </a:r>
            <a:endParaRPr lang="ru-RU" sz="5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" y="1052736"/>
            <a:ext cx="2304256" cy="1782538"/>
          </a:xfrm>
        </p:spPr>
      </p:pic>
      <p:sp>
        <p:nvSpPr>
          <p:cNvPr id="6" name="TextBox 5"/>
          <p:cNvSpPr txBox="1"/>
          <p:nvPr/>
        </p:nvSpPr>
        <p:spPr>
          <a:xfrm>
            <a:off x="2359174" y="1412121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</a:rPr>
              <a:t>+  </a:t>
            </a:r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молоко =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414" y="2871232"/>
            <a:ext cx="67484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415" y="4725144"/>
            <a:ext cx="67484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98" y="2848372"/>
            <a:ext cx="2359174" cy="1618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98" y="4460428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69" y="692696"/>
            <a:ext cx="2327562" cy="23275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093" y="1124744"/>
            <a:ext cx="67484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514" y="4293096"/>
            <a:ext cx="67484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10071"/>
            <a:ext cx="2346319" cy="23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Рецепты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Матроскина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3692" y="1412776"/>
            <a:ext cx="9157692" cy="54452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молоко оставить на сутки в теплом месте, оно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прокиснет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и образуется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…             </a:t>
            </a: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err="1" smtClean="0">
                <a:solidFill>
                  <a:schemeClr val="tx1"/>
                </a:solidFill>
              </a:rPr>
              <a:t>ашавкотсорп</a:t>
            </a:r>
            <a:r>
              <a:rPr lang="ru-RU" sz="2800" b="1" dirty="0" smtClean="0">
                <a:solidFill>
                  <a:schemeClr val="tx1"/>
                </a:solidFill>
              </a:rPr>
              <a:t>) </a:t>
            </a:r>
          </a:p>
          <a:p>
            <a:pPr marL="45720" indent="0">
              <a:buNone/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прокисшее молоко слегка подогреть, из него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выделится плотный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сгусток белого цвета - …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</a:t>
            </a: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err="1" smtClean="0">
                <a:solidFill>
                  <a:schemeClr val="tx1"/>
                </a:solidFill>
              </a:rPr>
              <a:t>горовт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</a:p>
          <a:p>
            <a:pPr marL="45720" indent="0">
              <a:buNone/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молоко поставить в горячую духовку и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подержать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там часа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, то получится …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err="1" smtClean="0">
                <a:solidFill>
                  <a:schemeClr val="tx1"/>
                </a:solidFill>
              </a:rPr>
              <a:t>еонелпот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околом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852936"/>
            <a:ext cx="2838450" cy="2838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260648"/>
            <a:ext cx="6512511" cy="1143000"/>
          </a:xfrm>
        </p:spPr>
        <p:txBody>
          <a:bodyPr/>
          <a:lstStyle/>
          <a:p>
            <a:pPr algn="l"/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>Любимые продукты кота</a:t>
            </a:r>
            <a:endParaRPr lang="ru-RU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8840"/>
            <a:ext cx="3938444" cy="5040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608540"/>
            <a:ext cx="2232248" cy="2456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557928"/>
            <a:ext cx="5042448" cy="50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6632"/>
            <a:ext cx="57961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969526"/>
            <a:ext cx="59679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Пейте молоко </a:t>
            </a:r>
          </a:p>
          <a:p>
            <a:pPr marL="45720" indent="0" algn="ctr">
              <a:buNone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</a:p>
          <a:p>
            <a:pPr marL="45720" indent="0" algn="ctr">
              <a:buNone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здоровы!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628800"/>
            <a:ext cx="4559850" cy="45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12511" cy="720080"/>
          </a:xfrm>
        </p:spPr>
        <p:txBody>
          <a:bodyPr/>
          <a:lstStyle/>
          <a:p>
            <a:pPr algn="l"/>
            <a:r>
              <a:rPr lang="ru-RU" sz="3200" dirty="0" smtClean="0"/>
              <a:t>Список литературы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556792"/>
            <a:ext cx="6400800" cy="4914880"/>
          </a:xfrm>
        </p:spPr>
        <p:txBody>
          <a:bodyPr/>
          <a:lstStyle/>
          <a:p>
            <a:r>
              <a:rPr lang="ru-RU" sz="2400" dirty="0"/>
              <a:t>1.	«</a:t>
            </a:r>
            <a:r>
              <a:rPr lang="ru-RU" sz="2400" dirty="0" err="1"/>
              <a:t>Здоровьесберегающие</a:t>
            </a:r>
            <a:r>
              <a:rPr lang="ru-RU" sz="2400" dirty="0"/>
              <a:t> технологии в начальной школе». Методическое пособие. Методика. Тематическое планирование. Разработка занятий. Разработки внеклассных мероприятий . - Москва. Издательство «Глобус». 2010.</a:t>
            </a:r>
          </a:p>
          <a:p>
            <a:r>
              <a:rPr lang="ru-RU" sz="2400" dirty="0"/>
              <a:t>2.	</a:t>
            </a:r>
            <a:r>
              <a:rPr lang="ru-RU" sz="2400" dirty="0" err="1"/>
              <a:t>Лободина</a:t>
            </a:r>
            <a:r>
              <a:rPr lang="ru-RU" sz="2400" dirty="0"/>
              <a:t> Н.В., Чурилова Т.Н. </a:t>
            </a:r>
            <a:r>
              <a:rPr lang="ru-RU" sz="2400" dirty="0" err="1"/>
              <a:t>Здоровьесберегающая</a:t>
            </a:r>
            <a:r>
              <a:rPr lang="ru-RU" sz="2400" dirty="0"/>
              <a:t> деятельность: планирование, рекомендации, мероприятия. - Издательство «Учитель». Волгоград. 2011.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143000"/>
          </a:xfrm>
        </p:spPr>
        <p:txBody>
          <a:bodyPr/>
          <a:lstStyle/>
          <a:p>
            <a:pPr algn="l"/>
            <a:r>
              <a:rPr lang="ru-RU" sz="4400" b="0" i="1" dirty="0" smtClean="0">
                <a:solidFill>
                  <a:schemeClr val="accent5">
                    <a:lumMod val="75000"/>
                  </a:schemeClr>
                </a:solidFill>
              </a:rPr>
              <a:t>Загадка Кота </a:t>
            </a:r>
            <a:r>
              <a:rPr lang="ru-RU" sz="4400" b="0" i="1" dirty="0" err="1" smtClean="0">
                <a:solidFill>
                  <a:schemeClr val="accent5">
                    <a:lumMod val="75000"/>
                  </a:schemeClr>
                </a:solidFill>
              </a:rPr>
              <a:t>Матроскина</a:t>
            </a:r>
            <a:endParaRPr lang="ru-RU" sz="4400" b="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2996952"/>
            <a:ext cx="4320480" cy="2880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Чистое </a:t>
            </a:r>
            <a:r>
              <a:rPr lang="ru-RU" dirty="0"/>
              <a:t>небо, да не вода.</a:t>
            </a:r>
          </a:p>
          <a:p>
            <a:pPr marL="45720" indent="0">
              <a:buNone/>
            </a:pPr>
            <a:r>
              <a:rPr lang="ru-RU" dirty="0" smtClean="0"/>
              <a:t>      Клейкое</a:t>
            </a:r>
            <a:r>
              <a:rPr lang="ru-RU" dirty="0"/>
              <a:t>, да не смола.</a:t>
            </a:r>
          </a:p>
          <a:p>
            <a:pPr marL="45720" indent="0">
              <a:buNone/>
            </a:pPr>
            <a:r>
              <a:rPr lang="ru-RU" dirty="0"/>
              <a:t>      Белое, да не снег.</a:t>
            </a:r>
          </a:p>
          <a:p>
            <a:pPr marL="45720" indent="0">
              <a:buNone/>
            </a:pPr>
            <a:r>
              <a:rPr lang="ru-RU" dirty="0"/>
              <a:t>      Сладкое, да не мед.</a:t>
            </a:r>
          </a:p>
          <a:p>
            <a:pPr marL="45720" indent="0">
              <a:buNone/>
            </a:pPr>
            <a:r>
              <a:rPr lang="ru-RU" dirty="0"/>
              <a:t>      От рогатого берут,</a:t>
            </a:r>
          </a:p>
          <a:p>
            <a:pPr marL="45720" indent="0">
              <a:buNone/>
            </a:pPr>
            <a:r>
              <a:rPr lang="ru-RU" dirty="0"/>
              <a:t>      Малым детушкам дают.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394426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36"/>
            <a:ext cx="9166443" cy="6856864"/>
          </a:xfrm>
        </p:spPr>
      </p:pic>
    </p:spTree>
    <p:extLst>
      <p:ext uri="{BB962C8B-B14F-4D97-AF65-F5344CB8AC3E}">
        <p14:creationId xmlns:p14="http://schemas.microsoft.com/office/powerpoint/2010/main" val="10256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/>
          <a:lstStyle/>
          <a:p>
            <a:pPr algn="l"/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</a:rPr>
              <a:t>Загадки </a:t>
            </a:r>
            <a:r>
              <a:rPr lang="ru-RU" sz="5400" i="1" dirty="0" err="1" smtClean="0">
                <a:solidFill>
                  <a:schemeClr val="bg2">
                    <a:lumMod val="50000"/>
                  </a:schemeClr>
                </a:solidFill>
              </a:rPr>
              <a:t>Матроскина</a:t>
            </a:r>
            <a:endParaRPr lang="ru-RU" sz="5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63480" y="1988840"/>
            <a:ext cx="4680520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/>
              <a:t>Я ее на блин намажу,</a:t>
            </a:r>
          </a:p>
          <a:p>
            <a:pPr marL="45720" indent="0">
              <a:buNone/>
            </a:pPr>
            <a:r>
              <a:rPr lang="ru-RU" sz="4800" dirty="0" smtClean="0"/>
              <a:t>В </a:t>
            </a:r>
            <a:r>
              <a:rPr lang="ru-RU" sz="4800" dirty="0"/>
              <a:t>щи добавлю ее даже.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370725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73216"/>
            <a:ext cx="6512511" cy="1143000"/>
          </a:xfrm>
        </p:spPr>
        <p:txBody>
          <a:bodyPr/>
          <a:lstStyle/>
          <a:p>
            <a:pPr algn="l"/>
            <a:r>
              <a:rPr lang="ru-RU" sz="6600" i="1" dirty="0" smtClean="0">
                <a:solidFill>
                  <a:schemeClr val="accent5">
                    <a:lumMod val="75000"/>
                  </a:schemeClr>
                </a:solidFill>
              </a:rPr>
              <a:t>СМЕТАНА</a:t>
            </a:r>
            <a:endParaRPr lang="ru-RU" sz="6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32656"/>
            <a:ext cx="5902038" cy="5040560"/>
          </a:xfrm>
        </p:spPr>
      </p:pic>
    </p:spTree>
    <p:extLst>
      <p:ext uri="{BB962C8B-B14F-4D97-AF65-F5344CB8AC3E}">
        <p14:creationId xmlns:p14="http://schemas.microsoft.com/office/powerpoint/2010/main" val="29970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27363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/>
              <a:t>2. </a:t>
            </a:r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Есть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вареники с клубникой,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с картошкой мы едим,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Но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вкуснее и полезней</a:t>
            </a:r>
          </a:p>
          <a:p>
            <a:pPr marL="45720" indent="0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Нам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вареники лишь с ним.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996951"/>
            <a:ext cx="6096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45224"/>
            <a:ext cx="6512511" cy="1143000"/>
          </a:xfrm>
        </p:spPr>
        <p:txBody>
          <a:bodyPr/>
          <a:lstStyle/>
          <a:p>
            <a:pPr algn="l"/>
            <a:r>
              <a:rPr lang="ru-RU" sz="6600" i="1" dirty="0" smtClean="0">
                <a:solidFill>
                  <a:schemeClr val="accent6">
                    <a:lumMod val="75000"/>
                  </a:schemeClr>
                </a:solidFill>
              </a:rPr>
              <a:t>ТВОРОГ</a:t>
            </a:r>
            <a:endParaRPr lang="ru-RU" sz="6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3744416" cy="27296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52" y="188640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42493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Желтенькая </a:t>
            </a:r>
          </a:p>
          <a:p>
            <a:pPr marL="45720" indent="0">
              <a:buNone/>
            </a:pP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    собачка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хлебе лежит</a:t>
            </a:r>
          </a:p>
        </p:txBody>
      </p:sp>
    </p:spTree>
    <p:extLst>
      <p:ext uri="{BB962C8B-B14F-4D97-AF65-F5344CB8AC3E}">
        <p14:creationId xmlns:p14="http://schemas.microsoft.com/office/powerpoint/2010/main" val="6770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562</TotalTime>
  <Words>355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Урок-инсценировка     «В гости к молоку»</vt:lpstr>
      <vt:lpstr>Здоровьесберегающие технологии   2 класс</vt:lpstr>
      <vt:lpstr>Загадка Кота Матроскина</vt:lpstr>
      <vt:lpstr>Презентация PowerPoint</vt:lpstr>
      <vt:lpstr>Загадки Матроскина</vt:lpstr>
      <vt:lpstr>СМЕТАНА</vt:lpstr>
      <vt:lpstr>Презентация PowerPoint</vt:lpstr>
      <vt:lpstr>ТВОРОГ</vt:lpstr>
      <vt:lpstr>Презентация PowerPoint</vt:lpstr>
      <vt:lpstr>МАСЛО </vt:lpstr>
      <vt:lpstr>Презентация PowerPoint</vt:lpstr>
      <vt:lpstr>ПРОСТОКВАША</vt:lpstr>
      <vt:lpstr>Презентация PowerPoint</vt:lpstr>
      <vt:lpstr>КЕФИР</vt:lpstr>
      <vt:lpstr>Презентация PowerPoint</vt:lpstr>
      <vt:lpstr>ЙОГУРТ</vt:lpstr>
      <vt:lpstr>Закрепление</vt:lpstr>
      <vt:lpstr>Физминутка</vt:lpstr>
      <vt:lpstr>Задания для конкурса</vt:lpstr>
      <vt:lpstr>Готовим каши</vt:lpstr>
      <vt:lpstr>Презентация PowerPoint</vt:lpstr>
      <vt:lpstr>Рецепты Матроскина</vt:lpstr>
      <vt:lpstr>Любимые продукты кота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Виктор</cp:lastModifiedBy>
  <cp:revision>43</cp:revision>
  <dcterms:created xsi:type="dcterms:W3CDTF">2015-06-07T12:46:58Z</dcterms:created>
  <dcterms:modified xsi:type="dcterms:W3CDTF">2015-10-24T05:46:52Z</dcterms:modified>
</cp:coreProperties>
</file>