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85" r:id="rId2"/>
    <p:sldId id="267" r:id="rId3"/>
    <p:sldId id="268" r:id="rId4"/>
    <p:sldId id="271" r:id="rId5"/>
    <p:sldId id="283" r:id="rId6"/>
    <p:sldId id="272" r:id="rId7"/>
    <p:sldId id="269" r:id="rId8"/>
    <p:sldId id="273" r:id="rId9"/>
    <p:sldId id="279" r:id="rId10"/>
    <p:sldId id="275" r:id="rId11"/>
    <p:sldId id="276" r:id="rId12"/>
    <p:sldId id="277" r:id="rId13"/>
    <p:sldId id="274" r:id="rId14"/>
    <p:sldId id="278" r:id="rId15"/>
    <p:sldId id="259" r:id="rId16"/>
    <p:sldId id="258" r:id="rId17"/>
    <p:sldId id="284" r:id="rId18"/>
    <p:sldId id="282" r:id="rId19"/>
    <p:sldId id="281" r:id="rId20"/>
    <p:sldId id="280" r:id="rId21"/>
    <p:sldId id="286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171FF"/>
    <a:srgbClr val="8B8BFF"/>
    <a:srgbClr val="A7E8FF"/>
    <a:srgbClr val="85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4A13-C094-439F-8694-C2AB0AD8EB8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41DCA-843C-4416-90AC-47D15F53E7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34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08EF-0640-4AA3-B802-EF4B6194E53C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AA1F-7103-4041-A5D1-4008FCD71B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86;&#1089;&#1077;&#1074;&#1072;&#1103;%20&#1089;&#1080;&#1084;&#1084;&#1077;&#1090;&#1088;&#1080;&#1103;.pptx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«Изучать – значит совершать открытия для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себя»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388424" y="630932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301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FF"/>
                </a:solidFill>
              </a:rPr>
              <a:t>В буквах, в словах и стихах,</a:t>
            </a:r>
            <a:endParaRPr lang="ru-RU" sz="2800" dirty="0">
              <a:solidFill>
                <a:srgbClr val="0000FF"/>
              </a:solidFill>
            </a:endParaRPr>
          </a:p>
          <a:p>
            <a:pPr algn="ctr"/>
            <a:r>
              <a:rPr lang="ru-RU" sz="2800" i="1" dirty="0">
                <a:solidFill>
                  <a:srgbClr val="0000FF"/>
                </a:solidFill>
              </a:rPr>
              <a:t>В зданиях, предметах и лицах,</a:t>
            </a:r>
            <a:endParaRPr lang="ru-RU" sz="2800" dirty="0">
              <a:solidFill>
                <a:srgbClr val="0000FF"/>
              </a:solidFill>
            </a:endParaRPr>
          </a:p>
          <a:p>
            <a:pPr algn="ctr"/>
            <a:r>
              <a:rPr lang="ru-RU" sz="2800" i="1" dirty="0">
                <a:solidFill>
                  <a:srgbClr val="0000FF"/>
                </a:solidFill>
              </a:rPr>
              <a:t>В мордочках, звёздах, воздушных шарах,</a:t>
            </a:r>
            <a:endParaRPr lang="ru-RU" sz="2800" dirty="0">
              <a:solidFill>
                <a:srgbClr val="0000FF"/>
              </a:solidFill>
            </a:endParaRPr>
          </a:p>
          <a:p>
            <a:pPr algn="ctr"/>
            <a:r>
              <a:rPr lang="ru-RU" sz="2800" i="1" dirty="0">
                <a:solidFill>
                  <a:srgbClr val="0000FF"/>
                </a:solidFill>
              </a:rPr>
              <a:t>Её обнаружить можно даже в самой малой частице</a:t>
            </a:r>
            <a:r>
              <a:rPr lang="ru-RU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Для карти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879" y="5855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4643438" y="3500438"/>
            <a:ext cx="142876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43438" y="1428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6866" y="31074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5865" y="306097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44317" y="3226148"/>
            <a:ext cx="256067" cy="2728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5831631" y="3475387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383359" y="3532539"/>
            <a:ext cx="2143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2101905" y="2888818"/>
            <a:ext cx="528641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43808" y="3500438"/>
            <a:ext cx="39604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 flipV="1">
            <a:off x="2699792" y="3426176"/>
            <a:ext cx="144016" cy="1456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16866" y="1692048"/>
            <a:ext cx="6042024" cy="3532188"/>
            <a:chOff x="1208" y="1743"/>
            <a:chExt cx="3806" cy="222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63" y="1743"/>
              <a:ext cx="3351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" y="1743"/>
              <a:ext cx="3354" cy="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Блок-схема: узел 35"/>
          <p:cNvSpPr/>
          <p:nvPr/>
        </p:nvSpPr>
        <p:spPr>
          <a:xfrm flipH="1">
            <a:off x="6770599" y="3458142"/>
            <a:ext cx="99058" cy="11373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714348" y="2071678"/>
            <a:ext cx="2171235" cy="2128270"/>
            <a:chOff x="714348" y="2071678"/>
            <a:chExt cx="2171235" cy="212827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785786" y="2071678"/>
              <a:ext cx="1915696" cy="717769"/>
              <a:chOff x="357158" y="500042"/>
              <a:chExt cx="1915696" cy="71776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57158" y="571480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АА</a:t>
                </a:r>
                <a:r>
                  <a:rPr lang="ru-RU" sz="3600" b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57356" y="5000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3600" b="1" i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4" name="Объект 33"/>
              <p:cNvGraphicFramePr>
                <a:graphicFrameLocks noChangeAspect="1"/>
              </p:cNvGraphicFramePr>
              <p:nvPr/>
            </p:nvGraphicFramePr>
            <p:xfrm>
              <a:off x="1357290" y="642918"/>
              <a:ext cx="461599" cy="5000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94" name="Equation" r:id="rId3" imgW="152280" imgH="164880" progId="">
                      <p:embed/>
                    </p:oleObj>
                  </mc:Choice>
                  <mc:Fallback>
                    <p:oleObj name="Equation" r:id="rId3" imgW="152280" imgH="16488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7290" y="642918"/>
                            <a:ext cx="461599" cy="5000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" name="TextBox 36"/>
            <p:cNvSpPr txBox="1"/>
            <p:nvPr/>
          </p:nvSpPr>
          <p:spPr>
            <a:xfrm>
              <a:off x="714348" y="3143248"/>
              <a:ext cx="2171235" cy="1056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АО = ОА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endParaRPr lang="ru-RU" sz="4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146835" y="785794"/>
            <a:ext cx="4422230" cy="5572164"/>
            <a:chOff x="4071934" y="714356"/>
            <a:chExt cx="4422230" cy="5572164"/>
          </a:xfrm>
        </p:grpSpPr>
        <p:sp>
          <p:nvSpPr>
            <p:cNvPr id="5" name="Овал 4"/>
            <p:cNvSpPr/>
            <p:nvPr/>
          </p:nvSpPr>
          <p:spPr>
            <a:xfrm>
              <a:off x="4572000" y="371475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071934" y="714356"/>
              <a:ext cx="4422230" cy="5572164"/>
              <a:chOff x="2571736" y="1071546"/>
              <a:chExt cx="4422230" cy="5572164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 rot="5400000">
                <a:off x="2001026" y="3999710"/>
                <a:ext cx="5286412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143240" y="4143380"/>
                <a:ext cx="314327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Овал 9"/>
              <p:cNvSpPr/>
              <p:nvPr/>
            </p:nvSpPr>
            <p:spPr>
              <a:xfrm>
                <a:off x="6215074" y="405493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71736" y="392906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29388" y="3857628"/>
                <a:ext cx="564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637316" y="3846742"/>
                <a:ext cx="285752" cy="28575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5394331" y="4106867"/>
                <a:ext cx="21431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5465769" y="4106867"/>
                <a:ext cx="21431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3751257" y="4106867"/>
                <a:ext cx="21431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3679819" y="4106867"/>
                <a:ext cx="21431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857752" y="1071546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14810" y="407194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6072198" y="3714752"/>
              <a:ext cx="142876" cy="1428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00166" y="142852"/>
            <a:ext cx="676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Построения точки, симметричной данной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2214554"/>
            <a:ext cx="57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282" y="3214686"/>
            <a:ext cx="57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38"/>
          <p:cNvGrpSpPr>
            <a:grpSpLocks/>
          </p:cNvGrpSpPr>
          <p:nvPr/>
        </p:nvGrpSpPr>
        <p:grpSpPr bwMode="auto">
          <a:xfrm>
            <a:off x="304800" y="228600"/>
            <a:ext cx="8534400" cy="6400800"/>
            <a:chOff x="192" y="144"/>
            <a:chExt cx="5376" cy="4032"/>
          </a:xfrm>
        </p:grpSpPr>
        <p:grpSp>
          <p:nvGrpSpPr>
            <p:cNvPr id="3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23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Line 727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Line 730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" name="Line 739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" name="Line 742"/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" name="Line 748"/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Line 751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6" name="Line 760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" name="Line 763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Line 769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Line 77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2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" name="Line 781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" name="Line 784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5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cxnSp>
        <p:nvCxnSpPr>
          <p:cNvPr id="46" name="Прямая соединительная линия 45"/>
          <p:cNvCxnSpPr/>
          <p:nvPr/>
        </p:nvCxnSpPr>
        <p:spPr>
          <a:xfrm rot="5400000">
            <a:off x="1535885" y="3464719"/>
            <a:ext cx="564360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071802" y="128586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5500694" y="128586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2285984" y="207167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6357950" y="278605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2714612" y="392906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6357950" y="392906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7572396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1071538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214678" y="1357298"/>
            <a:ext cx="242889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50" idx="2"/>
          </p:cNvCxnSpPr>
          <p:nvPr/>
        </p:nvCxnSpPr>
        <p:spPr>
          <a:xfrm>
            <a:off x="2285984" y="2143116"/>
            <a:ext cx="4071966" cy="714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52" idx="2"/>
          </p:cNvCxnSpPr>
          <p:nvPr/>
        </p:nvCxnSpPr>
        <p:spPr>
          <a:xfrm>
            <a:off x="2786050" y="4000504"/>
            <a:ext cx="35719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53" idx="2"/>
          </p:cNvCxnSpPr>
          <p:nvPr/>
        </p:nvCxnSpPr>
        <p:spPr>
          <a:xfrm>
            <a:off x="1142976" y="5500702"/>
            <a:ext cx="642942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29256" y="78579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57950" y="22859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57950" y="350043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72396" y="492919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14612" y="7857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43108" y="2214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28860" y="3429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7224" y="492919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522202" y="1357298"/>
            <a:ext cx="1004887" cy="4291015"/>
            <a:chOff x="367" y="55"/>
            <a:chExt cx="633" cy="2433"/>
          </a:xfrm>
        </p:grpSpPr>
        <p:sp>
          <p:nvSpPr>
            <p:cNvPr id="14338" name="Line 2"/>
            <p:cNvSpPr>
              <a:spLocks noChangeShapeType="1"/>
            </p:cNvSpPr>
            <p:nvPr/>
          </p:nvSpPr>
          <p:spPr bwMode="auto">
            <a:xfrm>
              <a:off x="1000" y="55"/>
              <a:ext cx="0" cy="24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367" y="1611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3571868" y="4143380"/>
            <a:ext cx="969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 flipH="1">
            <a:off x="5500694" y="4098478"/>
            <a:ext cx="74612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 flipV="1">
            <a:off x="4561114" y="4143380"/>
            <a:ext cx="969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 flipH="1">
            <a:off x="4071934" y="4071942"/>
            <a:ext cx="44450" cy="133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 flipH="1">
            <a:off x="4929190" y="4071942"/>
            <a:ext cx="4445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4539342" y="4000504"/>
            <a:ext cx="127000" cy="13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1285860"/>
            <a:ext cx="46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2132" y="4000504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050" y="392906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reeform 29" descr="Дуб"/>
          <p:cNvSpPr>
            <a:spLocks/>
          </p:cNvSpPr>
          <p:nvPr/>
        </p:nvSpPr>
        <p:spPr bwMode="auto">
          <a:xfrm rot="5400000">
            <a:off x="2957780" y="2592270"/>
            <a:ext cx="2071702" cy="108993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262" y="9"/>
              </a:cxn>
              <a:cxn ang="0">
                <a:pos x="2025" y="236"/>
              </a:cxn>
              <a:cxn ang="0">
                <a:pos x="2038" y="1314"/>
              </a:cxn>
              <a:cxn ang="0">
                <a:pos x="2262" y="1708"/>
              </a:cxn>
              <a:cxn ang="0">
                <a:pos x="2046" y="1324"/>
              </a:cxn>
              <a:cxn ang="0">
                <a:pos x="604" y="225"/>
              </a:cxn>
              <a:cxn ang="0">
                <a:pos x="8" y="10"/>
              </a:cxn>
              <a:cxn ang="0">
                <a:pos x="611" y="223"/>
              </a:cxn>
              <a:cxn ang="0">
                <a:pos x="2025" y="235"/>
              </a:cxn>
              <a:cxn ang="0">
                <a:pos x="2270" y="0"/>
              </a:cxn>
              <a:cxn ang="0">
                <a:pos x="2262" y="1725"/>
              </a:cxn>
              <a:cxn ang="0">
                <a:pos x="0" y="1"/>
              </a:cxn>
            </a:cxnLst>
            <a:rect l="0" t="0" r="r" b="b"/>
            <a:pathLst>
              <a:path w="2270" h="1725">
                <a:moveTo>
                  <a:pt x="0" y="1"/>
                </a:moveTo>
                <a:lnTo>
                  <a:pt x="2262" y="9"/>
                </a:lnTo>
                <a:lnTo>
                  <a:pt x="2025" y="236"/>
                </a:lnTo>
                <a:lnTo>
                  <a:pt x="2038" y="1314"/>
                </a:lnTo>
                <a:lnTo>
                  <a:pt x="2262" y="1708"/>
                </a:lnTo>
                <a:lnTo>
                  <a:pt x="2046" y="1324"/>
                </a:lnTo>
                <a:lnTo>
                  <a:pt x="604" y="225"/>
                </a:lnTo>
                <a:lnTo>
                  <a:pt x="8" y="10"/>
                </a:lnTo>
                <a:lnTo>
                  <a:pt x="611" y="223"/>
                </a:lnTo>
                <a:lnTo>
                  <a:pt x="2025" y="235"/>
                </a:lnTo>
                <a:lnTo>
                  <a:pt x="2270" y="0"/>
                </a:lnTo>
                <a:lnTo>
                  <a:pt x="2262" y="1725"/>
                </a:lnTo>
                <a:lnTo>
                  <a:pt x="0" y="1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grpSp>
        <p:nvGrpSpPr>
          <p:cNvPr id="35" name="Group 154"/>
          <p:cNvGrpSpPr>
            <a:grpSpLocks/>
          </p:cNvGrpSpPr>
          <p:nvPr/>
        </p:nvGrpSpPr>
        <p:grpSpPr bwMode="auto">
          <a:xfrm rot="21233622" flipV="1">
            <a:off x="3737604" y="4179292"/>
            <a:ext cx="908083" cy="2208070"/>
            <a:chOff x="746" y="796"/>
            <a:chExt cx="903" cy="1999"/>
          </a:xfrm>
        </p:grpSpPr>
        <p:sp>
          <p:nvSpPr>
            <p:cNvPr id="36" name="Freeform 155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56"/>
            <p:cNvSpPr>
              <a:spLocks/>
            </p:cNvSpPr>
            <p:nvPr/>
          </p:nvSpPr>
          <p:spPr bwMode="auto">
            <a:xfrm rot="78698">
              <a:off x="1429" y="2356"/>
              <a:ext cx="214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57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" name="Group 158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46" name="Freeform 159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/>
                <a:ahLst/>
                <a:cxnLst>
                  <a:cxn ang="0">
                    <a:pos x="867" y="2612"/>
                  </a:cxn>
                  <a:cxn ang="0">
                    <a:pos x="1094" y="2522"/>
                  </a:cxn>
                  <a:cxn ang="0">
                    <a:pos x="1016" y="2554"/>
                  </a:cxn>
                  <a:cxn ang="0">
                    <a:pos x="84" y="0"/>
                  </a:cxn>
                  <a:cxn ang="0">
                    <a:pos x="0" y="30"/>
                  </a:cxn>
                  <a:cxn ang="0">
                    <a:pos x="940" y="2584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7" name="Group 160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48" name="Freeform 161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Oval 162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0" name="Group 154"/>
          <p:cNvGrpSpPr>
            <a:grpSpLocks/>
          </p:cNvGrpSpPr>
          <p:nvPr/>
        </p:nvGrpSpPr>
        <p:grpSpPr bwMode="auto">
          <a:xfrm rot="21233622" flipV="1">
            <a:off x="4686864" y="4185414"/>
            <a:ext cx="908083" cy="2208070"/>
            <a:chOff x="746" y="796"/>
            <a:chExt cx="903" cy="1999"/>
          </a:xfrm>
        </p:grpSpPr>
        <p:sp>
          <p:nvSpPr>
            <p:cNvPr id="51" name="Freeform 155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56"/>
            <p:cNvSpPr>
              <a:spLocks/>
            </p:cNvSpPr>
            <p:nvPr/>
          </p:nvSpPr>
          <p:spPr bwMode="auto">
            <a:xfrm rot="78698">
              <a:off x="1429" y="2356"/>
              <a:ext cx="214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57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" name="Group 158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55" name="Freeform 159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/>
                <a:ahLst/>
                <a:cxnLst>
                  <a:cxn ang="0">
                    <a:pos x="867" y="2612"/>
                  </a:cxn>
                  <a:cxn ang="0">
                    <a:pos x="1094" y="2522"/>
                  </a:cxn>
                  <a:cxn ang="0">
                    <a:pos x="1016" y="2554"/>
                  </a:cxn>
                  <a:cxn ang="0">
                    <a:pos x="84" y="0"/>
                  </a:cxn>
                  <a:cxn ang="0">
                    <a:pos x="0" y="30"/>
                  </a:cxn>
                  <a:cxn ang="0">
                    <a:pos x="940" y="2584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6" name="Group 160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57" name="Freeform 161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Oval 162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9" name="Группа 58"/>
          <p:cNvGrpSpPr/>
          <p:nvPr/>
        </p:nvGrpSpPr>
        <p:grpSpPr>
          <a:xfrm>
            <a:off x="857224" y="1428736"/>
            <a:ext cx="2171235" cy="2128270"/>
            <a:chOff x="714348" y="2071678"/>
            <a:chExt cx="2171235" cy="2128270"/>
          </a:xfrm>
        </p:grpSpPr>
        <p:grpSp>
          <p:nvGrpSpPr>
            <p:cNvPr id="60" name="Группа 39"/>
            <p:cNvGrpSpPr/>
            <p:nvPr/>
          </p:nvGrpSpPr>
          <p:grpSpPr>
            <a:xfrm>
              <a:off x="785786" y="2071678"/>
              <a:ext cx="1915696" cy="717769"/>
              <a:chOff x="357158" y="500042"/>
              <a:chExt cx="1915696" cy="717769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357158" y="571480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АА</a:t>
                </a:r>
                <a:r>
                  <a:rPr lang="ru-RU" sz="3600" b="1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57356" y="5000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3600" b="1" i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4" name="Объект 63"/>
              <p:cNvGraphicFramePr>
                <a:graphicFrameLocks noChangeAspect="1"/>
              </p:cNvGraphicFramePr>
              <p:nvPr/>
            </p:nvGraphicFramePr>
            <p:xfrm>
              <a:off x="1357290" y="642918"/>
              <a:ext cx="461599" cy="5000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20" name="Equation" r:id="rId4" imgW="152280" imgH="164880" progId="">
                      <p:embed/>
                    </p:oleObj>
                  </mc:Choice>
                  <mc:Fallback>
                    <p:oleObj name="Equation" r:id="rId4" imgW="152280" imgH="16488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7290" y="642918"/>
                            <a:ext cx="461599" cy="5000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" name="TextBox 60"/>
            <p:cNvSpPr txBox="1"/>
            <p:nvPr/>
          </p:nvSpPr>
          <p:spPr>
            <a:xfrm>
              <a:off x="714348" y="3143248"/>
              <a:ext cx="2171235" cy="1056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АО = ОА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endParaRPr lang="ru-RU" sz="4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 animBg="1"/>
      <p:bldP spid="14359" grpId="0" animBg="1"/>
      <p:bldP spid="14360" grpId="0" animBg="1"/>
      <p:bldP spid="14388" grpId="0" animBg="1"/>
      <p:bldP spid="14389" grpId="0" animBg="1"/>
      <p:bldP spid="14390" grpId="0" animBg="1"/>
      <p:bldP spid="4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82613" y="87313"/>
            <a:ext cx="1004887" cy="3862387"/>
            <a:chOff x="367" y="55"/>
            <a:chExt cx="633" cy="2433"/>
          </a:xfrm>
        </p:grpSpPr>
        <p:sp>
          <p:nvSpPr>
            <p:cNvPr id="14338" name="Line 2"/>
            <p:cNvSpPr>
              <a:spLocks noChangeShapeType="1"/>
            </p:cNvSpPr>
            <p:nvPr/>
          </p:nvSpPr>
          <p:spPr bwMode="auto">
            <a:xfrm>
              <a:off x="1000" y="55"/>
              <a:ext cx="0" cy="24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367" y="1611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617538" y="2593975"/>
            <a:ext cx="969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 flipH="1">
            <a:off x="2516188" y="2557463"/>
            <a:ext cx="74612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 flipV="1">
            <a:off x="1585913" y="2593975"/>
            <a:ext cx="969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4973638" y="265113"/>
            <a:ext cx="719137" cy="3313112"/>
            <a:chOff x="3133" y="167"/>
            <a:chExt cx="453" cy="2087"/>
          </a:xfrm>
        </p:grpSpPr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 rot="-2653002">
              <a:off x="3575" y="167"/>
              <a:ext cx="11" cy="2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 rot="-2653002">
              <a:off x="3133" y="1983"/>
              <a:ext cx="65" cy="6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4366" name="Line 30"/>
          <p:cNvSpPr>
            <a:spLocks noChangeShapeType="1"/>
          </p:cNvSpPr>
          <p:nvPr/>
        </p:nvSpPr>
        <p:spPr bwMode="auto">
          <a:xfrm rot="18946998" flipV="1">
            <a:off x="4832350" y="2732088"/>
            <a:ext cx="134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 rot="18946998" flipH="1">
            <a:off x="6897688" y="1276350"/>
            <a:ext cx="103187" cy="10318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rot="-2653002" flipH="1" flipV="1">
            <a:off x="5794375" y="1795463"/>
            <a:ext cx="134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 rot="16200000">
            <a:off x="3224213" y="5924550"/>
            <a:ext cx="58737" cy="7461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rot="16200000" flipV="1">
            <a:off x="2869406" y="5580857"/>
            <a:ext cx="766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749300" y="4405313"/>
            <a:ext cx="3862388" cy="779462"/>
            <a:chOff x="472" y="2775"/>
            <a:chExt cx="2433" cy="491"/>
          </a:xfrm>
        </p:grpSpPr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rot="16200000">
              <a:off x="1689" y="2049"/>
              <a:ext cx="0" cy="24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76" name="Oval 40"/>
            <p:cNvSpPr>
              <a:spLocks noChangeArrowheads="1"/>
            </p:cNvSpPr>
            <p:nvPr/>
          </p:nvSpPr>
          <p:spPr bwMode="auto">
            <a:xfrm rot="16200000" flipH="1">
              <a:off x="2031" y="2770"/>
              <a:ext cx="3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4377" name="Line 41"/>
          <p:cNvSpPr>
            <a:spLocks noChangeShapeType="1"/>
          </p:cNvSpPr>
          <p:nvPr/>
        </p:nvSpPr>
        <p:spPr bwMode="auto">
          <a:xfrm rot="16200000" flipH="1" flipV="1">
            <a:off x="2869406" y="4815682"/>
            <a:ext cx="766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 rot="2370657">
            <a:off x="5494338" y="4506913"/>
            <a:ext cx="74612" cy="746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rot="2370657" flipV="1">
            <a:off x="5421313" y="4851400"/>
            <a:ext cx="969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6646863" y="2784475"/>
            <a:ext cx="414337" cy="3862388"/>
            <a:chOff x="4187" y="1754"/>
            <a:chExt cx="261" cy="2433"/>
          </a:xfrm>
        </p:grpSpPr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 rot="2370657">
              <a:off x="4187" y="1754"/>
              <a:ext cx="0" cy="24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384" name="Oval 48"/>
            <p:cNvSpPr>
              <a:spLocks noChangeArrowheads="1"/>
            </p:cNvSpPr>
            <p:nvPr/>
          </p:nvSpPr>
          <p:spPr bwMode="auto">
            <a:xfrm rot="2370657" flipH="1">
              <a:off x="4401" y="3614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4385" name="Line 49"/>
          <p:cNvSpPr>
            <a:spLocks noChangeShapeType="1"/>
          </p:cNvSpPr>
          <p:nvPr/>
        </p:nvSpPr>
        <p:spPr bwMode="auto">
          <a:xfrm rot="2370657" flipH="1" flipV="1">
            <a:off x="6167438" y="5467350"/>
            <a:ext cx="969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 flipH="1">
            <a:off x="1143000" y="2520950"/>
            <a:ext cx="44450" cy="133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 flipH="1">
            <a:off x="2006600" y="2527300"/>
            <a:ext cx="4445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1460500" y="2463800"/>
            <a:ext cx="127000" cy="13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124200" y="5048250"/>
            <a:ext cx="127000" cy="13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>
            <a:off x="3155950" y="4775200"/>
            <a:ext cx="190500" cy="6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>
            <a:off x="3155950" y="5499100"/>
            <a:ext cx="190500" cy="6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 rot="18827029">
            <a:off x="5713413" y="2098675"/>
            <a:ext cx="230187" cy="265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20" name="Line 84"/>
          <p:cNvSpPr>
            <a:spLocks noChangeShapeType="1"/>
          </p:cNvSpPr>
          <p:nvPr/>
        </p:nvSpPr>
        <p:spPr bwMode="auto">
          <a:xfrm>
            <a:off x="5467350" y="2647950"/>
            <a:ext cx="28575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21" name="Line 85"/>
          <p:cNvSpPr>
            <a:spLocks noChangeShapeType="1"/>
          </p:cNvSpPr>
          <p:nvPr/>
        </p:nvSpPr>
        <p:spPr bwMode="auto">
          <a:xfrm>
            <a:off x="6438900" y="1714500"/>
            <a:ext cx="28575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22" name="Rectangle 86"/>
          <p:cNvSpPr>
            <a:spLocks noChangeArrowheads="1"/>
          </p:cNvSpPr>
          <p:nvPr/>
        </p:nvSpPr>
        <p:spPr bwMode="auto">
          <a:xfrm rot="-3039240">
            <a:off x="6324600" y="5054600"/>
            <a:ext cx="180975" cy="18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24" name="Line 88"/>
          <p:cNvSpPr>
            <a:spLocks noChangeShapeType="1"/>
          </p:cNvSpPr>
          <p:nvPr/>
        </p:nvSpPr>
        <p:spPr bwMode="auto">
          <a:xfrm>
            <a:off x="5905500" y="4752975"/>
            <a:ext cx="0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425" name="Line 89"/>
          <p:cNvSpPr>
            <a:spLocks noChangeShapeType="1"/>
          </p:cNvSpPr>
          <p:nvPr/>
        </p:nvSpPr>
        <p:spPr bwMode="auto">
          <a:xfrm>
            <a:off x="6657975" y="5386388"/>
            <a:ext cx="0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000232" y="142852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000364" y="214290"/>
          <a:ext cx="4619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3" imgW="152280" imgH="164880" progId="">
                  <p:embed/>
                </p:oleObj>
              </mc:Choice>
              <mc:Fallback>
                <p:oleObj name="Equation" r:id="rId3" imgW="152280" imgH="16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214290"/>
                        <a:ext cx="4619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500430" y="0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7950" y="214290"/>
            <a:ext cx="239225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АО = ОА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976" y="214290"/>
            <a:ext cx="46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74" y="214311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 animBg="1"/>
      <p:bldP spid="14359" grpId="0" animBg="1"/>
      <p:bldP spid="14360" grpId="0" animBg="1"/>
      <p:bldP spid="14366" grpId="0" animBg="1"/>
      <p:bldP spid="14368" grpId="0" animBg="1"/>
      <p:bldP spid="14369" grpId="0" animBg="1"/>
      <p:bldP spid="14373" grpId="0" animBg="1"/>
      <p:bldP spid="14374" grpId="0" animBg="1"/>
      <p:bldP spid="14377" grpId="0" animBg="1"/>
      <p:bldP spid="14381" grpId="0" animBg="1"/>
      <p:bldP spid="14382" grpId="0" animBg="1"/>
      <p:bldP spid="14385" grpId="0" animBg="1"/>
      <p:bldP spid="14388" grpId="0" animBg="1"/>
      <p:bldP spid="14389" grpId="0" animBg="1"/>
      <p:bldP spid="14390" grpId="0" animBg="1"/>
      <p:bldP spid="14412" grpId="0" animBg="1"/>
      <p:bldP spid="14415" grpId="0" animBg="1"/>
      <p:bldP spid="14417" grpId="0" animBg="1"/>
      <p:bldP spid="14418" grpId="0" animBg="1"/>
      <p:bldP spid="14420" grpId="0" animBg="1"/>
      <p:bldP spid="14421" grpId="0" animBg="1"/>
      <p:bldP spid="14422" grpId="0" animBg="1"/>
      <p:bldP spid="14424" grpId="0" animBg="1"/>
      <p:bldP spid="14425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589962" cy="66690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Является ли прямая осью симметрии данных фигур?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 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Рис. 1              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Рис. 2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Рис. 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Рис. 4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116013" y="1916113"/>
            <a:ext cx="2303462" cy="865187"/>
          </a:xfrm>
          <a:prstGeom prst="parallelogram">
            <a:avLst>
              <a:gd name="adj" fmla="val 6656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11188" y="1628775"/>
            <a:ext cx="3600450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867400" y="1628775"/>
            <a:ext cx="1512888" cy="14398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011863" y="1484313"/>
            <a:ext cx="1584325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940425" y="4652963"/>
            <a:ext cx="1368425" cy="12239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580063" y="4365625"/>
            <a:ext cx="2087562" cy="180022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187450" y="4724400"/>
            <a:ext cx="1728788" cy="1152525"/>
          </a:xfrm>
          <a:prstGeom prst="flowChartManualOperat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051050" y="4221163"/>
            <a:ext cx="0" cy="2160587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9221" grpId="0" animBg="1"/>
      <p:bldP spid="9224" grpId="0" animBg="1"/>
      <p:bldP spid="9226" grpId="0" animBg="1"/>
      <p:bldP spid="92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555875" y="908720"/>
            <a:ext cx="0" cy="21630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00034" y="1357298"/>
            <a:ext cx="8235164" cy="4562492"/>
            <a:chOff x="729449" y="1714488"/>
            <a:chExt cx="8235164" cy="4562492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827088" y="1773238"/>
              <a:ext cx="1225550" cy="1081087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2987675" y="1773238"/>
              <a:ext cx="1152525" cy="10795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5286380" y="1928802"/>
              <a:ext cx="1081088" cy="1079500"/>
            </a:xfrm>
            <a:prstGeom prst="flowChartSor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6500826" y="1714488"/>
              <a:ext cx="1584325" cy="1584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7885113" y="1989138"/>
              <a:ext cx="1079500" cy="1079500"/>
            </a:xfrm>
            <a:prstGeom prst="flowChartSor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7" name="AutoShape 15"/>
            <p:cNvSpPr>
              <a:spLocks noChangeArrowheads="1"/>
            </p:cNvSpPr>
            <p:nvPr/>
          </p:nvSpPr>
          <p:spPr bwMode="auto">
            <a:xfrm>
              <a:off x="5143504" y="4572008"/>
              <a:ext cx="1152525" cy="10795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6858016" y="4143380"/>
              <a:ext cx="0" cy="213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 rot="10800000">
              <a:off x="7358082" y="4572008"/>
              <a:ext cx="1152525" cy="10795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0" name="AutoShape 18"/>
            <p:cNvSpPr>
              <a:spLocks noChangeArrowheads="1"/>
            </p:cNvSpPr>
            <p:nvPr/>
          </p:nvSpPr>
          <p:spPr bwMode="auto">
            <a:xfrm rot="20969130">
              <a:off x="729449" y="5122708"/>
              <a:ext cx="647700" cy="1008063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1" name="AutoShape 19"/>
            <p:cNvSpPr>
              <a:spLocks noChangeArrowheads="1"/>
            </p:cNvSpPr>
            <p:nvPr/>
          </p:nvSpPr>
          <p:spPr bwMode="auto">
            <a:xfrm rot="6350473">
              <a:off x="1963922" y="4088486"/>
              <a:ext cx="647700" cy="1008063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1116013" y="4365625"/>
              <a:ext cx="1368425" cy="172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214414" y="3071810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 </a:t>
            </a:r>
            <a:r>
              <a:rPr lang="ru-RU" dirty="0" smtClean="0"/>
              <a:t>Рис. 1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3000372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dirty="0" smtClean="0"/>
              <a:t>Рис.2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5929330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Рис. 3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592933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Рис.4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285728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Симметричны ли фигуры   относительно прямой?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2413000" y="2590800"/>
            <a:ext cx="1482725" cy="1552575"/>
            <a:chOff x="1254" y="7207"/>
            <a:chExt cx="1425" cy="1359"/>
          </a:xfrm>
        </p:grpSpPr>
        <p:sp>
          <p:nvSpPr>
            <p:cNvPr id="2090" name="Freeform 5"/>
            <p:cNvSpPr>
              <a:spLocks/>
            </p:cNvSpPr>
            <p:nvPr/>
          </p:nvSpPr>
          <p:spPr bwMode="auto">
            <a:xfrm>
              <a:off x="1605" y="7532"/>
              <a:ext cx="707" cy="707"/>
            </a:xfrm>
            <a:custGeom>
              <a:avLst/>
              <a:gdLst>
                <a:gd name="T0" fmla="*/ 11 w 1594"/>
                <a:gd name="T1" fmla="*/ 0 h 1610"/>
                <a:gd name="T2" fmla="*/ 350 w 1594"/>
                <a:gd name="T3" fmla="*/ 113 h 1610"/>
                <a:gd name="T4" fmla="*/ 707 w 1594"/>
                <a:gd name="T5" fmla="*/ 2 h 1610"/>
                <a:gd name="T6" fmla="*/ 614 w 1594"/>
                <a:gd name="T7" fmla="*/ 354 h 1610"/>
                <a:gd name="T8" fmla="*/ 703 w 1594"/>
                <a:gd name="T9" fmla="*/ 707 h 1610"/>
                <a:gd name="T10" fmla="*/ 358 w 1594"/>
                <a:gd name="T11" fmla="*/ 601 h 1610"/>
                <a:gd name="T12" fmla="*/ 0 w 1594"/>
                <a:gd name="T13" fmla="*/ 703 h 1610"/>
                <a:gd name="T14" fmla="*/ 94 w 1594"/>
                <a:gd name="T15" fmla="*/ 351 h 1610"/>
                <a:gd name="T16" fmla="*/ 11 w 1594"/>
                <a:gd name="T17" fmla="*/ 0 h 16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94" h="1610">
                  <a:moveTo>
                    <a:pt x="24" y="0"/>
                  </a:moveTo>
                  <a:lnTo>
                    <a:pt x="789" y="257"/>
                  </a:lnTo>
                  <a:lnTo>
                    <a:pt x="1594" y="4"/>
                  </a:lnTo>
                  <a:lnTo>
                    <a:pt x="1384" y="807"/>
                  </a:lnTo>
                  <a:lnTo>
                    <a:pt x="1584" y="1610"/>
                  </a:lnTo>
                  <a:lnTo>
                    <a:pt x="807" y="1368"/>
                  </a:lnTo>
                  <a:lnTo>
                    <a:pt x="0" y="1602"/>
                  </a:lnTo>
                  <a:lnTo>
                    <a:pt x="212" y="79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6"/>
            <p:cNvSpPr>
              <a:spLocks/>
            </p:cNvSpPr>
            <p:nvPr/>
          </p:nvSpPr>
          <p:spPr bwMode="auto">
            <a:xfrm>
              <a:off x="1612" y="7525"/>
              <a:ext cx="722" cy="721"/>
            </a:xfrm>
            <a:custGeom>
              <a:avLst/>
              <a:gdLst>
                <a:gd name="T0" fmla="*/ 25 w 1626"/>
                <a:gd name="T1" fmla="*/ 5 h 1642"/>
                <a:gd name="T2" fmla="*/ 15 w 1626"/>
                <a:gd name="T3" fmla="*/ 14 h 1642"/>
                <a:gd name="T4" fmla="*/ 355 w 1626"/>
                <a:gd name="T5" fmla="*/ 127 h 1642"/>
                <a:gd name="T6" fmla="*/ 359 w 1626"/>
                <a:gd name="T7" fmla="*/ 127 h 1642"/>
                <a:gd name="T8" fmla="*/ 717 w 1626"/>
                <a:gd name="T9" fmla="*/ 16 h 1642"/>
                <a:gd name="T10" fmla="*/ 708 w 1626"/>
                <a:gd name="T11" fmla="*/ 7 h 1642"/>
                <a:gd name="T12" fmla="*/ 615 w 1626"/>
                <a:gd name="T13" fmla="*/ 360 h 1642"/>
                <a:gd name="T14" fmla="*/ 615 w 1626"/>
                <a:gd name="T15" fmla="*/ 363 h 1642"/>
                <a:gd name="T16" fmla="*/ 703 w 1626"/>
                <a:gd name="T17" fmla="*/ 716 h 1642"/>
                <a:gd name="T18" fmla="*/ 712 w 1626"/>
                <a:gd name="T19" fmla="*/ 707 h 1642"/>
                <a:gd name="T20" fmla="*/ 367 w 1626"/>
                <a:gd name="T21" fmla="*/ 601 h 1642"/>
                <a:gd name="T22" fmla="*/ 364 w 1626"/>
                <a:gd name="T23" fmla="*/ 601 h 1642"/>
                <a:gd name="T24" fmla="*/ 5 w 1626"/>
                <a:gd name="T25" fmla="*/ 703 h 1642"/>
                <a:gd name="T26" fmla="*/ 14 w 1626"/>
                <a:gd name="T27" fmla="*/ 712 h 1642"/>
                <a:gd name="T28" fmla="*/ 108 w 1626"/>
                <a:gd name="T29" fmla="*/ 360 h 1642"/>
                <a:gd name="T30" fmla="*/ 108 w 1626"/>
                <a:gd name="T31" fmla="*/ 356 h 1642"/>
                <a:gd name="T32" fmla="*/ 25 w 1626"/>
                <a:gd name="T33" fmla="*/ 5 h 1642"/>
                <a:gd name="T34" fmla="*/ 11 w 1626"/>
                <a:gd name="T35" fmla="*/ 9 h 1642"/>
                <a:gd name="T36" fmla="*/ 94 w 1626"/>
                <a:gd name="T37" fmla="*/ 360 h 1642"/>
                <a:gd name="T38" fmla="*/ 94 w 1626"/>
                <a:gd name="T39" fmla="*/ 356 h 1642"/>
                <a:gd name="T40" fmla="*/ 0 w 1626"/>
                <a:gd name="T41" fmla="*/ 709 h 1642"/>
                <a:gd name="T42" fmla="*/ 0 w 1626"/>
                <a:gd name="T43" fmla="*/ 712 h 1642"/>
                <a:gd name="T44" fmla="*/ 1 w 1626"/>
                <a:gd name="T45" fmla="*/ 714 h 1642"/>
                <a:gd name="T46" fmla="*/ 2 w 1626"/>
                <a:gd name="T47" fmla="*/ 716 h 1642"/>
                <a:gd name="T48" fmla="*/ 4 w 1626"/>
                <a:gd name="T49" fmla="*/ 717 h 1642"/>
                <a:gd name="T50" fmla="*/ 5 w 1626"/>
                <a:gd name="T51" fmla="*/ 717 h 1642"/>
                <a:gd name="T52" fmla="*/ 9 w 1626"/>
                <a:gd name="T53" fmla="*/ 717 h 1642"/>
                <a:gd name="T54" fmla="*/ 367 w 1626"/>
                <a:gd name="T55" fmla="*/ 615 h 1642"/>
                <a:gd name="T56" fmla="*/ 364 w 1626"/>
                <a:gd name="T57" fmla="*/ 615 h 1642"/>
                <a:gd name="T58" fmla="*/ 709 w 1626"/>
                <a:gd name="T59" fmla="*/ 721 h 1642"/>
                <a:gd name="T60" fmla="*/ 712 w 1626"/>
                <a:gd name="T61" fmla="*/ 721 h 1642"/>
                <a:gd name="T62" fmla="*/ 714 w 1626"/>
                <a:gd name="T63" fmla="*/ 720 h 1642"/>
                <a:gd name="T64" fmla="*/ 716 w 1626"/>
                <a:gd name="T65" fmla="*/ 719 h 1642"/>
                <a:gd name="T66" fmla="*/ 717 w 1626"/>
                <a:gd name="T67" fmla="*/ 717 h 1642"/>
                <a:gd name="T68" fmla="*/ 718 w 1626"/>
                <a:gd name="T69" fmla="*/ 716 h 1642"/>
                <a:gd name="T70" fmla="*/ 718 w 1626"/>
                <a:gd name="T71" fmla="*/ 712 h 1642"/>
                <a:gd name="T72" fmla="*/ 629 w 1626"/>
                <a:gd name="T73" fmla="*/ 360 h 1642"/>
                <a:gd name="T74" fmla="*/ 629 w 1626"/>
                <a:gd name="T75" fmla="*/ 363 h 1642"/>
                <a:gd name="T76" fmla="*/ 722 w 1626"/>
                <a:gd name="T77" fmla="*/ 11 h 1642"/>
                <a:gd name="T78" fmla="*/ 722 w 1626"/>
                <a:gd name="T79" fmla="*/ 7 h 1642"/>
                <a:gd name="T80" fmla="*/ 721 w 1626"/>
                <a:gd name="T81" fmla="*/ 5 h 1642"/>
                <a:gd name="T82" fmla="*/ 718 w 1626"/>
                <a:gd name="T83" fmla="*/ 3 h 1642"/>
                <a:gd name="T84" fmla="*/ 717 w 1626"/>
                <a:gd name="T85" fmla="*/ 2 h 1642"/>
                <a:gd name="T86" fmla="*/ 713 w 1626"/>
                <a:gd name="T87" fmla="*/ 2 h 1642"/>
                <a:gd name="T88" fmla="*/ 356 w 1626"/>
                <a:gd name="T89" fmla="*/ 113 h 1642"/>
                <a:gd name="T90" fmla="*/ 360 w 1626"/>
                <a:gd name="T91" fmla="*/ 113 h 1642"/>
                <a:gd name="T92" fmla="*/ 20 w 1626"/>
                <a:gd name="T93" fmla="*/ 0 h 1642"/>
                <a:gd name="T94" fmla="*/ 16 w 1626"/>
                <a:gd name="T95" fmla="*/ 0 h 1642"/>
                <a:gd name="T96" fmla="*/ 14 w 1626"/>
                <a:gd name="T97" fmla="*/ 1 h 1642"/>
                <a:gd name="T98" fmla="*/ 12 w 1626"/>
                <a:gd name="T99" fmla="*/ 4 h 1642"/>
                <a:gd name="T100" fmla="*/ 11 w 1626"/>
                <a:gd name="T101" fmla="*/ 5 h 1642"/>
                <a:gd name="T102" fmla="*/ 11 w 1626"/>
                <a:gd name="T103" fmla="*/ 9 h 1642"/>
                <a:gd name="T104" fmla="*/ 25 w 1626"/>
                <a:gd name="T105" fmla="*/ 5 h 16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26" h="1642">
                  <a:moveTo>
                    <a:pt x="56" y="12"/>
                  </a:moveTo>
                  <a:lnTo>
                    <a:pt x="34" y="32"/>
                  </a:lnTo>
                  <a:lnTo>
                    <a:pt x="799" y="289"/>
                  </a:lnTo>
                  <a:lnTo>
                    <a:pt x="809" y="289"/>
                  </a:lnTo>
                  <a:lnTo>
                    <a:pt x="1614" y="36"/>
                  </a:lnTo>
                  <a:lnTo>
                    <a:pt x="1594" y="16"/>
                  </a:lnTo>
                  <a:lnTo>
                    <a:pt x="1384" y="819"/>
                  </a:lnTo>
                  <a:lnTo>
                    <a:pt x="1384" y="827"/>
                  </a:lnTo>
                  <a:lnTo>
                    <a:pt x="1584" y="1630"/>
                  </a:lnTo>
                  <a:lnTo>
                    <a:pt x="1604" y="1610"/>
                  </a:lnTo>
                  <a:lnTo>
                    <a:pt x="827" y="1368"/>
                  </a:lnTo>
                  <a:lnTo>
                    <a:pt x="819" y="1368"/>
                  </a:lnTo>
                  <a:lnTo>
                    <a:pt x="12" y="1602"/>
                  </a:lnTo>
                  <a:lnTo>
                    <a:pt x="32" y="1622"/>
                  </a:lnTo>
                  <a:lnTo>
                    <a:pt x="244" y="819"/>
                  </a:lnTo>
                  <a:lnTo>
                    <a:pt x="244" y="811"/>
                  </a:lnTo>
                  <a:lnTo>
                    <a:pt x="56" y="12"/>
                  </a:lnTo>
                  <a:lnTo>
                    <a:pt x="24" y="20"/>
                  </a:lnTo>
                  <a:lnTo>
                    <a:pt x="212" y="819"/>
                  </a:lnTo>
                  <a:lnTo>
                    <a:pt x="212" y="811"/>
                  </a:lnTo>
                  <a:lnTo>
                    <a:pt x="0" y="1614"/>
                  </a:lnTo>
                  <a:lnTo>
                    <a:pt x="0" y="1622"/>
                  </a:lnTo>
                  <a:lnTo>
                    <a:pt x="2" y="1626"/>
                  </a:lnTo>
                  <a:lnTo>
                    <a:pt x="4" y="1630"/>
                  </a:lnTo>
                  <a:lnTo>
                    <a:pt x="8" y="1632"/>
                  </a:lnTo>
                  <a:lnTo>
                    <a:pt x="12" y="1634"/>
                  </a:lnTo>
                  <a:lnTo>
                    <a:pt x="20" y="1634"/>
                  </a:lnTo>
                  <a:lnTo>
                    <a:pt x="827" y="1400"/>
                  </a:lnTo>
                  <a:lnTo>
                    <a:pt x="819" y="1400"/>
                  </a:lnTo>
                  <a:lnTo>
                    <a:pt x="1596" y="1642"/>
                  </a:lnTo>
                  <a:lnTo>
                    <a:pt x="1604" y="1642"/>
                  </a:lnTo>
                  <a:lnTo>
                    <a:pt x="1608" y="1640"/>
                  </a:lnTo>
                  <a:lnTo>
                    <a:pt x="1612" y="1638"/>
                  </a:lnTo>
                  <a:lnTo>
                    <a:pt x="1614" y="1634"/>
                  </a:lnTo>
                  <a:lnTo>
                    <a:pt x="1616" y="1630"/>
                  </a:lnTo>
                  <a:lnTo>
                    <a:pt x="1616" y="1622"/>
                  </a:lnTo>
                  <a:lnTo>
                    <a:pt x="1416" y="819"/>
                  </a:lnTo>
                  <a:lnTo>
                    <a:pt x="1416" y="827"/>
                  </a:lnTo>
                  <a:lnTo>
                    <a:pt x="1626" y="24"/>
                  </a:lnTo>
                  <a:lnTo>
                    <a:pt x="1626" y="16"/>
                  </a:lnTo>
                  <a:lnTo>
                    <a:pt x="1624" y="12"/>
                  </a:lnTo>
                  <a:lnTo>
                    <a:pt x="1618" y="6"/>
                  </a:lnTo>
                  <a:lnTo>
                    <a:pt x="1614" y="4"/>
                  </a:lnTo>
                  <a:lnTo>
                    <a:pt x="1606" y="4"/>
                  </a:lnTo>
                  <a:lnTo>
                    <a:pt x="801" y="257"/>
                  </a:lnTo>
                  <a:lnTo>
                    <a:pt x="811" y="257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7"/>
            <p:cNvSpPr>
              <a:spLocks/>
            </p:cNvSpPr>
            <p:nvPr/>
          </p:nvSpPr>
          <p:spPr bwMode="auto">
            <a:xfrm>
              <a:off x="1261" y="7214"/>
              <a:ext cx="1411" cy="1345"/>
            </a:xfrm>
            <a:custGeom>
              <a:avLst/>
              <a:gdLst>
                <a:gd name="T0" fmla="*/ 717 w 3180"/>
                <a:gd name="T1" fmla="*/ 0 h 3064"/>
                <a:gd name="T2" fmla="*/ 848 w 3180"/>
                <a:gd name="T3" fmla="*/ 536 h 3064"/>
                <a:gd name="T4" fmla="*/ 1411 w 3180"/>
                <a:gd name="T5" fmla="*/ 667 h 3064"/>
                <a:gd name="T6" fmla="*/ 852 w 3180"/>
                <a:gd name="T7" fmla="*/ 819 h 3064"/>
                <a:gd name="T8" fmla="*/ 713 w 3180"/>
                <a:gd name="T9" fmla="*/ 1345 h 3064"/>
                <a:gd name="T10" fmla="*/ 571 w 3180"/>
                <a:gd name="T11" fmla="*/ 806 h 3064"/>
                <a:gd name="T12" fmla="*/ 0 w 3180"/>
                <a:gd name="T13" fmla="*/ 661 h 3064"/>
                <a:gd name="T14" fmla="*/ 571 w 3180"/>
                <a:gd name="T15" fmla="*/ 524 h 3064"/>
                <a:gd name="T16" fmla="*/ 717 w 3180"/>
                <a:gd name="T17" fmla="*/ 0 h 30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80" h="3064">
                  <a:moveTo>
                    <a:pt x="1616" y="0"/>
                  </a:moveTo>
                  <a:lnTo>
                    <a:pt x="1912" y="1220"/>
                  </a:lnTo>
                  <a:lnTo>
                    <a:pt x="3180" y="1520"/>
                  </a:lnTo>
                  <a:lnTo>
                    <a:pt x="1920" y="1865"/>
                  </a:lnTo>
                  <a:lnTo>
                    <a:pt x="1608" y="3064"/>
                  </a:lnTo>
                  <a:lnTo>
                    <a:pt x="1286" y="1835"/>
                  </a:lnTo>
                  <a:lnTo>
                    <a:pt x="0" y="1506"/>
                  </a:lnTo>
                  <a:lnTo>
                    <a:pt x="1286" y="119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Freeform 8"/>
            <p:cNvSpPr>
              <a:spLocks/>
            </p:cNvSpPr>
            <p:nvPr/>
          </p:nvSpPr>
          <p:spPr bwMode="auto">
            <a:xfrm>
              <a:off x="1254" y="7207"/>
              <a:ext cx="1425" cy="1359"/>
            </a:xfrm>
            <a:custGeom>
              <a:avLst/>
              <a:gdLst>
                <a:gd name="T0" fmla="*/ 717 w 3212"/>
                <a:gd name="T1" fmla="*/ 9 h 3096"/>
                <a:gd name="T2" fmla="*/ 849 w 3212"/>
                <a:gd name="T3" fmla="*/ 546 h 3096"/>
                <a:gd name="T4" fmla="*/ 852 w 3212"/>
                <a:gd name="T5" fmla="*/ 549 h 3096"/>
                <a:gd name="T6" fmla="*/ 1416 w 3212"/>
                <a:gd name="T7" fmla="*/ 681 h 3096"/>
                <a:gd name="T8" fmla="*/ 857 w 3212"/>
                <a:gd name="T9" fmla="*/ 819 h 3096"/>
                <a:gd name="T10" fmla="*/ 854 w 3212"/>
                <a:gd name="T11" fmla="*/ 820 h 3096"/>
                <a:gd name="T12" fmla="*/ 852 w 3212"/>
                <a:gd name="T13" fmla="*/ 824 h 3096"/>
                <a:gd name="T14" fmla="*/ 728 w 3212"/>
                <a:gd name="T15" fmla="*/ 1350 h 3096"/>
                <a:gd name="T16" fmla="*/ 584 w 3212"/>
                <a:gd name="T17" fmla="*/ 809 h 3096"/>
                <a:gd name="T18" fmla="*/ 581 w 3212"/>
                <a:gd name="T19" fmla="*/ 806 h 3096"/>
                <a:gd name="T20" fmla="*/ 9 w 3212"/>
                <a:gd name="T21" fmla="*/ 661 h 3096"/>
                <a:gd name="T22" fmla="*/ 579 w 3212"/>
                <a:gd name="T23" fmla="*/ 538 h 3096"/>
                <a:gd name="T24" fmla="*/ 583 w 3212"/>
                <a:gd name="T25" fmla="*/ 536 h 3096"/>
                <a:gd name="T26" fmla="*/ 585 w 3212"/>
                <a:gd name="T27" fmla="*/ 533 h 3096"/>
                <a:gd name="T28" fmla="*/ 717 w 3212"/>
                <a:gd name="T29" fmla="*/ 5 h 3096"/>
                <a:gd name="T30" fmla="*/ 576 w 3212"/>
                <a:gd name="T31" fmla="*/ 524 h 3096"/>
                <a:gd name="T32" fmla="*/ 4 w 3212"/>
                <a:gd name="T33" fmla="*/ 662 h 3096"/>
                <a:gd name="T34" fmla="*/ 1 w 3212"/>
                <a:gd name="T35" fmla="*/ 665 h 3096"/>
                <a:gd name="T36" fmla="*/ 0 w 3212"/>
                <a:gd name="T37" fmla="*/ 670 h 3096"/>
                <a:gd name="T38" fmla="*/ 2 w 3212"/>
                <a:gd name="T39" fmla="*/ 673 h 3096"/>
                <a:gd name="T40" fmla="*/ 5 w 3212"/>
                <a:gd name="T41" fmla="*/ 675 h 3096"/>
                <a:gd name="T42" fmla="*/ 571 w 3212"/>
                <a:gd name="T43" fmla="*/ 814 h 3096"/>
                <a:gd name="T44" fmla="*/ 714 w 3212"/>
                <a:gd name="T45" fmla="*/ 1355 h 3096"/>
                <a:gd name="T46" fmla="*/ 717 w 3212"/>
                <a:gd name="T47" fmla="*/ 1358 h 3096"/>
                <a:gd name="T48" fmla="*/ 722 w 3212"/>
                <a:gd name="T49" fmla="*/ 1359 h 3096"/>
                <a:gd name="T50" fmla="*/ 726 w 3212"/>
                <a:gd name="T51" fmla="*/ 1357 h 3096"/>
                <a:gd name="T52" fmla="*/ 728 w 3212"/>
                <a:gd name="T53" fmla="*/ 1354 h 3096"/>
                <a:gd name="T54" fmla="*/ 861 w 3212"/>
                <a:gd name="T55" fmla="*/ 833 h 3096"/>
                <a:gd name="T56" fmla="*/ 1421 w 3212"/>
                <a:gd name="T57" fmla="*/ 680 h 3096"/>
                <a:gd name="T58" fmla="*/ 1425 w 3212"/>
                <a:gd name="T59" fmla="*/ 676 h 3096"/>
                <a:gd name="T60" fmla="*/ 1424 w 3212"/>
                <a:gd name="T61" fmla="*/ 671 h 3096"/>
                <a:gd name="T62" fmla="*/ 1420 w 3212"/>
                <a:gd name="T63" fmla="*/ 667 h 3096"/>
                <a:gd name="T64" fmla="*/ 862 w 3212"/>
                <a:gd name="T65" fmla="*/ 541 h 3096"/>
                <a:gd name="T66" fmla="*/ 730 w 3212"/>
                <a:gd name="T67" fmla="*/ 4 h 3096"/>
                <a:gd name="T68" fmla="*/ 728 w 3212"/>
                <a:gd name="T69" fmla="*/ 1 h 3096"/>
                <a:gd name="T70" fmla="*/ 722 w 3212"/>
                <a:gd name="T71" fmla="*/ 0 h 3096"/>
                <a:gd name="T72" fmla="*/ 719 w 3212"/>
                <a:gd name="T73" fmla="*/ 2 h 3096"/>
                <a:gd name="T74" fmla="*/ 717 w 3212"/>
                <a:gd name="T75" fmla="*/ 5 h 30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12" h="3096">
                  <a:moveTo>
                    <a:pt x="1648" y="20"/>
                  </a:moveTo>
                  <a:lnTo>
                    <a:pt x="1616" y="20"/>
                  </a:lnTo>
                  <a:lnTo>
                    <a:pt x="1912" y="1240"/>
                  </a:lnTo>
                  <a:lnTo>
                    <a:pt x="1914" y="1244"/>
                  </a:lnTo>
                  <a:lnTo>
                    <a:pt x="1916" y="1248"/>
                  </a:lnTo>
                  <a:lnTo>
                    <a:pt x="1920" y="1250"/>
                  </a:lnTo>
                  <a:lnTo>
                    <a:pt x="1924" y="1252"/>
                  </a:lnTo>
                  <a:lnTo>
                    <a:pt x="3192" y="1552"/>
                  </a:lnTo>
                  <a:lnTo>
                    <a:pt x="3192" y="1520"/>
                  </a:lnTo>
                  <a:lnTo>
                    <a:pt x="1932" y="1865"/>
                  </a:lnTo>
                  <a:lnTo>
                    <a:pt x="1928" y="1867"/>
                  </a:lnTo>
                  <a:lnTo>
                    <a:pt x="1924" y="1869"/>
                  </a:lnTo>
                  <a:lnTo>
                    <a:pt x="1922" y="1873"/>
                  </a:lnTo>
                  <a:lnTo>
                    <a:pt x="1920" y="1877"/>
                  </a:lnTo>
                  <a:lnTo>
                    <a:pt x="1608" y="3076"/>
                  </a:lnTo>
                  <a:lnTo>
                    <a:pt x="1640" y="3076"/>
                  </a:lnTo>
                  <a:lnTo>
                    <a:pt x="1318" y="1847"/>
                  </a:lnTo>
                  <a:lnTo>
                    <a:pt x="1316" y="1843"/>
                  </a:lnTo>
                  <a:lnTo>
                    <a:pt x="1314" y="1839"/>
                  </a:lnTo>
                  <a:lnTo>
                    <a:pt x="1310" y="1837"/>
                  </a:lnTo>
                  <a:lnTo>
                    <a:pt x="1306" y="1835"/>
                  </a:lnTo>
                  <a:lnTo>
                    <a:pt x="20" y="1506"/>
                  </a:lnTo>
                  <a:lnTo>
                    <a:pt x="20" y="1538"/>
                  </a:lnTo>
                  <a:lnTo>
                    <a:pt x="1306" y="1226"/>
                  </a:lnTo>
                  <a:lnTo>
                    <a:pt x="1310" y="1224"/>
                  </a:lnTo>
                  <a:lnTo>
                    <a:pt x="1314" y="1222"/>
                  </a:lnTo>
                  <a:lnTo>
                    <a:pt x="1316" y="1218"/>
                  </a:lnTo>
                  <a:lnTo>
                    <a:pt x="1318" y="1214"/>
                  </a:lnTo>
                  <a:lnTo>
                    <a:pt x="1648" y="20"/>
                  </a:lnTo>
                  <a:lnTo>
                    <a:pt x="1616" y="12"/>
                  </a:lnTo>
                  <a:lnTo>
                    <a:pt x="1286" y="1206"/>
                  </a:lnTo>
                  <a:lnTo>
                    <a:pt x="1298" y="1194"/>
                  </a:lnTo>
                  <a:lnTo>
                    <a:pt x="12" y="1506"/>
                  </a:lnTo>
                  <a:lnTo>
                    <a:pt x="8" y="1508"/>
                  </a:lnTo>
                  <a:lnTo>
                    <a:pt x="4" y="1510"/>
                  </a:lnTo>
                  <a:lnTo>
                    <a:pt x="2" y="1514"/>
                  </a:lnTo>
                  <a:lnTo>
                    <a:pt x="0" y="1518"/>
                  </a:lnTo>
                  <a:lnTo>
                    <a:pt x="0" y="1526"/>
                  </a:lnTo>
                  <a:lnTo>
                    <a:pt x="2" y="1530"/>
                  </a:lnTo>
                  <a:lnTo>
                    <a:pt x="4" y="1534"/>
                  </a:lnTo>
                  <a:lnTo>
                    <a:pt x="8" y="1536"/>
                  </a:lnTo>
                  <a:lnTo>
                    <a:pt x="12" y="1538"/>
                  </a:lnTo>
                  <a:lnTo>
                    <a:pt x="1298" y="1867"/>
                  </a:lnTo>
                  <a:lnTo>
                    <a:pt x="1286" y="1855"/>
                  </a:lnTo>
                  <a:lnTo>
                    <a:pt x="1608" y="3084"/>
                  </a:lnTo>
                  <a:lnTo>
                    <a:pt x="1610" y="3088"/>
                  </a:lnTo>
                  <a:lnTo>
                    <a:pt x="1612" y="3092"/>
                  </a:lnTo>
                  <a:lnTo>
                    <a:pt x="1616" y="3094"/>
                  </a:lnTo>
                  <a:lnTo>
                    <a:pt x="1620" y="3096"/>
                  </a:lnTo>
                  <a:lnTo>
                    <a:pt x="1628" y="3096"/>
                  </a:lnTo>
                  <a:lnTo>
                    <a:pt x="1632" y="3094"/>
                  </a:lnTo>
                  <a:lnTo>
                    <a:pt x="1636" y="3092"/>
                  </a:lnTo>
                  <a:lnTo>
                    <a:pt x="1638" y="3088"/>
                  </a:lnTo>
                  <a:lnTo>
                    <a:pt x="1640" y="3084"/>
                  </a:lnTo>
                  <a:lnTo>
                    <a:pt x="1952" y="1885"/>
                  </a:lnTo>
                  <a:lnTo>
                    <a:pt x="1940" y="1897"/>
                  </a:lnTo>
                  <a:lnTo>
                    <a:pt x="3200" y="1552"/>
                  </a:lnTo>
                  <a:lnTo>
                    <a:pt x="3204" y="1550"/>
                  </a:lnTo>
                  <a:lnTo>
                    <a:pt x="3210" y="1544"/>
                  </a:lnTo>
                  <a:lnTo>
                    <a:pt x="3212" y="1540"/>
                  </a:lnTo>
                  <a:lnTo>
                    <a:pt x="3212" y="1532"/>
                  </a:lnTo>
                  <a:lnTo>
                    <a:pt x="3210" y="1528"/>
                  </a:lnTo>
                  <a:lnTo>
                    <a:pt x="3204" y="1522"/>
                  </a:lnTo>
                  <a:lnTo>
                    <a:pt x="3200" y="1520"/>
                  </a:lnTo>
                  <a:lnTo>
                    <a:pt x="1932" y="1220"/>
                  </a:lnTo>
                  <a:lnTo>
                    <a:pt x="1944" y="1232"/>
                  </a:lnTo>
                  <a:lnTo>
                    <a:pt x="1648" y="12"/>
                  </a:lnTo>
                  <a:lnTo>
                    <a:pt x="1646" y="8"/>
                  </a:lnTo>
                  <a:lnTo>
                    <a:pt x="1644" y="4"/>
                  </a:lnTo>
                  <a:lnTo>
                    <a:pt x="1640" y="2"/>
                  </a:lnTo>
                  <a:lnTo>
                    <a:pt x="1636" y="0"/>
                  </a:lnTo>
                  <a:lnTo>
                    <a:pt x="1628" y="0"/>
                  </a:lnTo>
                  <a:lnTo>
                    <a:pt x="1624" y="2"/>
                  </a:lnTo>
                  <a:lnTo>
                    <a:pt x="1620" y="4"/>
                  </a:lnTo>
                  <a:lnTo>
                    <a:pt x="1618" y="8"/>
                  </a:lnTo>
                  <a:lnTo>
                    <a:pt x="1616" y="12"/>
                  </a:lnTo>
                  <a:lnTo>
                    <a:pt x="164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9"/>
            <p:cNvSpPr>
              <a:spLocks/>
            </p:cNvSpPr>
            <p:nvPr/>
          </p:nvSpPr>
          <p:spPr bwMode="auto">
            <a:xfrm>
              <a:off x="1973" y="7218"/>
              <a:ext cx="138" cy="665"/>
            </a:xfrm>
            <a:custGeom>
              <a:avLst/>
              <a:gdLst>
                <a:gd name="T0" fmla="*/ 5 w 312"/>
                <a:gd name="T1" fmla="*/ 0 h 1516"/>
                <a:gd name="T2" fmla="*/ 138 w 312"/>
                <a:gd name="T3" fmla="*/ 532 h 1516"/>
                <a:gd name="T4" fmla="*/ 0 w 312"/>
                <a:gd name="T5" fmla="*/ 665 h 1516"/>
                <a:gd name="T6" fmla="*/ 5 w 312"/>
                <a:gd name="T7" fmla="*/ 0 h 15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1516">
                  <a:moveTo>
                    <a:pt x="12" y="0"/>
                  </a:moveTo>
                  <a:lnTo>
                    <a:pt x="312" y="1212"/>
                  </a:lnTo>
                  <a:lnTo>
                    <a:pt x="0" y="15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Freeform 10"/>
            <p:cNvSpPr>
              <a:spLocks/>
            </p:cNvSpPr>
            <p:nvPr/>
          </p:nvSpPr>
          <p:spPr bwMode="auto">
            <a:xfrm>
              <a:off x="1970" y="7881"/>
              <a:ext cx="698" cy="152"/>
            </a:xfrm>
            <a:custGeom>
              <a:avLst/>
              <a:gdLst>
                <a:gd name="T0" fmla="*/ 698 w 1574"/>
                <a:gd name="T1" fmla="*/ 0 h 345"/>
                <a:gd name="T2" fmla="*/ 145 w 1574"/>
                <a:gd name="T3" fmla="*/ 152 h 345"/>
                <a:gd name="T4" fmla="*/ 0 w 1574"/>
                <a:gd name="T5" fmla="*/ 2 h 345"/>
                <a:gd name="T6" fmla="*/ 698 w 1574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74" h="345">
                  <a:moveTo>
                    <a:pt x="1574" y="0"/>
                  </a:moveTo>
                  <a:lnTo>
                    <a:pt x="326" y="345"/>
                  </a:lnTo>
                  <a:lnTo>
                    <a:pt x="0" y="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Freeform 11"/>
            <p:cNvSpPr>
              <a:spLocks/>
            </p:cNvSpPr>
            <p:nvPr/>
          </p:nvSpPr>
          <p:spPr bwMode="auto">
            <a:xfrm>
              <a:off x="1832" y="7883"/>
              <a:ext cx="141" cy="681"/>
            </a:xfrm>
            <a:custGeom>
              <a:avLst/>
              <a:gdLst>
                <a:gd name="T0" fmla="*/ 138 w 318"/>
                <a:gd name="T1" fmla="*/ 0 h 1552"/>
                <a:gd name="T2" fmla="*/ 141 w 318"/>
                <a:gd name="T3" fmla="*/ 681 h 1552"/>
                <a:gd name="T4" fmla="*/ 0 w 318"/>
                <a:gd name="T5" fmla="*/ 136 h 1552"/>
                <a:gd name="T6" fmla="*/ 138 w 318"/>
                <a:gd name="T7" fmla="*/ 0 h 1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" h="1552">
                  <a:moveTo>
                    <a:pt x="312" y="0"/>
                  </a:moveTo>
                  <a:lnTo>
                    <a:pt x="318" y="1552"/>
                  </a:lnTo>
                  <a:lnTo>
                    <a:pt x="0" y="311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Freeform 12"/>
            <p:cNvSpPr>
              <a:spLocks/>
            </p:cNvSpPr>
            <p:nvPr/>
          </p:nvSpPr>
          <p:spPr bwMode="auto">
            <a:xfrm>
              <a:off x="1266" y="7738"/>
              <a:ext cx="704" cy="143"/>
            </a:xfrm>
            <a:custGeom>
              <a:avLst/>
              <a:gdLst>
                <a:gd name="T0" fmla="*/ 0 w 1588"/>
                <a:gd name="T1" fmla="*/ 137 h 326"/>
                <a:gd name="T2" fmla="*/ 704 w 1588"/>
                <a:gd name="T3" fmla="*/ 143 h 326"/>
                <a:gd name="T4" fmla="*/ 566 w 1588"/>
                <a:gd name="T5" fmla="*/ 0 h 326"/>
                <a:gd name="T6" fmla="*/ 0 w 1588"/>
                <a:gd name="T7" fmla="*/ 137 h 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8" h="326">
                  <a:moveTo>
                    <a:pt x="0" y="312"/>
                  </a:moveTo>
                  <a:lnTo>
                    <a:pt x="1588" y="326"/>
                  </a:lnTo>
                  <a:lnTo>
                    <a:pt x="1276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" name="Group 13"/>
          <p:cNvGrpSpPr>
            <a:grpSpLocks/>
          </p:cNvGrpSpPr>
          <p:nvPr/>
        </p:nvGrpSpPr>
        <p:grpSpPr bwMode="auto">
          <a:xfrm>
            <a:off x="695325" y="2544763"/>
            <a:ext cx="1368425" cy="1303337"/>
            <a:chOff x="1824" y="3835"/>
            <a:chExt cx="963" cy="971"/>
          </a:xfrm>
        </p:grpSpPr>
        <p:sp>
          <p:nvSpPr>
            <p:cNvPr id="2084" name="Freeform 14"/>
            <p:cNvSpPr>
              <a:spLocks/>
            </p:cNvSpPr>
            <p:nvPr/>
          </p:nvSpPr>
          <p:spPr bwMode="auto">
            <a:xfrm>
              <a:off x="2023" y="4451"/>
              <a:ext cx="289" cy="242"/>
            </a:xfrm>
            <a:custGeom>
              <a:avLst/>
              <a:gdLst>
                <a:gd name="T0" fmla="*/ 289 w 578"/>
                <a:gd name="T1" fmla="*/ 242 h 484"/>
                <a:gd name="T2" fmla="*/ 288 w 578"/>
                <a:gd name="T3" fmla="*/ 242 h 484"/>
                <a:gd name="T4" fmla="*/ 286 w 578"/>
                <a:gd name="T5" fmla="*/ 242 h 484"/>
                <a:gd name="T6" fmla="*/ 281 w 578"/>
                <a:gd name="T7" fmla="*/ 242 h 484"/>
                <a:gd name="T8" fmla="*/ 275 w 578"/>
                <a:gd name="T9" fmla="*/ 242 h 484"/>
                <a:gd name="T10" fmla="*/ 267 w 578"/>
                <a:gd name="T11" fmla="*/ 242 h 484"/>
                <a:gd name="T12" fmla="*/ 259 w 578"/>
                <a:gd name="T13" fmla="*/ 242 h 484"/>
                <a:gd name="T14" fmla="*/ 249 w 578"/>
                <a:gd name="T15" fmla="*/ 242 h 484"/>
                <a:gd name="T16" fmla="*/ 239 w 578"/>
                <a:gd name="T17" fmla="*/ 242 h 484"/>
                <a:gd name="T18" fmla="*/ 228 w 578"/>
                <a:gd name="T19" fmla="*/ 242 h 484"/>
                <a:gd name="T20" fmla="*/ 216 w 578"/>
                <a:gd name="T21" fmla="*/ 242 h 484"/>
                <a:gd name="T22" fmla="*/ 205 w 578"/>
                <a:gd name="T23" fmla="*/ 242 h 484"/>
                <a:gd name="T24" fmla="*/ 193 w 578"/>
                <a:gd name="T25" fmla="*/ 242 h 484"/>
                <a:gd name="T26" fmla="*/ 181 w 578"/>
                <a:gd name="T27" fmla="*/ 242 h 484"/>
                <a:gd name="T28" fmla="*/ 170 w 578"/>
                <a:gd name="T29" fmla="*/ 242 h 484"/>
                <a:gd name="T30" fmla="*/ 158 w 578"/>
                <a:gd name="T31" fmla="*/ 242 h 484"/>
                <a:gd name="T32" fmla="*/ 148 w 578"/>
                <a:gd name="T33" fmla="*/ 242 h 484"/>
                <a:gd name="T34" fmla="*/ 128 w 578"/>
                <a:gd name="T35" fmla="*/ 241 h 484"/>
                <a:gd name="T36" fmla="*/ 110 w 578"/>
                <a:gd name="T37" fmla="*/ 237 h 484"/>
                <a:gd name="T38" fmla="*/ 93 w 578"/>
                <a:gd name="T39" fmla="*/ 232 h 484"/>
                <a:gd name="T40" fmla="*/ 76 w 578"/>
                <a:gd name="T41" fmla="*/ 225 h 484"/>
                <a:gd name="T42" fmla="*/ 60 w 578"/>
                <a:gd name="T43" fmla="*/ 215 h 484"/>
                <a:gd name="T44" fmla="*/ 45 w 578"/>
                <a:gd name="T45" fmla="*/ 203 h 484"/>
                <a:gd name="T46" fmla="*/ 32 w 578"/>
                <a:gd name="T47" fmla="*/ 190 h 484"/>
                <a:gd name="T48" fmla="*/ 22 w 578"/>
                <a:gd name="T49" fmla="*/ 174 h 484"/>
                <a:gd name="T50" fmla="*/ 13 w 578"/>
                <a:gd name="T51" fmla="*/ 157 h 484"/>
                <a:gd name="T52" fmla="*/ 6 w 578"/>
                <a:gd name="T53" fmla="*/ 139 h 484"/>
                <a:gd name="T54" fmla="*/ 2 w 578"/>
                <a:gd name="T55" fmla="*/ 119 h 484"/>
                <a:gd name="T56" fmla="*/ 0 w 578"/>
                <a:gd name="T57" fmla="*/ 98 h 484"/>
                <a:gd name="T58" fmla="*/ 2 w 578"/>
                <a:gd name="T59" fmla="*/ 75 h 484"/>
                <a:gd name="T60" fmla="*/ 5 w 578"/>
                <a:gd name="T61" fmla="*/ 51 h 484"/>
                <a:gd name="T62" fmla="*/ 12 w 578"/>
                <a:gd name="T63" fmla="*/ 26 h 484"/>
                <a:gd name="T64" fmla="*/ 23 w 578"/>
                <a:gd name="T65" fmla="*/ 0 h 484"/>
                <a:gd name="T66" fmla="*/ 289 w 578"/>
                <a:gd name="T67" fmla="*/ 0 h 484"/>
                <a:gd name="T68" fmla="*/ 289 w 578"/>
                <a:gd name="T69" fmla="*/ 242 h 4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8" h="484">
                  <a:moveTo>
                    <a:pt x="578" y="484"/>
                  </a:moveTo>
                  <a:lnTo>
                    <a:pt x="576" y="484"/>
                  </a:lnTo>
                  <a:lnTo>
                    <a:pt x="571" y="484"/>
                  </a:lnTo>
                  <a:lnTo>
                    <a:pt x="561" y="484"/>
                  </a:lnTo>
                  <a:lnTo>
                    <a:pt x="549" y="484"/>
                  </a:lnTo>
                  <a:lnTo>
                    <a:pt x="534" y="484"/>
                  </a:lnTo>
                  <a:lnTo>
                    <a:pt x="517" y="484"/>
                  </a:lnTo>
                  <a:lnTo>
                    <a:pt x="498" y="484"/>
                  </a:lnTo>
                  <a:lnTo>
                    <a:pt x="477" y="484"/>
                  </a:lnTo>
                  <a:lnTo>
                    <a:pt x="456" y="484"/>
                  </a:lnTo>
                  <a:lnTo>
                    <a:pt x="432" y="484"/>
                  </a:lnTo>
                  <a:lnTo>
                    <a:pt x="409" y="484"/>
                  </a:lnTo>
                  <a:lnTo>
                    <a:pt x="385" y="484"/>
                  </a:lnTo>
                  <a:lnTo>
                    <a:pt x="362" y="484"/>
                  </a:lnTo>
                  <a:lnTo>
                    <a:pt x="339" y="484"/>
                  </a:lnTo>
                  <a:lnTo>
                    <a:pt x="316" y="484"/>
                  </a:lnTo>
                  <a:lnTo>
                    <a:pt x="295" y="484"/>
                  </a:lnTo>
                  <a:lnTo>
                    <a:pt x="256" y="482"/>
                  </a:lnTo>
                  <a:lnTo>
                    <a:pt x="220" y="474"/>
                  </a:lnTo>
                  <a:lnTo>
                    <a:pt x="185" y="464"/>
                  </a:lnTo>
                  <a:lnTo>
                    <a:pt x="151" y="449"/>
                  </a:lnTo>
                  <a:lnTo>
                    <a:pt x="119" y="430"/>
                  </a:lnTo>
                  <a:lnTo>
                    <a:pt x="90" y="405"/>
                  </a:lnTo>
                  <a:lnTo>
                    <a:pt x="64" y="379"/>
                  </a:lnTo>
                  <a:lnTo>
                    <a:pt x="44" y="348"/>
                  </a:lnTo>
                  <a:lnTo>
                    <a:pt x="26" y="314"/>
                  </a:lnTo>
                  <a:lnTo>
                    <a:pt x="12" y="278"/>
                  </a:lnTo>
                  <a:lnTo>
                    <a:pt x="4" y="238"/>
                  </a:lnTo>
                  <a:lnTo>
                    <a:pt x="0" y="195"/>
                  </a:lnTo>
                  <a:lnTo>
                    <a:pt x="3" y="150"/>
                  </a:lnTo>
                  <a:lnTo>
                    <a:pt x="10" y="102"/>
                  </a:lnTo>
                  <a:lnTo>
                    <a:pt x="24" y="52"/>
                  </a:lnTo>
                  <a:lnTo>
                    <a:pt x="46" y="0"/>
                  </a:lnTo>
                  <a:lnTo>
                    <a:pt x="578" y="0"/>
                  </a:lnTo>
                  <a:lnTo>
                    <a:pt x="578" y="48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15"/>
            <p:cNvSpPr>
              <a:spLocks/>
            </p:cNvSpPr>
            <p:nvPr/>
          </p:nvSpPr>
          <p:spPr bwMode="auto">
            <a:xfrm>
              <a:off x="1824" y="4130"/>
              <a:ext cx="376" cy="471"/>
            </a:xfrm>
            <a:custGeom>
              <a:avLst/>
              <a:gdLst>
                <a:gd name="T0" fmla="*/ 178 w 753"/>
                <a:gd name="T1" fmla="*/ 471 h 941"/>
                <a:gd name="T2" fmla="*/ 173 w 753"/>
                <a:gd name="T3" fmla="*/ 449 h 941"/>
                <a:gd name="T4" fmla="*/ 170 w 753"/>
                <a:gd name="T5" fmla="*/ 427 h 941"/>
                <a:gd name="T6" fmla="*/ 170 w 753"/>
                <a:gd name="T7" fmla="*/ 406 h 941"/>
                <a:gd name="T8" fmla="*/ 172 w 753"/>
                <a:gd name="T9" fmla="*/ 384 h 941"/>
                <a:gd name="T10" fmla="*/ 176 w 753"/>
                <a:gd name="T11" fmla="*/ 363 h 941"/>
                <a:gd name="T12" fmla="*/ 183 w 753"/>
                <a:gd name="T13" fmla="*/ 343 h 941"/>
                <a:gd name="T14" fmla="*/ 190 w 753"/>
                <a:gd name="T15" fmla="*/ 322 h 941"/>
                <a:gd name="T16" fmla="*/ 198 w 753"/>
                <a:gd name="T17" fmla="*/ 302 h 941"/>
                <a:gd name="T18" fmla="*/ 208 w 753"/>
                <a:gd name="T19" fmla="*/ 284 h 941"/>
                <a:gd name="T20" fmla="*/ 218 w 753"/>
                <a:gd name="T21" fmla="*/ 265 h 941"/>
                <a:gd name="T22" fmla="*/ 229 w 753"/>
                <a:gd name="T23" fmla="*/ 248 h 941"/>
                <a:gd name="T24" fmla="*/ 239 w 753"/>
                <a:gd name="T25" fmla="*/ 231 h 941"/>
                <a:gd name="T26" fmla="*/ 249 w 753"/>
                <a:gd name="T27" fmla="*/ 215 h 941"/>
                <a:gd name="T28" fmla="*/ 260 w 753"/>
                <a:gd name="T29" fmla="*/ 201 h 941"/>
                <a:gd name="T30" fmla="*/ 269 w 753"/>
                <a:gd name="T31" fmla="*/ 188 h 941"/>
                <a:gd name="T32" fmla="*/ 277 w 753"/>
                <a:gd name="T33" fmla="*/ 176 h 941"/>
                <a:gd name="T34" fmla="*/ 376 w 753"/>
                <a:gd name="T35" fmla="*/ 236 h 941"/>
                <a:gd name="T36" fmla="*/ 257 w 753"/>
                <a:gd name="T37" fmla="*/ 17 h 941"/>
                <a:gd name="T38" fmla="*/ 0 w 753"/>
                <a:gd name="T39" fmla="*/ 0 h 941"/>
                <a:gd name="T40" fmla="*/ 89 w 753"/>
                <a:gd name="T41" fmla="*/ 61 h 941"/>
                <a:gd name="T42" fmla="*/ 79 w 753"/>
                <a:gd name="T43" fmla="*/ 78 h 941"/>
                <a:gd name="T44" fmla="*/ 68 w 753"/>
                <a:gd name="T45" fmla="*/ 98 h 941"/>
                <a:gd name="T46" fmla="*/ 57 w 753"/>
                <a:gd name="T47" fmla="*/ 119 h 941"/>
                <a:gd name="T48" fmla="*/ 48 w 753"/>
                <a:gd name="T49" fmla="*/ 141 h 941"/>
                <a:gd name="T50" fmla="*/ 40 w 753"/>
                <a:gd name="T51" fmla="*/ 163 h 941"/>
                <a:gd name="T52" fmla="*/ 36 w 753"/>
                <a:gd name="T53" fmla="*/ 185 h 941"/>
                <a:gd name="T54" fmla="*/ 37 w 753"/>
                <a:gd name="T55" fmla="*/ 205 h 941"/>
                <a:gd name="T56" fmla="*/ 43 w 753"/>
                <a:gd name="T57" fmla="*/ 224 h 941"/>
                <a:gd name="T58" fmla="*/ 53 w 753"/>
                <a:gd name="T59" fmla="*/ 241 h 941"/>
                <a:gd name="T60" fmla="*/ 63 w 753"/>
                <a:gd name="T61" fmla="*/ 260 h 941"/>
                <a:gd name="T62" fmla="*/ 74 w 753"/>
                <a:gd name="T63" fmla="*/ 279 h 941"/>
                <a:gd name="T64" fmla="*/ 85 w 753"/>
                <a:gd name="T65" fmla="*/ 300 h 941"/>
                <a:gd name="T66" fmla="*/ 96 w 753"/>
                <a:gd name="T67" fmla="*/ 321 h 941"/>
                <a:gd name="T68" fmla="*/ 107 w 753"/>
                <a:gd name="T69" fmla="*/ 341 h 941"/>
                <a:gd name="T70" fmla="*/ 118 w 753"/>
                <a:gd name="T71" fmla="*/ 361 h 941"/>
                <a:gd name="T72" fmla="*/ 129 w 753"/>
                <a:gd name="T73" fmla="*/ 381 h 941"/>
                <a:gd name="T74" fmla="*/ 139 w 753"/>
                <a:gd name="T75" fmla="*/ 399 h 941"/>
                <a:gd name="T76" fmla="*/ 149 w 753"/>
                <a:gd name="T77" fmla="*/ 416 h 941"/>
                <a:gd name="T78" fmla="*/ 157 w 753"/>
                <a:gd name="T79" fmla="*/ 431 h 941"/>
                <a:gd name="T80" fmla="*/ 164 w 753"/>
                <a:gd name="T81" fmla="*/ 444 h 941"/>
                <a:gd name="T82" fmla="*/ 170 w 753"/>
                <a:gd name="T83" fmla="*/ 455 h 941"/>
                <a:gd name="T84" fmla="*/ 175 w 753"/>
                <a:gd name="T85" fmla="*/ 464 h 941"/>
                <a:gd name="T86" fmla="*/ 177 w 753"/>
                <a:gd name="T87" fmla="*/ 469 h 941"/>
                <a:gd name="T88" fmla="*/ 178 w 753"/>
                <a:gd name="T89" fmla="*/ 471 h 9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3" h="941">
                  <a:moveTo>
                    <a:pt x="357" y="941"/>
                  </a:moveTo>
                  <a:lnTo>
                    <a:pt x="346" y="897"/>
                  </a:lnTo>
                  <a:lnTo>
                    <a:pt x="341" y="854"/>
                  </a:lnTo>
                  <a:lnTo>
                    <a:pt x="341" y="811"/>
                  </a:lnTo>
                  <a:lnTo>
                    <a:pt x="345" y="768"/>
                  </a:lnTo>
                  <a:lnTo>
                    <a:pt x="353" y="726"/>
                  </a:lnTo>
                  <a:lnTo>
                    <a:pt x="366" y="685"/>
                  </a:lnTo>
                  <a:lnTo>
                    <a:pt x="380" y="644"/>
                  </a:lnTo>
                  <a:lnTo>
                    <a:pt x="397" y="604"/>
                  </a:lnTo>
                  <a:lnTo>
                    <a:pt x="417" y="567"/>
                  </a:lnTo>
                  <a:lnTo>
                    <a:pt x="437" y="529"/>
                  </a:lnTo>
                  <a:lnTo>
                    <a:pt x="458" y="495"/>
                  </a:lnTo>
                  <a:lnTo>
                    <a:pt x="478" y="461"/>
                  </a:lnTo>
                  <a:lnTo>
                    <a:pt x="499" y="430"/>
                  </a:lnTo>
                  <a:lnTo>
                    <a:pt x="520" y="402"/>
                  </a:lnTo>
                  <a:lnTo>
                    <a:pt x="538" y="375"/>
                  </a:lnTo>
                  <a:lnTo>
                    <a:pt x="554" y="351"/>
                  </a:lnTo>
                  <a:lnTo>
                    <a:pt x="753" y="472"/>
                  </a:lnTo>
                  <a:lnTo>
                    <a:pt x="514" y="33"/>
                  </a:lnTo>
                  <a:lnTo>
                    <a:pt x="0" y="0"/>
                  </a:lnTo>
                  <a:lnTo>
                    <a:pt x="179" y="122"/>
                  </a:lnTo>
                  <a:lnTo>
                    <a:pt x="159" y="156"/>
                  </a:lnTo>
                  <a:lnTo>
                    <a:pt x="136" y="195"/>
                  </a:lnTo>
                  <a:lnTo>
                    <a:pt x="115" y="238"/>
                  </a:lnTo>
                  <a:lnTo>
                    <a:pt x="96" y="281"/>
                  </a:lnTo>
                  <a:lnTo>
                    <a:pt x="80" y="325"/>
                  </a:lnTo>
                  <a:lnTo>
                    <a:pt x="73" y="369"/>
                  </a:lnTo>
                  <a:lnTo>
                    <a:pt x="74" y="409"/>
                  </a:lnTo>
                  <a:lnTo>
                    <a:pt x="86" y="447"/>
                  </a:lnTo>
                  <a:lnTo>
                    <a:pt x="106" y="482"/>
                  </a:lnTo>
                  <a:lnTo>
                    <a:pt x="126" y="519"/>
                  </a:lnTo>
                  <a:lnTo>
                    <a:pt x="148" y="558"/>
                  </a:lnTo>
                  <a:lnTo>
                    <a:pt x="170" y="600"/>
                  </a:lnTo>
                  <a:lnTo>
                    <a:pt x="193" y="641"/>
                  </a:lnTo>
                  <a:lnTo>
                    <a:pt x="215" y="681"/>
                  </a:lnTo>
                  <a:lnTo>
                    <a:pt x="237" y="722"/>
                  </a:lnTo>
                  <a:lnTo>
                    <a:pt x="259" y="761"/>
                  </a:lnTo>
                  <a:lnTo>
                    <a:pt x="278" y="797"/>
                  </a:lnTo>
                  <a:lnTo>
                    <a:pt x="298" y="831"/>
                  </a:lnTo>
                  <a:lnTo>
                    <a:pt x="315" y="862"/>
                  </a:lnTo>
                  <a:lnTo>
                    <a:pt x="329" y="888"/>
                  </a:lnTo>
                  <a:lnTo>
                    <a:pt x="340" y="910"/>
                  </a:lnTo>
                  <a:lnTo>
                    <a:pt x="350" y="927"/>
                  </a:lnTo>
                  <a:lnTo>
                    <a:pt x="355" y="937"/>
                  </a:lnTo>
                  <a:lnTo>
                    <a:pt x="357" y="9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16"/>
            <p:cNvSpPr>
              <a:spLocks/>
            </p:cNvSpPr>
            <p:nvPr/>
          </p:nvSpPr>
          <p:spPr bwMode="auto">
            <a:xfrm>
              <a:off x="2487" y="4106"/>
              <a:ext cx="300" cy="350"/>
            </a:xfrm>
            <a:custGeom>
              <a:avLst/>
              <a:gdLst>
                <a:gd name="T0" fmla="*/ 212 w 600"/>
                <a:gd name="T1" fmla="*/ 0 h 700"/>
                <a:gd name="T2" fmla="*/ 214 w 600"/>
                <a:gd name="T3" fmla="*/ 3 h 700"/>
                <a:gd name="T4" fmla="*/ 219 w 600"/>
                <a:gd name="T5" fmla="*/ 13 h 700"/>
                <a:gd name="T6" fmla="*/ 227 w 600"/>
                <a:gd name="T7" fmla="*/ 26 h 700"/>
                <a:gd name="T8" fmla="*/ 237 w 600"/>
                <a:gd name="T9" fmla="*/ 44 h 700"/>
                <a:gd name="T10" fmla="*/ 247 w 600"/>
                <a:gd name="T11" fmla="*/ 63 h 700"/>
                <a:gd name="T12" fmla="*/ 259 w 600"/>
                <a:gd name="T13" fmla="*/ 84 h 700"/>
                <a:gd name="T14" fmla="*/ 271 w 600"/>
                <a:gd name="T15" fmla="*/ 105 h 700"/>
                <a:gd name="T16" fmla="*/ 281 w 600"/>
                <a:gd name="T17" fmla="*/ 124 h 700"/>
                <a:gd name="T18" fmla="*/ 289 w 600"/>
                <a:gd name="T19" fmla="*/ 141 h 700"/>
                <a:gd name="T20" fmla="*/ 295 w 600"/>
                <a:gd name="T21" fmla="*/ 159 h 700"/>
                <a:gd name="T22" fmla="*/ 299 w 600"/>
                <a:gd name="T23" fmla="*/ 177 h 700"/>
                <a:gd name="T24" fmla="*/ 300 w 600"/>
                <a:gd name="T25" fmla="*/ 196 h 700"/>
                <a:gd name="T26" fmla="*/ 300 w 600"/>
                <a:gd name="T27" fmla="*/ 214 h 700"/>
                <a:gd name="T28" fmla="*/ 297 w 600"/>
                <a:gd name="T29" fmla="*/ 232 h 700"/>
                <a:gd name="T30" fmla="*/ 291 w 600"/>
                <a:gd name="T31" fmla="*/ 250 h 700"/>
                <a:gd name="T32" fmla="*/ 283 w 600"/>
                <a:gd name="T33" fmla="*/ 267 h 700"/>
                <a:gd name="T34" fmla="*/ 272 w 600"/>
                <a:gd name="T35" fmla="*/ 283 h 700"/>
                <a:gd name="T36" fmla="*/ 260 w 600"/>
                <a:gd name="T37" fmla="*/ 297 h 700"/>
                <a:gd name="T38" fmla="*/ 244 w 600"/>
                <a:gd name="T39" fmla="*/ 311 h 700"/>
                <a:gd name="T40" fmla="*/ 227 w 600"/>
                <a:gd name="T41" fmla="*/ 323 h 700"/>
                <a:gd name="T42" fmla="*/ 206 w 600"/>
                <a:gd name="T43" fmla="*/ 333 h 700"/>
                <a:gd name="T44" fmla="*/ 184 w 600"/>
                <a:gd name="T45" fmla="*/ 341 h 700"/>
                <a:gd name="T46" fmla="*/ 158 w 600"/>
                <a:gd name="T47" fmla="*/ 346 h 700"/>
                <a:gd name="T48" fmla="*/ 130 w 600"/>
                <a:gd name="T49" fmla="*/ 350 h 700"/>
                <a:gd name="T50" fmla="*/ 0 w 600"/>
                <a:gd name="T51" fmla="*/ 118 h 700"/>
                <a:gd name="T52" fmla="*/ 212 w 600"/>
                <a:gd name="T53" fmla="*/ 0 h 7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00" h="700">
                  <a:moveTo>
                    <a:pt x="424" y="0"/>
                  </a:moveTo>
                  <a:lnTo>
                    <a:pt x="428" y="6"/>
                  </a:lnTo>
                  <a:lnTo>
                    <a:pt x="437" y="26"/>
                  </a:lnTo>
                  <a:lnTo>
                    <a:pt x="453" y="52"/>
                  </a:lnTo>
                  <a:lnTo>
                    <a:pt x="473" y="88"/>
                  </a:lnTo>
                  <a:lnTo>
                    <a:pt x="494" y="126"/>
                  </a:lnTo>
                  <a:lnTo>
                    <a:pt x="517" y="168"/>
                  </a:lnTo>
                  <a:lnTo>
                    <a:pt x="541" y="209"/>
                  </a:lnTo>
                  <a:lnTo>
                    <a:pt x="561" y="247"/>
                  </a:lnTo>
                  <a:lnTo>
                    <a:pt x="578" y="282"/>
                  </a:lnTo>
                  <a:lnTo>
                    <a:pt x="590" y="317"/>
                  </a:lnTo>
                  <a:lnTo>
                    <a:pt x="598" y="354"/>
                  </a:lnTo>
                  <a:lnTo>
                    <a:pt x="600" y="391"/>
                  </a:lnTo>
                  <a:lnTo>
                    <a:pt x="599" y="428"/>
                  </a:lnTo>
                  <a:lnTo>
                    <a:pt x="593" y="464"/>
                  </a:lnTo>
                  <a:lnTo>
                    <a:pt x="582" y="499"/>
                  </a:lnTo>
                  <a:lnTo>
                    <a:pt x="566" y="533"/>
                  </a:lnTo>
                  <a:lnTo>
                    <a:pt x="544" y="565"/>
                  </a:lnTo>
                  <a:lnTo>
                    <a:pt x="519" y="594"/>
                  </a:lnTo>
                  <a:lnTo>
                    <a:pt x="488" y="622"/>
                  </a:lnTo>
                  <a:lnTo>
                    <a:pt x="453" y="645"/>
                  </a:lnTo>
                  <a:lnTo>
                    <a:pt x="412" y="666"/>
                  </a:lnTo>
                  <a:lnTo>
                    <a:pt x="367" y="681"/>
                  </a:lnTo>
                  <a:lnTo>
                    <a:pt x="316" y="692"/>
                  </a:lnTo>
                  <a:lnTo>
                    <a:pt x="260" y="700"/>
                  </a:lnTo>
                  <a:lnTo>
                    <a:pt x="0" y="236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17"/>
            <p:cNvSpPr>
              <a:spLocks/>
            </p:cNvSpPr>
            <p:nvPr/>
          </p:nvSpPr>
          <p:spPr bwMode="auto">
            <a:xfrm>
              <a:off x="2333" y="4362"/>
              <a:ext cx="436" cy="444"/>
            </a:xfrm>
            <a:custGeom>
              <a:avLst/>
              <a:gdLst>
                <a:gd name="T0" fmla="*/ 436 w 871"/>
                <a:gd name="T1" fmla="*/ 58 h 887"/>
                <a:gd name="T2" fmla="*/ 419 w 871"/>
                <a:gd name="T3" fmla="*/ 73 h 887"/>
                <a:gd name="T4" fmla="*/ 402 w 871"/>
                <a:gd name="T5" fmla="*/ 86 h 887"/>
                <a:gd name="T6" fmla="*/ 383 w 871"/>
                <a:gd name="T7" fmla="*/ 97 h 887"/>
                <a:gd name="T8" fmla="*/ 363 w 871"/>
                <a:gd name="T9" fmla="*/ 106 h 887"/>
                <a:gd name="T10" fmla="*/ 343 w 871"/>
                <a:gd name="T11" fmla="*/ 112 h 887"/>
                <a:gd name="T12" fmla="*/ 321 w 871"/>
                <a:gd name="T13" fmla="*/ 117 h 887"/>
                <a:gd name="T14" fmla="*/ 300 w 871"/>
                <a:gd name="T15" fmla="*/ 121 h 887"/>
                <a:gd name="T16" fmla="*/ 279 w 871"/>
                <a:gd name="T17" fmla="*/ 123 h 887"/>
                <a:gd name="T18" fmla="*/ 257 w 871"/>
                <a:gd name="T19" fmla="*/ 124 h 887"/>
                <a:gd name="T20" fmla="*/ 236 w 871"/>
                <a:gd name="T21" fmla="*/ 124 h 887"/>
                <a:gd name="T22" fmla="*/ 216 w 871"/>
                <a:gd name="T23" fmla="*/ 123 h 887"/>
                <a:gd name="T24" fmla="*/ 196 w 871"/>
                <a:gd name="T25" fmla="*/ 122 h 887"/>
                <a:gd name="T26" fmla="*/ 178 w 871"/>
                <a:gd name="T27" fmla="*/ 121 h 887"/>
                <a:gd name="T28" fmla="*/ 160 w 871"/>
                <a:gd name="T29" fmla="*/ 119 h 887"/>
                <a:gd name="T30" fmla="*/ 144 w 871"/>
                <a:gd name="T31" fmla="*/ 118 h 887"/>
                <a:gd name="T32" fmla="*/ 130 w 871"/>
                <a:gd name="T33" fmla="*/ 117 h 887"/>
                <a:gd name="T34" fmla="*/ 134 w 871"/>
                <a:gd name="T35" fmla="*/ 0 h 887"/>
                <a:gd name="T36" fmla="*/ 0 w 871"/>
                <a:gd name="T37" fmla="*/ 211 h 887"/>
                <a:gd name="T38" fmla="*/ 111 w 871"/>
                <a:gd name="T39" fmla="*/ 444 h 887"/>
                <a:gd name="T40" fmla="*/ 122 w 871"/>
                <a:gd name="T41" fmla="*/ 336 h 887"/>
                <a:gd name="T42" fmla="*/ 131 w 871"/>
                <a:gd name="T43" fmla="*/ 336 h 887"/>
                <a:gd name="T44" fmla="*/ 142 w 871"/>
                <a:gd name="T45" fmla="*/ 336 h 887"/>
                <a:gd name="T46" fmla="*/ 153 w 871"/>
                <a:gd name="T47" fmla="*/ 336 h 887"/>
                <a:gd name="T48" fmla="*/ 164 w 871"/>
                <a:gd name="T49" fmla="*/ 336 h 887"/>
                <a:gd name="T50" fmla="*/ 176 w 871"/>
                <a:gd name="T51" fmla="*/ 336 h 887"/>
                <a:gd name="T52" fmla="*/ 187 w 871"/>
                <a:gd name="T53" fmla="*/ 336 h 887"/>
                <a:gd name="T54" fmla="*/ 199 w 871"/>
                <a:gd name="T55" fmla="*/ 335 h 887"/>
                <a:gd name="T56" fmla="*/ 211 w 871"/>
                <a:gd name="T57" fmla="*/ 333 h 887"/>
                <a:gd name="T58" fmla="*/ 223 w 871"/>
                <a:gd name="T59" fmla="*/ 332 h 887"/>
                <a:gd name="T60" fmla="*/ 234 w 871"/>
                <a:gd name="T61" fmla="*/ 329 h 887"/>
                <a:gd name="T62" fmla="*/ 245 w 871"/>
                <a:gd name="T63" fmla="*/ 326 h 887"/>
                <a:gd name="T64" fmla="*/ 255 w 871"/>
                <a:gd name="T65" fmla="*/ 322 h 887"/>
                <a:gd name="T66" fmla="*/ 264 w 871"/>
                <a:gd name="T67" fmla="*/ 317 h 887"/>
                <a:gd name="T68" fmla="*/ 272 w 871"/>
                <a:gd name="T69" fmla="*/ 311 h 887"/>
                <a:gd name="T70" fmla="*/ 280 w 871"/>
                <a:gd name="T71" fmla="*/ 305 h 887"/>
                <a:gd name="T72" fmla="*/ 286 w 871"/>
                <a:gd name="T73" fmla="*/ 297 h 887"/>
                <a:gd name="T74" fmla="*/ 296 w 871"/>
                <a:gd name="T75" fmla="*/ 280 h 887"/>
                <a:gd name="T76" fmla="*/ 307 w 871"/>
                <a:gd name="T77" fmla="*/ 262 h 887"/>
                <a:gd name="T78" fmla="*/ 319 w 871"/>
                <a:gd name="T79" fmla="*/ 243 h 887"/>
                <a:gd name="T80" fmla="*/ 332 w 871"/>
                <a:gd name="T81" fmla="*/ 223 h 887"/>
                <a:gd name="T82" fmla="*/ 344 w 871"/>
                <a:gd name="T83" fmla="*/ 203 h 887"/>
                <a:gd name="T84" fmla="*/ 357 w 871"/>
                <a:gd name="T85" fmla="*/ 183 h 887"/>
                <a:gd name="T86" fmla="*/ 369 w 871"/>
                <a:gd name="T87" fmla="*/ 164 h 887"/>
                <a:gd name="T88" fmla="*/ 381 w 871"/>
                <a:gd name="T89" fmla="*/ 145 h 887"/>
                <a:gd name="T90" fmla="*/ 392 w 871"/>
                <a:gd name="T91" fmla="*/ 127 h 887"/>
                <a:gd name="T92" fmla="*/ 402 w 871"/>
                <a:gd name="T93" fmla="*/ 111 h 887"/>
                <a:gd name="T94" fmla="*/ 411 w 871"/>
                <a:gd name="T95" fmla="*/ 97 h 887"/>
                <a:gd name="T96" fmla="*/ 420 w 871"/>
                <a:gd name="T97" fmla="*/ 83 h 887"/>
                <a:gd name="T98" fmla="*/ 426 w 871"/>
                <a:gd name="T99" fmla="*/ 73 h 887"/>
                <a:gd name="T100" fmla="*/ 431 w 871"/>
                <a:gd name="T101" fmla="*/ 65 h 887"/>
                <a:gd name="T102" fmla="*/ 434 w 871"/>
                <a:gd name="T103" fmla="*/ 60 h 887"/>
                <a:gd name="T104" fmla="*/ 436 w 871"/>
                <a:gd name="T105" fmla="*/ 58 h 8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1" h="887">
                  <a:moveTo>
                    <a:pt x="871" y="116"/>
                  </a:moveTo>
                  <a:lnTo>
                    <a:pt x="838" y="146"/>
                  </a:lnTo>
                  <a:lnTo>
                    <a:pt x="803" y="172"/>
                  </a:lnTo>
                  <a:lnTo>
                    <a:pt x="765" y="194"/>
                  </a:lnTo>
                  <a:lnTo>
                    <a:pt x="726" y="211"/>
                  </a:lnTo>
                  <a:lnTo>
                    <a:pt x="685" y="224"/>
                  </a:lnTo>
                  <a:lnTo>
                    <a:pt x="642" y="234"/>
                  </a:lnTo>
                  <a:lnTo>
                    <a:pt x="600" y="241"/>
                  </a:lnTo>
                  <a:lnTo>
                    <a:pt x="557" y="245"/>
                  </a:lnTo>
                  <a:lnTo>
                    <a:pt x="514" y="247"/>
                  </a:lnTo>
                  <a:lnTo>
                    <a:pt x="472" y="247"/>
                  </a:lnTo>
                  <a:lnTo>
                    <a:pt x="431" y="246"/>
                  </a:lnTo>
                  <a:lnTo>
                    <a:pt x="392" y="244"/>
                  </a:lnTo>
                  <a:lnTo>
                    <a:pt x="355" y="241"/>
                  </a:lnTo>
                  <a:lnTo>
                    <a:pt x="319" y="237"/>
                  </a:lnTo>
                  <a:lnTo>
                    <a:pt x="288" y="235"/>
                  </a:lnTo>
                  <a:lnTo>
                    <a:pt x="259" y="233"/>
                  </a:lnTo>
                  <a:lnTo>
                    <a:pt x="268" y="0"/>
                  </a:lnTo>
                  <a:lnTo>
                    <a:pt x="0" y="422"/>
                  </a:lnTo>
                  <a:lnTo>
                    <a:pt x="222" y="887"/>
                  </a:lnTo>
                  <a:lnTo>
                    <a:pt x="243" y="671"/>
                  </a:lnTo>
                  <a:lnTo>
                    <a:pt x="262" y="671"/>
                  </a:lnTo>
                  <a:lnTo>
                    <a:pt x="283" y="672"/>
                  </a:lnTo>
                  <a:lnTo>
                    <a:pt x="305" y="672"/>
                  </a:lnTo>
                  <a:lnTo>
                    <a:pt x="327" y="672"/>
                  </a:lnTo>
                  <a:lnTo>
                    <a:pt x="351" y="672"/>
                  </a:lnTo>
                  <a:lnTo>
                    <a:pt x="374" y="671"/>
                  </a:lnTo>
                  <a:lnTo>
                    <a:pt x="398" y="670"/>
                  </a:lnTo>
                  <a:lnTo>
                    <a:pt x="421" y="666"/>
                  </a:lnTo>
                  <a:lnTo>
                    <a:pt x="446" y="664"/>
                  </a:lnTo>
                  <a:lnTo>
                    <a:pt x="467" y="658"/>
                  </a:lnTo>
                  <a:lnTo>
                    <a:pt x="489" y="651"/>
                  </a:lnTo>
                  <a:lnTo>
                    <a:pt x="509" y="644"/>
                  </a:lnTo>
                  <a:lnTo>
                    <a:pt x="527" y="634"/>
                  </a:lnTo>
                  <a:lnTo>
                    <a:pt x="544" y="622"/>
                  </a:lnTo>
                  <a:lnTo>
                    <a:pt x="559" y="609"/>
                  </a:lnTo>
                  <a:lnTo>
                    <a:pt x="571" y="593"/>
                  </a:lnTo>
                  <a:lnTo>
                    <a:pt x="591" y="559"/>
                  </a:lnTo>
                  <a:lnTo>
                    <a:pt x="614" y="523"/>
                  </a:lnTo>
                  <a:lnTo>
                    <a:pt x="637" y="485"/>
                  </a:lnTo>
                  <a:lnTo>
                    <a:pt x="663" y="446"/>
                  </a:lnTo>
                  <a:lnTo>
                    <a:pt x="687" y="406"/>
                  </a:lnTo>
                  <a:lnTo>
                    <a:pt x="713" y="366"/>
                  </a:lnTo>
                  <a:lnTo>
                    <a:pt x="737" y="327"/>
                  </a:lnTo>
                  <a:lnTo>
                    <a:pt x="761" y="290"/>
                  </a:lnTo>
                  <a:lnTo>
                    <a:pt x="783" y="254"/>
                  </a:lnTo>
                  <a:lnTo>
                    <a:pt x="804" y="222"/>
                  </a:lnTo>
                  <a:lnTo>
                    <a:pt x="822" y="193"/>
                  </a:lnTo>
                  <a:lnTo>
                    <a:pt x="839" y="166"/>
                  </a:lnTo>
                  <a:lnTo>
                    <a:pt x="852" y="145"/>
                  </a:lnTo>
                  <a:lnTo>
                    <a:pt x="862" y="129"/>
                  </a:lnTo>
                  <a:lnTo>
                    <a:pt x="868" y="120"/>
                  </a:lnTo>
                  <a:lnTo>
                    <a:pt x="871" y="1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18"/>
            <p:cNvSpPr>
              <a:spLocks/>
            </p:cNvSpPr>
            <p:nvPr/>
          </p:nvSpPr>
          <p:spPr bwMode="auto">
            <a:xfrm>
              <a:off x="1993" y="3858"/>
              <a:ext cx="345" cy="320"/>
            </a:xfrm>
            <a:custGeom>
              <a:avLst/>
              <a:gdLst>
                <a:gd name="T0" fmla="*/ 0 w 688"/>
                <a:gd name="T1" fmla="*/ 196 h 638"/>
                <a:gd name="T2" fmla="*/ 2 w 688"/>
                <a:gd name="T3" fmla="*/ 193 h 638"/>
                <a:gd name="T4" fmla="*/ 7 w 688"/>
                <a:gd name="T5" fmla="*/ 184 h 638"/>
                <a:gd name="T6" fmla="*/ 16 w 688"/>
                <a:gd name="T7" fmla="*/ 170 h 638"/>
                <a:gd name="T8" fmla="*/ 26 w 688"/>
                <a:gd name="T9" fmla="*/ 153 h 638"/>
                <a:gd name="T10" fmla="*/ 37 w 688"/>
                <a:gd name="T11" fmla="*/ 133 h 638"/>
                <a:gd name="T12" fmla="*/ 49 w 688"/>
                <a:gd name="T13" fmla="*/ 113 h 638"/>
                <a:gd name="T14" fmla="*/ 61 w 688"/>
                <a:gd name="T15" fmla="*/ 92 h 638"/>
                <a:gd name="T16" fmla="*/ 72 w 688"/>
                <a:gd name="T17" fmla="*/ 74 h 638"/>
                <a:gd name="T18" fmla="*/ 83 w 688"/>
                <a:gd name="T19" fmla="*/ 58 h 638"/>
                <a:gd name="T20" fmla="*/ 95 w 688"/>
                <a:gd name="T21" fmla="*/ 44 h 638"/>
                <a:gd name="T22" fmla="*/ 109 w 688"/>
                <a:gd name="T23" fmla="*/ 31 h 638"/>
                <a:gd name="T24" fmla="*/ 125 w 688"/>
                <a:gd name="T25" fmla="*/ 21 h 638"/>
                <a:gd name="T26" fmla="*/ 141 w 688"/>
                <a:gd name="T27" fmla="*/ 12 h 638"/>
                <a:gd name="T28" fmla="*/ 159 w 688"/>
                <a:gd name="T29" fmla="*/ 6 h 638"/>
                <a:gd name="T30" fmla="*/ 177 w 688"/>
                <a:gd name="T31" fmla="*/ 2 h 638"/>
                <a:gd name="T32" fmla="*/ 196 w 688"/>
                <a:gd name="T33" fmla="*/ 0 h 638"/>
                <a:gd name="T34" fmla="*/ 215 w 688"/>
                <a:gd name="T35" fmla="*/ 1 h 638"/>
                <a:gd name="T36" fmla="*/ 234 w 688"/>
                <a:gd name="T37" fmla="*/ 5 h 638"/>
                <a:gd name="T38" fmla="*/ 253 w 688"/>
                <a:gd name="T39" fmla="*/ 11 h 638"/>
                <a:gd name="T40" fmla="*/ 273 w 688"/>
                <a:gd name="T41" fmla="*/ 21 h 638"/>
                <a:gd name="T42" fmla="*/ 292 w 688"/>
                <a:gd name="T43" fmla="*/ 33 h 638"/>
                <a:gd name="T44" fmla="*/ 310 w 688"/>
                <a:gd name="T45" fmla="*/ 49 h 638"/>
                <a:gd name="T46" fmla="*/ 328 w 688"/>
                <a:gd name="T47" fmla="*/ 68 h 638"/>
                <a:gd name="T48" fmla="*/ 345 w 688"/>
                <a:gd name="T49" fmla="*/ 91 h 638"/>
                <a:gd name="T50" fmla="*/ 208 w 688"/>
                <a:gd name="T51" fmla="*/ 320 h 638"/>
                <a:gd name="T52" fmla="*/ 0 w 688"/>
                <a:gd name="T53" fmla="*/ 196 h 6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88" h="638">
                  <a:moveTo>
                    <a:pt x="0" y="391"/>
                  </a:moveTo>
                  <a:lnTo>
                    <a:pt x="3" y="385"/>
                  </a:lnTo>
                  <a:lnTo>
                    <a:pt x="14" y="367"/>
                  </a:lnTo>
                  <a:lnTo>
                    <a:pt x="31" y="339"/>
                  </a:lnTo>
                  <a:lnTo>
                    <a:pt x="51" y="305"/>
                  </a:lnTo>
                  <a:lnTo>
                    <a:pt x="74" y="266"/>
                  </a:lnTo>
                  <a:lnTo>
                    <a:pt x="98" y="225"/>
                  </a:lnTo>
                  <a:lnTo>
                    <a:pt x="122" y="184"/>
                  </a:lnTo>
                  <a:lnTo>
                    <a:pt x="144" y="147"/>
                  </a:lnTo>
                  <a:lnTo>
                    <a:pt x="166" y="115"/>
                  </a:lnTo>
                  <a:lnTo>
                    <a:pt x="190" y="87"/>
                  </a:lnTo>
                  <a:lnTo>
                    <a:pt x="218" y="62"/>
                  </a:lnTo>
                  <a:lnTo>
                    <a:pt x="249" y="41"/>
                  </a:lnTo>
                  <a:lnTo>
                    <a:pt x="282" y="24"/>
                  </a:lnTo>
                  <a:lnTo>
                    <a:pt x="317" y="11"/>
                  </a:lnTo>
                  <a:lnTo>
                    <a:pt x="353" y="4"/>
                  </a:lnTo>
                  <a:lnTo>
                    <a:pt x="390" y="0"/>
                  </a:lnTo>
                  <a:lnTo>
                    <a:pt x="429" y="2"/>
                  </a:lnTo>
                  <a:lnTo>
                    <a:pt x="466" y="10"/>
                  </a:lnTo>
                  <a:lnTo>
                    <a:pt x="505" y="22"/>
                  </a:lnTo>
                  <a:lnTo>
                    <a:pt x="544" y="41"/>
                  </a:lnTo>
                  <a:lnTo>
                    <a:pt x="582" y="65"/>
                  </a:lnTo>
                  <a:lnTo>
                    <a:pt x="619" y="97"/>
                  </a:lnTo>
                  <a:lnTo>
                    <a:pt x="654" y="136"/>
                  </a:lnTo>
                  <a:lnTo>
                    <a:pt x="688" y="181"/>
                  </a:lnTo>
                  <a:lnTo>
                    <a:pt x="415" y="63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19"/>
            <p:cNvSpPr>
              <a:spLocks/>
            </p:cNvSpPr>
            <p:nvPr/>
          </p:nvSpPr>
          <p:spPr bwMode="auto">
            <a:xfrm>
              <a:off x="2231" y="3835"/>
              <a:ext cx="496" cy="300"/>
            </a:xfrm>
            <a:custGeom>
              <a:avLst/>
              <a:gdLst>
                <a:gd name="T0" fmla="*/ 0 w 992"/>
                <a:gd name="T1" fmla="*/ 0 h 600"/>
                <a:gd name="T2" fmla="*/ 21 w 992"/>
                <a:gd name="T3" fmla="*/ 6 h 600"/>
                <a:gd name="T4" fmla="*/ 41 w 992"/>
                <a:gd name="T5" fmla="*/ 15 h 600"/>
                <a:gd name="T6" fmla="*/ 60 w 992"/>
                <a:gd name="T7" fmla="*/ 26 h 600"/>
                <a:gd name="T8" fmla="*/ 77 w 992"/>
                <a:gd name="T9" fmla="*/ 39 h 600"/>
                <a:gd name="T10" fmla="*/ 93 w 992"/>
                <a:gd name="T11" fmla="*/ 54 h 600"/>
                <a:gd name="T12" fmla="*/ 108 w 992"/>
                <a:gd name="T13" fmla="*/ 69 h 600"/>
                <a:gd name="T14" fmla="*/ 122 w 992"/>
                <a:gd name="T15" fmla="*/ 86 h 600"/>
                <a:gd name="T16" fmla="*/ 134 w 992"/>
                <a:gd name="T17" fmla="*/ 103 h 600"/>
                <a:gd name="T18" fmla="*/ 146 w 992"/>
                <a:gd name="T19" fmla="*/ 122 h 600"/>
                <a:gd name="T20" fmla="*/ 157 w 992"/>
                <a:gd name="T21" fmla="*/ 139 h 600"/>
                <a:gd name="T22" fmla="*/ 166 w 992"/>
                <a:gd name="T23" fmla="*/ 157 h 600"/>
                <a:gd name="T24" fmla="*/ 175 w 992"/>
                <a:gd name="T25" fmla="*/ 175 h 600"/>
                <a:gd name="T26" fmla="*/ 183 w 992"/>
                <a:gd name="T27" fmla="*/ 192 h 600"/>
                <a:gd name="T28" fmla="*/ 191 w 992"/>
                <a:gd name="T29" fmla="*/ 208 h 600"/>
                <a:gd name="T30" fmla="*/ 197 w 992"/>
                <a:gd name="T31" fmla="*/ 222 h 600"/>
                <a:gd name="T32" fmla="*/ 203 w 992"/>
                <a:gd name="T33" fmla="*/ 236 h 600"/>
                <a:gd name="T34" fmla="*/ 100 w 992"/>
                <a:gd name="T35" fmla="*/ 290 h 600"/>
                <a:gd name="T36" fmla="*/ 350 w 992"/>
                <a:gd name="T37" fmla="*/ 300 h 600"/>
                <a:gd name="T38" fmla="*/ 496 w 992"/>
                <a:gd name="T39" fmla="*/ 87 h 600"/>
                <a:gd name="T40" fmla="*/ 397 w 992"/>
                <a:gd name="T41" fmla="*/ 132 h 600"/>
                <a:gd name="T42" fmla="*/ 392 w 992"/>
                <a:gd name="T43" fmla="*/ 124 h 600"/>
                <a:gd name="T44" fmla="*/ 387 w 992"/>
                <a:gd name="T45" fmla="*/ 115 h 600"/>
                <a:gd name="T46" fmla="*/ 383 w 992"/>
                <a:gd name="T47" fmla="*/ 106 h 600"/>
                <a:gd name="T48" fmla="*/ 377 w 992"/>
                <a:gd name="T49" fmla="*/ 95 h 600"/>
                <a:gd name="T50" fmla="*/ 370 w 992"/>
                <a:gd name="T51" fmla="*/ 86 h 600"/>
                <a:gd name="T52" fmla="*/ 364 w 992"/>
                <a:gd name="T53" fmla="*/ 75 h 600"/>
                <a:gd name="T54" fmla="*/ 358 w 992"/>
                <a:gd name="T55" fmla="*/ 66 h 600"/>
                <a:gd name="T56" fmla="*/ 350 w 992"/>
                <a:gd name="T57" fmla="*/ 56 h 600"/>
                <a:gd name="T58" fmla="*/ 343 w 992"/>
                <a:gd name="T59" fmla="*/ 47 h 600"/>
                <a:gd name="T60" fmla="*/ 335 w 992"/>
                <a:gd name="T61" fmla="*/ 38 h 600"/>
                <a:gd name="T62" fmla="*/ 327 w 992"/>
                <a:gd name="T63" fmla="*/ 31 h 600"/>
                <a:gd name="T64" fmla="*/ 319 w 992"/>
                <a:gd name="T65" fmla="*/ 24 h 600"/>
                <a:gd name="T66" fmla="*/ 310 w 992"/>
                <a:gd name="T67" fmla="*/ 19 h 600"/>
                <a:gd name="T68" fmla="*/ 301 w 992"/>
                <a:gd name="T69" fmla="*/ 15 h 600"/>
                <a:gd name="T70" fmla="*/ 291 w 992"/>
                <a:gd name="T71" fmla="*/ 12 h 600"/>
                <a:gd name="T72" fmla="*/ 281 w 992"/>
                <a:gd name="T73" fmla="*/ 10 h 600"/>
                <a:gd name="T74" fmla="*/ 261 w 992"/>
                <a:gd name="T75" fmla="*/ 10 h 600"/>
                <a:gd name="T76" fmla="*/ 240 w 992"/>
                <a:gd name="T77" fmla="*/ 9 h 600"/>
                <a:gd name="T78" fmla="*/ 217 w 992"/>
                <a:gd name="T79" fmla="*/ 8 h 600"/>
                <a:gd name="T80" fmla="*/ 194 w 992"/>
                <a:gd name="T81" fmla="*/ 7 h 600"/>
                <a:gd name="T82" fmla="*/ 171 w 992"/>
                <a:gd name="T83" fmla="*/ 6 h 600"/>
                <a:gd name="T84" fmla="*/ 148 w 992"/>
                <a:gd name="T85" fmla="*/ 6 h 600"/>
                <a:gd name="T86" fmla="*/ 125 w 992"/>
                <a:gd name="T87" fmla="*/ 5 h 600"/>
                <a:gd name="T88" fmla="*/ 103 w 992"/>
                <a:gd name="T89" fmla="*/ 4 h 600"/>
                <a:gd name="T90" fmla="*/ 81 w 992"/>
                <a:gd name="T91" fmla="*/ 3 h 600"/>
                <a:gd name="T92" fmla="*/ 62 w 992"/>
                <a:gd name="T93" fmla="*/ 3 h 600"/>
                <a:gd name="T94" fmla="*/ 45 w 992"/>
                <a:gd name="T95" fmla="*/ 2 h 600"/>
                <a:gd name="T96" fmla="*/ 30 w 992"/>
                <a:gd name="T97" fmla="*/ 1 h 600"/>
                <a:gd name="T98" fmla="*/ 17 w 992"/>
                <a:gd name="T99" fmla="*/ 1 h 600"/>
                <a:gd name="T100" fmla="*/ 8 w 992"/>
                <a:gd name="T101" fmla="*/ 0 h 600"/>
                <a:gd name="T102" fmla="*/ 2 w 992"/>
                <a:gd name="T103" fmla="*/ 0 h 600"/>
                <a:gd name="T104" fmla="*/ 0 w 992"/>
                <a:gd name="T105" fmla="*/ 0 h 6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2" h="600">
                  <a:moveTo>
                    <a:pt x="0" y="0"/>
                  </a:moveTo>
                  <a:lnTo>
                    <a:pt x="42" y="12"/>
                  </a:lnTo>
                  <a:lnTo>
                    <a:pt x="82" y="30"/>
                  </a:lnTo>
                  <a:lnTo>
                    <a:pt x="120" y="52"/>
                  </a:lnTo>
                  <a:lnTo>
                    <a:pt x="154" y="77"/>
                  </a:lnTo>
                  <a:lnTo>
                    <a:pt x="185" y="107"/>
                  </a:lnTo>
                  <a:lnTo>
                    <a:pt x="216" y="138"/>
                  </a:lnTo>
                  <a:lnTo>
                    <a:pt x="243" y="171"/>
                  </a:lnTo>
                  <a:lnTo>
                    <a:pt x="268" y="206"/>
                  </a:lnTo>
                  <a:lnTo>
                    <a:pt x="291" y="243"/>
                  </a:lnTo>
                  <a:lnTo>
                    <a:pt x="313" y="278"/>
                  </a:lnTo>
                  <a:lnTo>
                    <a:pt x="332" y="314"/>
                  </a:lnTo>
                  <a:lnTo>
                    <a:pt x="349" y="349"/>
                  </a:lnTo>
                  <a:lnTo>
                    <a:pt x="366" y="383"/>
                  </a:lnTo>
                  <a:lnTo>
                    <a:pt x="381" y="415"/>
                  </a:lnTo>
                  <a:lnTo>
                    <a:pt x="394" y="444"/>
                  </a:lnTo>
                  <a:lnTo>
                    <a:pt x="406" y="471"/>
                  </a:lnTo>
                  <a:lnTo>
                    <a:pt x="200" y="580"/>
                  </a:lnTo>
                  <a:lnTo>
                    <a:pt x="700" y="600"/>
                  </a:lnTo>
                  <a:lnTo>
                    <a:pt x="992" y="173"/>
                  </a:lnTo>
                  <a:lnTo>
                    <a:pt x="794" y="264"/>
                  </a:lnTo>
                  <a:lnTo>
                    <a:pt x="784" y="247"/>
                  </a:lnTo>
                  <a:lnTo>
                    <a:pt x="774" y="229"/>
                  </a:lnTo>
                  <a:lnTo>
                    <a:pt x="765" y="211"/>
                  </a:lnTo>
                  <a:lnTo>
                    <a:pt x="753" y="190"/>
                  </a:lnTo>
                  <a:lnTo>
                    <a:pt x="740" y="171"/>
                  </a:lnTo>
                  <a:lnTo>
                    <a:pt x="728" y="150"/>
                  </a:lnTo>
                  <a:lnTo>
                    <a:pt x="715" y="131"/>
                  </a:lnTo>
                  <a:lnTo>
                    <a:pt x="700" y="111"/>
                  </a:lnTo>
                  <a:lnTo>
                    <a:pt x="686" y="93"/>
                  </a:lnTo>
                  <a:lnTo>
                    <a:pt x="670" y="76"/>
                  </a:lnTo>
                  <a:lnTo>
                    <a:pt x="654" y="62"/>
                  </a:lnTo>
                  <a:lnTo>
                    <a:pt x="637" y="48"/>
                  </a:lnTo>
                  <a:lnTo>
                    <a:pt x="619" y="37"/>
                  </a:lnTo>
                  <a:lnTo>
                    <a:pt x="601" y="29"/>
                  </a:lnTo>
                  <a:lnTo>
                    <a:pt x="581" y="23"/>
                  </a:lnTo>
                  <a:lnTo>
                    <a:pt x="562" y="20"/>
                  </a:lnTo>
                  <a:lnTo>
                    <a:pt x="522" y="19"/>
                  </a:lnTo>
                  <a:lnTo>
                    <a:pt x="479" y="18"/>
                  </a:lnTo>
                  <a:lnTo>
                    <a:pt x="434" y="16"/>
                  </a:lnTo>
                  <a:lnTo>
                    <a:pt x="388" y="14"/>
                  </a:lnTo>
                  <a:lnTo>
                    <a:pt x="342" y="12"/>
                  </a:lnTo>
                  <a:lnTo>
                    <a:pt x="295" y="11"/>
                  </a:lnTo>
                  <a:lnTo>
                    <a:pt x="249" y="9"/>
                  </a:lnTo>
                  <a:lnTo>
                    <a:pt x="205" y="7"/>
                  </a:lnTo>
                  <a:lnTo>
                    <a:pt x="162" y="6"/>
                  </a:lnTo>
                  <a:lnTo>
                    <a:pt x="124" y="5"/>
                  </a:lnTo>
                  <a:lnTo>
                    <a:pt x="90" y="3"/>
                  </a:lnTo>
                  <a:lnTo>
                    <a:pt x="59" y="2"/>
                  </a:lnTo>
                  <a:lnTo>
                    <a:pt x="34" y="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2" name="Group 20"/>
          <p:cNvGrpSpPr>
            <a:grpSpLocks/>
          </p:cNvGrpSpPr>
          <p:nvPr/>
        </p:nvGrpSpPr>
        <p:grpSpPr bwMode="auto">
          <a:xfrm>
            <a:off x="5865813" y="2644775"/>
            <a:ext cx="1255712" cy="1223963"/>
            <a:chOff x="1986" y="840"/>
            <a:chExt cx="1122" cy="998"/>
          </a:xfrm>
        </p:grpSpPr>
        <p:sp>
          <p:nvSpPr>
            <p:cNvPr id="2071" name="Freeform 21"/>
            <p:cNvSpPr>
              <a:spLocks/>
            </p:cNvSpPr>
            <p:nvPr/>
          </p:nvSpPr>
          <p:spPr bwMode="auto">
            <a:xfrm>
              <a:off x="2092" y="896"/>
              <a:ext cx="278" cy="277"/>
            </a:xfrm>
            <a:custGeom>
              <a:avLst/>
              <a:gdLst>
                <a:gd name="T0" fmla="*/ 63 w 213"/>
                <a:gd name="T1" fmla="*/ 225 h 214"/>
                <a:gd name="T2" fmla="*/ 76 w 213"/>
                <a:gd name="T3" fmla="*/ 232 h 214"/>
                <a:gd name="T4" fmla="*/ 91 w 213"/>
                <a:gd name="T5" fmla="*/ 236 h 214"/>
                <a:gd name="T6" fmla="*/ 110 w 213"/>
                <a:gd name="T7" fmla="*/ 236 h 214"/>
                <a:gd name="T8" fmla="*/ 128 w 213"/>
                <a:gd name="T9" fmla="*/ 233 h 214"/>
                <a:gd name="T10" fmla="*/ 145 w 213"/>
                <a:gd name="T11" fmla="*/ 233 h 214"/>
                <a:gd name="T12" fmla="*/ 163 w 213"/>
                <a:gd name="T13" fmla="*/ 233 h 214"/>
                <a:gd name="T14" fmla="*/ 181 w 213"/>
                <a:gd name="T15" fmla="*/ 237 h 214"/>
                <a:gd name="T16" fmla="*/ 197 w 213"/>
                <a:gd name="T17" fmla="*/ 246 h 214"/>
                <a:gd name="T18" fmla="*/ 209 w 213"/>
                <a:gd name="T19" fmla="*/ 255 h 214"/>
                <a:gd name="T20" fmla="*/ 215 w 213"/>
                <a:gd name="T21" fmla="*/ 261 h 214"/>
                <a:gd name="T22" fmla="*/ 217 w 213"/>
                <a:gd name="T23" fmla="*/ 267 h 214"/>
                <a:gd name="T24" fmla="*/ 222 w 213"/>
                <a:gd name="T25" fmla="*/ 272 h 214"/>
                <a:gd name="T26" fmla="*/ 226 w 213"/>
                <a:gd name="T27" fmla="*/ 273 h 214"/>
                <a:gd name="T28" fmla="*/ 232 w 213"/>
                <a:gd name="T29" fmla="*/ 276 h 214"/>
                <a:gd name="T30" fmla="*/ 240 w 213"/>
                <a:gd name="T31" fmla="*/ 276 h 214"/>
                <a:gd name="T32" fmla="*/ 248 w 213"/>
                <a:gd name="T33" fmla="*/ 277 h 214"/>
                <a:gd name="T34" fmla="*/ 256 w 213"/>
                <a:gd name="T35" fmla="*/ 272 h 214"/>
                <a:gd name="T36" fmla="*/ 262 w 213"/>
                <a:gd name="T37" fmla="*/ 265 h 214"/>
                <a:gd name="T38" fmla="*/ 269 w 213"/>
                <a:gd name="T39" fmla="*/ 259 h 214"/>
                <a:gd name="T40" fmla="*/ 278 w 213"/>
                <a:gd name="T41" fmla="*/ 254 h 214"/>
                <a:gd name="T42" fmla="*/ 269 w 213"/>
                <a:gd name="T43" fmla="*/ 232 h 214"/>
                <a:gd name="T44" fmla="*/ 266 w 213"/>
                <a:gd name="T45" fmla="*/ 214 h 214"/>
                <a:gd name="T46" fmla="*/ 266 w 213"/>
                <a:gd name="T47" fmla="*/ 199 h 214"/>
                <a:gd name="T48" fmla="*/ 264 w 213"/>
                <a:gd name="T49" fmla="*/ 185 h 214"/>
                <a:gd name="T50" fmla="*/ 256 w 213"/>
                <a:gd name="T51" fmla="*/ 176 h 214"/>
                <a:gd name="T52" fmla="*/ 240 w 213"/>
                <a:gd name="T53" fmla="*/ 166 h 214"/>
                <a:gd name="T54" fmla="*/ 219 w 213"/>
                <a:gd name="T55" fmla="*/ 154 h 214"/>
                <a:gd name="T56" fmla="*/ 200 w 213"/>
                <a:gd name="T57" fmla="*/ 133 h 214"/>
                <a:gd name="T58" fmla="*/ 184 w 213"/>
                <a:gd name="T59" fmla="*/ 100 h 214"/>
                <a:gd name="T60" fmla="*/ 184 w 213"/>
                <a:gd name="T61" fmla="*/ 67 h 214"/>
                <a:gd name="T62" fmla="*/ 191 w 213"/>
                <a:gd name="T63" fmla="*/ 36 h 214"/>
                <a:gd name="T64" fmla="*/ 197 w 213"/>
                <a:gd name="T65" fmla="*/ 0 h 214"/>
                <a:gd name="T66" fmla="*/ 168 w 213"/>
                <a:gd name="T67" fmla="*/ 14 h 214"/>
                <a:gd name="T68" fmla="*/ 141 w 213"/>
                <a:gd name="T69" fmla="*/ 32 h 214"/>
                <a:gd name="T70" fmla="*/ 114 w 213"/>
                <a:gd name="T71" fmla="*/ 48 h 214"/>
                <a:gd name="T72" fmla="*/ 89 w 213"/>
                <a:gd name="T73" fmla="*/ 66 h 214"/>
                <a:gd name="T74" fmla="*/ 65 w 213"/>
                <a:gd name="T75" fmla="*/ 85 h 214"/>
                <a:gd name="T76" fmla="*/ 42 w 213"/>
                <a:gd name="T77" fmla="*/ 107 h 214"/>
                <a:gd name="T78" fmla="*/ 20 w 213"/>
                <a:gd name="T79" fmla="*/ 129 h 214"/>
                <a:gd name="T80" fmla="*/ 0 w 213"/>
                <a:gd name="T81" fmla="*/ 151 h 214"/>
                <a:gd name="T82" fmla="*/ 20 w 213"/>
                <a:gd name="T83" fmla="*/ 172 h 214"/>
                <a:gd name="T84" fmla="*/ 34 w 213"/>
                <a:gd name="T85" fmla="*/ 192 h 214"/>
                <a:gd name="T86" fmla="*/ 47 w 213"/>
                <a:gd name="T87" fmla="*/ 210 h 214"/>
                <a:gd name="T88" fmla="*/ 63 w 213"/>
                <a:gd name="T89" fmla="*/ 225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" h="214">
                  <a:moveTo>
                    <a:pt x="48" y="174"/>
                  </a:moveTo>
                  <a:lnTo>
                    <a:pt x="58" y="179"/>
                  </a:lnTo>
                  <a:lnTo>
                    <a:pt x="70" y="182"/>
                  </a:lnTo>
                  <a:lnTo>
                    <a:pt x="84" y="182"/>
                  </a:lnTo>
                  <a:lnTo>
                    <a:pt x="98" y="180"/>
                  </a:lnTo>
                  <a:lnTo>
                    <a:pt x="111" y="180"/>
                  </a:lnTo>
                  <a:lnTo>
                    <a:pt x="125" y="180"/>
                  </a:lnTo>
                  <a:lnTo>
                    <a:pt x="139" y="183"/>
                  </a:lnTo>
                  <a:lnTo>
                    <a:pt x="151" y="190"/>
                  </a:lnTo>
                  <a:lnTo>
                    <a:pt x="160" y="197"/>
                  </a:lnTo>
                  <a:lnTo>
                    <a:pt x="165" y="202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3" y="211"/>
                  </a:lnTo>
                  <a:lnTo>
                    <a:pt x="178" y="213"/>
                  </a:lnTo>
                  <a:lnTo>
                    <a:pt x="184" y="213"/>
                  </a:lnTo>
                  <a:lnTo>
                    <a:pt x="190" y="214"/>
                  </a:lnTo>
                  <a:lnTo>
                    <a:pt x="196" y="210"/>
                  </a:lnTo>
                  <a:lnTo>
                    <a:pt x="201" y="205"/>
                  </a:lnTo>
                  <a:lnTo>
                    <a:pt x="206" y="200"/>
                  </a:lnTo>
                  <a:lnTo>
                    <a:pt x="213" y="196"/>
                  </a:lnTo>
                  <a:lnTo>
                    <a:pt x="206" y="179"/>
                  </a:lnTo>
                  <a:lnTo>
                    <a:pt x="204" y="165"/>
                  </a:lnTo>
                  <a:lnTo>
                    <a:pt x="204" y="154"/>
                  </a:lnTo>
                  <a:lnTo>
                    <a:pt x="202" y="143"/>
                  </a:lnTo>
                  <a:lnTo>
                    <a:pt x="196" y="136"/>
                  </a:lnTo>
                  <a:lnTo>
                    <a:pt x="184" y="128"/>
                  </a:lnTo>
                  <a:lnTo>
                    <a:pt x="168" y="119"/>
                  </a:lnTo>
                  <a:lnTo>
                    <a:pt x="153" y="103"/>
                  </a:lnTo>
                  <a:lnTo>
                    <a:pt x="141" y="77"/>
                  </a:lnTo>
                  <a:lnTo>
                    <a:pt x="141" y="52"/>
                  </a:lnTo>
                  <a:lnTo>
                    <a:pt x="146" y="28"/>
                  </a:lnTo>
                  <a:lnTo>
                    <a:pt x="151" y="0"/>
                  </a:lnTo>
                  <a:lnTo>
                    <a:pt x="129" y="11"/>
                  </a:lnTo>
                  <a:lnTo>
                    <a:pt x="108" y="25"/>
                  </a:lnTo>
                  <a:lnTo>
                    <a:pt x="87" y="37"/>
                  </a:lnTo>
                  <a:lnTo>
                    <a:pt x="68" y="51"/>
                  </a:lnTo>
                  <a:lnTo>
                    <a:pt x="50" y="66"/>
                  </a:lnTo>
                  <a:lnTo>
                    <a:pt x="32" y="83"/>
                  </a:lnTo>
                  <a:lnTo>
                    <a:pt x="15" y="100"/>
                  </a:lnTo>
                  <a:lnTo>
                    <a:pt x="0" y="117"/>
                  </a:lnTo>
                  <a:lnTo>
                    <a:pt x="15" y="133"/>
                  </a:lnTo>
                  <a:lnTo>
                    <a:pt x="26" y="148"/>
                  </a:lnTo>
                  <a:lnTo>
                    <a:pt x="36" y="162"/>
                  </a:lnTo>
                  <a:lnTo>
                    <a:pt x="48" y="174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2"/>
            <p:cNvSpPr>
              <a:spLocks/>
            </p:cNvSpPr>
            <p:nvPr/>
          </p:nvSpPr>
          <p:spPr bwMode="auto">
            <a:xfrm>
              <a:off x="2536" y="840"/>
              <a:ext cx="244" cy="258"/>
            </a:xfrm>
            <a:custGeom>
              <a:avLst/>
              <a:gdLst>
                <a:gd name="T0" fmla="*/ 244 w 187"/>
                <a:gd name="T1" fmla="*/ 45 h 199"/>
                <a:gd name="T2" fmla="*/ 219 w 187"/>
                <a:gd name="T3" fmla="*/ 36 h 199"/>
                <a:gd name="T4" fmla="*/ 194 w 187"/>
                <a:gd name="T5" fmla="*/ 29 h 199"/>
                <a:gd name="T6" fmla="*/ 168 w 187"/>
                <a:gd name="T7" fmla="*/ 22 h 199"/>
                <a:gd name="T8" fmla="*/ 144 w 187"/>
                <a:gd name="T9" fmla="*/ 14 h 199"/>
                <a:gd name="T10" fmla="*/ 116 w 187"/>
                <a:gd name="T11" fmla="*/ 10 h 199"/>
                <a:gd name="T12" fmla="*/ 90 w 187"/>
                <a:gd name="T13" fmla="*/ 6 h 199"/>
                <a:gd name="T14" fmla="*/ 63 w 187"/>
                <a:gd name="T15" fmla="*/ 3 h 199"/>
                <a:gd name="T16" fmla="*/ 34 w 187"/>
                <a:gd name="T17" fmla="*/ 0 h 199"/>
                <a:gd name="T18" fmla="*/ 25 w 187"/>
                <a:gd name="T19" fmla="*/ 26 h 199"/>
                <a:gd name="T20" fmla="*/ 16 w 187"/>
                <a:gd name="T21" fmla="*/ 48 h 199"/>
                <a:gd name="T22" fmla="*/ 7 w 187"/>
                <a:gd name="T23" fmla="*/ 67 h 199"/>
                <a:gd name="T24" fmla="*/ 0 w 187"/>
                <a:gd name="T25" fmla="*/ 88 h 199"/>
                <a:gd name="T26" fmla="*/ 9 w 187"/>
                <a:gd name="T27" fmla="*/ 115 h 199"/>
                <a:gd name="T28" fmla="*/ 29 w 187"/>
                <a:gd name="T29" fmla="*/ 140 h 199"/>
                <a:gd name="T30" fmla="*/ 50 w 187"/>
                <a:gd name="T31" fmla="*/ 167 h 199"/>
                <a:gd name="T32" fmla="*/ 56 w 187"/>
                <a:gd name="T33" fmla="*/ 197 h 199"/>
                <a:gd name="T34" fmla="*/ 53 w 187"/>
                <a:gd name="T35" fmla="*/ 214 h 199"/>
                <a:gd name="T36" fmla="*/ 51 w 187"/>
                <a:gd name="T37" fmla="*/ 222 h 199"/>
                <a:gd name="T38" fmla="*/ 47 w 187"/>
                <a:gd name="T39" fmla="*/ 226 h 199"/>
                <a:gd name="T40" fmla="*/ 47 w 187"/>
                <a:gd name="T41" fmla="*/ 232 h 199"/>
                <a:gd name="T42" fmla="*/ 47 w 187"/>
                <a:gd name="T43" fmla="*/ 236 h 199"/>
                <a:gd name="T44" fmla="*/ 50 w 187"/>
                <a:gd name="T45" fmla="*/ 241 h 199"/>
                <a:gd name="T46" fmla="*/ 51 w 187"/>
                <a:gd name="T47" fmla="*/ 248 h 199"/>
                <a:gd name="T48" fmla="*/ 56 w 187"/>
                <a:gd name="T49" fmla="*/ 254 h 199"/>
                <a:gd name="T50" fmla="*/ 56 w 187"/>
                <a:gd name="T51" fmla="*/ 254 h 199"/>
                <a:gd name="T52" fmla="*/ 56 w 187"/>
                <a:gd name="T53" fmla="*/ 254 h 199"/>
                <a:gd name="T54" fmla="*/ 56 w 187"/>
                <a:gd name="T55" fmla="*/ 254 h 199"/>
                <a:gd name="T56" fmla="*/ 59 w 187"/>
                <a:gd name="T57" fmla="*/ 254 h 199"/>
                <a:gd name="T58" fmla="*/ 63 w 187"/>
                <a:gd name="T59" fmla="*/ 255 h 199"/>
                <a:gd name="T60" fmla="*/ 67 w 187"/>
                <a:gd name="T61" fmla="*/ 255 h 199"/>
                <a:gd name="T62" fmla="*/ 72 w 187"/>
                <a:gd name="T63" fmla="*/ 255 h 199"/>
                <a:gd name="T64" fmla="*/ 76 w 187"/>
                <a:gd name="T65" fmla="*/ 258 h 199"/>
                <a:gd name="T66" fmla="*/ 90 w 187"/>
                <a:gd name="T67" fmla="*/ 237 h 199"/>
                <a:gd name="T68" fmla="*/ 103 w 187"/>
                <a:gd name="T69" fmla="*/ 226 h 199"/>
                <a:gd name="T70" fmla="*/ 115 w 187"/>
                <a:gd name="T71" fmla="*/ 215 h 199"/>
                <a:gd name="T72" fmla="*/ 125 w 187"/>
                <a:gd name="T73" fmla="*/ 206 h 199"/>
                <a:gd name="T74" fmla="*/ 128 w 187"/>
                <a:gd name="T75" fmla="*/ 193 h 199"/>
                <a:gd name="T76" fmla="*/ 128 w 187"/>
                <a:gd name="T77" fmla="*/ 176 h 199"/>
                <a:gd name="T78" fmla="*/ 125 w 187"/>
                <a:gd name="T79" fmla="*/ 156 h 199"/>
                <a:gd name="T80" fmla="*/ 130 w 187"/>
                <a:gd name="T81" fmla="*/ 130 h 199"/>
                <a:gd name="T82" fmla="*/ 138 w 187"/>
                <a:gd name="T83" fmla="*/ 111 h 199"/>
                <a:gd name="T84" fmla="*/ 150 w 187"/>
                <a:gd name="T85" fmla="*/ 97 h 199"/>
                <a:gd name="T86" fmla="*/ 163 w 187"/>
                <a:gd name="T87" fmla="*/ 88 h 199"/>
                <a:gd name="T88" fmla="*/ 177 w 187"/>
                <a:gd name="T89" fmla="*/ 78 h 199"/>
                <a:gd name="T90" fmla="*/ 194 w 187"/>
                <a:gd name="T91" fmla="*/ 70 h 199"/>
                <a:gd name="T92" fmla="*/ 210 w 187"/>
                <a:gd name="T93" fmla="*/ 64 h 199"/>
                <a:gd name="T94" fmla="*/ 228 w 187"/>
                <a:gd name="T95" fmla="*/ 56 h 199"/>
                <a:gd name="T96" fmla="*/ 244 w 187"/>
                <a:gd name="T97" fmla="*/ 45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7" h="199">
                  <a:moveTo>
                    <a:pt x="187" y="35"/>
                  </a:moveTo>
                  <a:lnTo>
                    <a:pt x="168" y="28"/>
                  </a:lnTo>
                  <a:lnTo>
                    <a:pt x="149" y="22"/>
                  </a:lnTo>
                  <a:lnTo>
                    <a:pt x="129" y="17"/>
                  </a:lnTo>
                  <a:lnTo>
                    <a:pt x="110" y="11"/>
                  </a:lnTo>
                  <a:lnTo>
                    <a:pt x="89" y="8"/>
                  </a:lnTo>
                  <a:lnTo>
                    <a:pt x="69" y="5"/>
                  </a:lnTo>
                  <a:lnTo>
                    <a:pt x="48" y="2"/>
                  </a:lnTo>
                  <a:lnTo>
                    <a:pt x="26" y="0"/>
                  </a:lnTo>
                  <a:lnTo>
                    <a:pt x="19" y="20"/>
                  </a:lnTo>
                  <a:lnTo>
                    <a:pt x="12" y="37"/>
                  </a:lnTo>
                  <a:lnTo>
                    <a:pt x="5" y="52"/>
                  </a:lnTo>
                  <a:lnTo>
                    <a:pt x="0" y="68"/>
                  </a:lnTo>
                  <a:lnTo>
                    <a:pt x="7" y="89"/>
                  </a:lnTo>
                  <a:lnTo>
                    <a:pt x="22" y="108"/>
                  </a:lnTo>
                  <a:lnTo>
                    <a:pt x="38" y="129"/>
                  </a:lnTo>
                  <a:lnTo>
                    <a:pt x="43" y="152"/>
                  </a:lnTo>
                  <a:lnTo>
                    <a:pt x="41" y="165"/>
                  </a:lnTo>
                  <a:lnTo>
                    <a:pt x="39" y="171"/>
                  </a:lnTo>
                  <a:lnTo>
                    <a:pt x="36" y="174"/>
                  </a:lnTo>
                  <a:lnTo>
                    <a:pt x="36" y="179"/>
                  </a:lnTo>
                  <a:lnTo>
                    <a:pt x="36" y="182"/>
                  </a:lnTo>
                  <a:lnTo>
                    <a:pt x="38" y="186"/>
                  </a:lnTo>
                  <a:lnTo>
                    <a:pt x="39" y="191"/>
                  </a:lnTo>
                  <a:lnTo>
                    <a:pt x="43" y="196"/>
                  </a:lnTo>
                  <a:lnTo>
                    <a:pt x="45" y="196"/>
                  </a:lnTo>
                  <a:lnTo>
                    <a:pt x="48" y="197"/>
                  </a:lnTo>
                  <a:lnTo>
                    <a:pt x="51" y="197"/>
                  </a:lnTo>
                  <a:lnTo>
                    <a:pt x="55" y="197"/>
                  </a:lnTo>
                  <a:lnTo>
                    <a:pt x="58" y="199"/>
                  </a:lnTo>
                  <a:lnTo>
                    <a:pt x="69" y="183"/>
                  </a:lnTo>
                  <a:lnTo>
                    <a:pt x="79" y="174"/>
                  </a:lnTo>
                  <a:lnTo>
                    <a:pt x="88" y="166"/>
                  </a:lnTo>
                  <a:lnTo>
                    <a:pt x="96" y="159"/>
                  </a:lnTo>
                  <a:lnTo>
                    <a:pt x="98" y="149"/>
                  </a:lnTo>
                  <a:lnTo>
                    <a:pt x="98" y="136"/>
                  </a:lnTo>
                  <a:lnTo>
                    <a:pt x="96" y="120"/>
                  </a:lnTo>
                  <a:lnTo>
                    <a:pt x="100" y="100"/>
                  </a:lnTo>
                  <a:lnTo>
                    <a:pt x="106" y="86"/>
                  </a:lnTo>
                  <a:lnTo>
                    <a:pt x="115" y="75"/>
                  </a:lnTo>
                  <a:lnTo>
                    <a:pt x="125" y="68"/>
                  </a:lnTo>
                  <a:lnTo>
                    <a:pt x="136" y="60"/>
                  </a:lnTo>
                  <a:lnTo>
                    <a:pt x="149" y="54"/>
                  </a:lnTo>
                  <a:lnTo>
                    <a:pt x="161" y="49"/>
                  </a:lnTo>
                  <a:lnTo>
                    <a:pt x="175" y="43"/>
                  </a:lnTo>
                  <a:lnTo>
                    <a:pt x="187" y="35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23"/>
            <p:cNvSpPr>
              <a:spLocks/>
            </p:cNvSpPr>
            <p:nvPr/>
          </p:nvSpPr>
          <p:spPr bwMode="auto">
            <a:xfrm>
              <a:off x="2190" y="1562"/>
              <a:ext cx="277" cy="262"/>
            </a:xfrm>
            <a:custGeom>
              <a:avLst/>
              <a:gdLst>
                <a:gd name="T0" fmla="*/ 263 w 212"/>
                <a:gd name="T1" fmla="*/ 40 h 202"/>
                <a:gd name="T2" fmla="*/ 265 w 212"/>
                <a:gd name="T3" fmla="*/ 35 h 202"/>
                <a:gd name="T4" fmla="*/ 263 w 212"/>
                <a:gd name="T5" fmla="*/ 29 h 202"/>
                <a:gd name="T6" fmla="*/ 261 w 212"/>
                <a:gd name="T7" fmla="*/ 22 h 202"/>
                <a:gd name="T8" fmla="*/ 261 w 212"/>
                <a:gd name="T9" fmla="*/ 17 h 202"/>
                <a:gd name="T10" fmla="*/ 252 w 212"/>
                <a:gd name="T11" fmla="*/ 13 h 202"/>
                <a:gd name="T12" fmla="*/ 243 w 212"/>
                <a:gd name="T13" fmla="*/ 9 h 202"/>
                <a:gd name="T14" fmla="*/ 234 w 212"/>
                <a:gd name="T15" fmla="*/ 5 h 202"/>
                <a:gd name="T16" fmla="*/ 225 w 212"/>
                <a:gd name="T17" fmla="*/ 0 h 202"/>
                <a:gd name="T18" fmla="*/ 205 w 212"/>
                <a:gd name="T19" fmla="*/ 17 h 202"/>
                <a:gd name="T20" fmla="*/ 189 w 212"/>
                <a:gd name="T21" fmla="*/ 25 h 202"/>
                <a:gd name="T22" fmla="*/ 174 w 212"/>
                <a:gd name="T23" fmla="*/ 31 h 202"/>
                <a:gd name="T24" fmla="*/ 159 w 212"/>
                <a:gd name="T25" fmla="*/ 39 h 202"/>
                <a:gd name="T26" fmla="*/ 153 w 212"/>
                <a:gd name="T27" fmla="*/ 48 h 202"/>
                <a:gd name="T28" fmla="*/ 149 w 212"/>
                <a:gd name="T29" fmla="*/ 66 h 202"/>
                <a:gd name="T30" fmla="*/ 142 w 212"/>
                <a:gd name="T31" fmla="*/ 87 h 202"/>
                <a:gd name="T32" fmla="*/ 131 w 212"/>
                <a:gd name="T33" fmla="*/ 110 h 202"/>
                <a:gd name="T34" fmla="*/ 118 w 212"/>
                <a:gd name="T35" fmla="*/ 125 h 202"/>
                <a:gd name="T36" fmla="*/ 103 w 212"/>
                <a:gd name="T37" fmla="*/ 135 h 202"/>
                <a:gd name="T38" fmla="*/ 88 w 212"/>
                <a:gd name="T39" fmla="*/ 143 h 202"/>
                <a:gd name="T40" fmla="*/ 71 w 212"/>
                <a:gd name="T41" fmla="*/ 147 h 202"/>
                <a:gd name="T42" fmla="*/ 55 w 212"/>
                <a:gd name="T43" fmla="*/ 150 h 202"/>
                <a:gd name="T44" fmla="*/ 37 w 212"/>
                <a:gd name="T45" fmla="*/ 154 h 202"/>
                <a:gd name="T46" fmla="*/ 18 w 212"/>
                <a:gd name="T47" fmla="*/ 157 h 202"/>
                <a:gd name="T48" fmla="*/ 0 w 212"/>
                <a:gd name="T49" fmla="*/ 161 h 202"/>
                <a:gd name="T50" fmla="*/ 25 w 212"/>
                <a:gd name="T51" fmla="*/ 179 h 202"/>
                <a:gd name="T52" fmla="*/ 52 w 212"/>
                <a:gd name="T53" fmla="*/ 195 h 202"/>
                <a:gd name="T54" fmla="*/ 78 w 212"/>
                <a:gd name="T55" fmla="*/ 209 h 202"/>
                <a:gd name="T56" fmla="*/ 106 w 212"/>
                <a:gd name="T57" fmla="*/ 222 h 202"/>
                <a:gd name="T58" fmla="*/ 135 w 212"/>
                <a:gd name="T59" fmla="*/ 235 h 202"/>
                <a:gd name="T60" fmla="*/ 165 w 212"/>
                <a:gd name="T61" fmla="*/ 246 h 202"/>
                <a:gd name="T62" fmla="*/ 196 w 212"/>
                <a:gd name="T63" fmla="*/ 254 h 202"/>
                <a:gd name="T64" fmla="*/ 227 w 212"/>
                <a:gd name="T65" fmla="*/ 262 h 202"/>
                <a:gd name="T66" fmla="*/ 240 w 212"/>
                <a:gd name="T67" fmla="*/ 240 h 202"/>
                <a:gd name="T68" fmla="*/ 253 w 212"/>
                <a:gd name="T69" fmla="*/ 222 h 202"/>
                <a:gd name="T70" fmla="*/ 268 w 212"/>
                <a:gd name="T71" fmla="*/ 206 h 202"/>
                <a:gd name="T72" fmla="*/ 277 w 212"/>
                <a:gd name="T73" fmla="*/ 191 h 202"/>
                <a:gd name="T74" fmla="*/ 274 w 212"/>
                <a:gd name="T75" fmla="*/ 162 h 202"/>
                <a:gd name="T76" fmla="*/ 261 w 212"/>
                <a:gd name="T77" fmla="*/ 132 h 202"/>
                <a:gd name="T78" fmla="*/ 247 w 212"/>
                <a:gd name="T79" fmla="*/ 102 h 202"/>
                <a:gd name="T80" fmla="*/ 247 w 212"/>
                <a:gd name="T81" fmla="*/ 70 h 202"/>
                <a:gd name="T82" fmla="*/ 253 w 212"/>
                <a:gd name="T83" fmla="*/ 57 h 202"/>
                <a:gd name="T84" fmla="*/ 259 w 212"/>
                <a:gd name="T85" fmla="*/ 48 h 202"/>
                <a:gd name="T86" fmla="*/ 261 w 212"/>
                <a:gd name="T87" fmla="*/ 44 h 202"/>
                <a:gd name="T88" fmla="*/ 263 w 212"/>
                <a:gd name="T89" fmla="*/ 40 h 2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" h="202">
                  <a:moveTo>
                    <a:pt x="201" y="31"/>
                  </a:moveTo>
                  <a:lnTo>
                    <a:pt x="203" y="27"/>
                  </a:lnTo>
                  <a:lnTo>
                    <a:pt x="201" y="22"/>
                  </a:lnTo>
                  <a:lnTo>
                    <a:pt x="200" y="17"/>
                  </a:lnTo>
                  <a:lnTo>
                    <a:pt x="200" y="13"/>
                  </a:lnTo>
                  <a:lnTo>
                    <a:pt x="193" y="10"/>
                  </a:lnTo>
                  <a:lnTo>
                    <a:pt x="186" y="7"/>
                  </a:lnTo>
                  <a:lnTo>
                    <a:pt x="179" y="4"/>
                  </a:lnTo>
                  <a:lnTo>
                    <a:pt x="172" y="0"/>
                  </a:lnTo>
                  <a:lnTo>
                    <a:pt x="157" y="13"/>
                  </a:lnTo>
                  <a:lnTo>
                    <a:pt x="145" y="19"/>
                  </a:lnTo>
                  <a:lnTo>
                    <a:pt x="133" y="24"/>
                  </a:lnTo>
                  <a:lnTo>
                    <a:pt x="122" y="30"/>
                  </a:lnTo>
                  <a:lnTo>
                    <a:pt x="117" y="37"/>
                  </a:lnTo>
                  <a:lnTo>
                    <a:pt x="114" y="51"/>
                  </a:lnTo>
                  <a:lnTo>
                    <a:pt x="109" y="67"/>
                  </a:lnTo>
                  <a:lnTo>
                    <a:pt x="100" y="85"/>
                  </a:lnTo>
                  <a:lnTo>
                    <a:pt x="90" y="96"/>
                  </a:lnTo>
                  <a:lnTo>
                    <a:pt x="79" y="104"/>
                  </a:lnTo>
                  <a:lnTo>
                    <a:pt x="67" y="110"/>
                  </a:lnTo>
                  <a:lnTo>
                    <a:pt x="54" y="113"/>
                  </a:lnTo>
                  <a:lnTo>
                    <a:pt x="42" y="116"/>
                  </a:lnTo>
                  <a:lnTo>
                    <a:pt x="28" y="119"/>
                  </a:lnTo>
                  <a:lnTo>
                    <a:pt x="14" y="121"/>
                  </a:lnTo>
                  <a:lnTo>
                    <a:pt x="0" y="124"/>
                  </a:lnTo>
                  <a:lnTo>
                    <a:pt x="19" y="138"/>
                  </a:lnTo>
                  <a:lnTo>
                    <a:pt x="40" y="150"/>
                  </a:lnTo>
                  <a:lnTo>
                    <a:pt x="60" y="161"/>
                  </a:lnTo>
                  <a:lnTo>
                    <a:pt x="81" y="171"/>
                  </a:lnTo>
                  <a:lnTo>
                    <a:pt x="103" y="181"/>
                  </a:lnTo>
                  <a:lnTo>
                    <a:pt x="126" y="190"/>
                  </a:lnTo>
                  <a:lnTo>
                    <a:pt x="150" y="196"/>
                  </a:lnTo>
                  <a:lnTo>
                    <a:pt x="174" y="202"/>
                  </a:lnTo>
                  <a:lnTo>
                    <a:pt x="184" y="185"/>
                  </a:lnTo>
                  <a:lnTo>
                    <a:pt x="194" y="171"/>
                  </a:lnTo>
                  <a:lnTo>
                    <a:pt x="205" y="159"/>
                  </a:lnTo>
                  <a:lnTo>
                    <a:pt x="212" y="147"/>
                  </a:lnTo>
                  <a:lnTo>
                    <a:pt x="210" y="125"/>
                  </a:lnTo>
                  <a:lnTo>
                    <a:pt x="200" y="102"/>
                  </a:lnTo>
                  <a:lnTo>
                    <a:pt x="189" y="79"/>
                  </a:lnTo>
                  <a:lnTo>
                    <a:pt x="189" y="54"/>
                  </a:lnTo>
                  <a:lnTo>
                    <a:pt x="194" y="44"/>
                  </a:lnTo>
                  <a:lnTo>
                    <a:pt x="198" y="37"/>
                  </a:lnTo>
                  <a:lnTo>
                    <a:pt x="200" y="34"/>
                  </a:lnTo>
                  <a:lnTo>
                    <a:pt x="201" y="31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4"/>
            <p:cNvSpPr>
              <a:spLocks/>
            </p:cNvSpPr>
            <p:nvPr/>
          </p:nvSpPr>
          <p:spPr bwMode="auto">
            <a:xfrm>
              <a:off x="2674" y="1546"/>
              <a:ext cx="247" cy="273"/>
            </a:xfrm>
            <a:custGeom>
              <a:avLst/>
              <a:gdLst>
                <a:gd name="T0" fmla="*/ 247 w 189"/>
                <a:gd name="T1" fmla="*/ 163 h 210"/>
                <a:gd name="T2" fmla="*/ 237 w 189"/>
                <a:gd name="T3" fmla="*/ 140 h 210"/>
                <a:gd name="T4" fmla="*/ 227 w 189"/>
                <a:gd name="T5" fmla="*/ 121 h 210"/>
                <a:gd name="T6" fmla="*/ 218 w 189"/>
                <a:gd name="T7" fmla="*/ 103 h 210"/>
                <a:gd name="T8" fmla="*/ 206 w 189"/>
                <a:gd name="T9" fmla="*/ 86 h 210"/>
                <a:gd name="T10" fmla="*/ 196 w 189"/>
                <a:gd name="T11" fmla="*/ 78 h 210"/>
                <a:gd name="T12" fmla="*/ 180 w 189"/>
                <a:gd name="T13" fmla="*/ 73 h 210"/>
                <a:gd name="T14" fmla="*/ 165 w 189"/>
                <a:gd name="T15" fmla="*/ 69 h 210"/>
                <a:gd name="T16" fmla="*/ 146 w 189"/>
                <a:gd name="T17" fmla="*/ 66 h 210"/>
                <a:gd name="T18" fmla="*/ 128 w 189"/>
                <a:gd name="T19" fmla="*/ 64 h 210"/>
                <a:gd name="T20" fmla="*/ 111 w 189"/>
                <a:gd name="T21" fmla="*/ 60 h 210"/>
                <a:gd name="T22" fmla="*/ 95 w 189"/>
                <a:gd name="T23" fmla="*/ 52 h 210"/>
                <a:gd name="T24" fmla="*/ 81 w 189"/>
                <a:gd name="T25" fmla="*/ 43 h 210"/>
                <a:gd name="T26" fmla="*/ 72 w 189"/>
                <a:gd name="T27" fmla="*/ 30 h 210"/>
                <a:gd name="T28" fmla="*/ 68 w 189"/>
                <a:gd name="T29" fmla="*/ 22 h 210"/>
                <a:gd name="T30" fmla="*/ 65 w 189"/>
                <a:gd name="T31" fmla="*/ 16 h 210"/>
                <a:gd name="T32" fmla="*/ 61 w 189"/>
                <a:gd name="T33" fmla="*/ 12 h 210"/>
                <a:gd name="T34" fmla="*/ 56 w 189"/>
                <a:gd name="T35" fmla="*/ 8 h 210"/>
                <a:gd name="T36" fmla="*/ 52 w 189"/>
                <a:gd name="T37" fmla="*/ 7 h 210"/>
                <a:gd name="T38" fmla="*/ 46 w 189"/>
                <a:gd name="T39" fmla="*/ 3 h 210"/>
                <a:gd name="T40" fmla="*/ 39 w 189"/>
                <a:gd name="T41" fmla="*/ 0 h 210"/>
                <a:gd name="T42" fmla="*/ 30 w 189"/>
                <a:gd name="T43" fmla="*/ 7 h 210"/>
                <a:gd name="T44" fmla="*/ 21 w 189"/>
                <a:gd name="T45" fmla="*/ 10 h 210"/>
                <a:gd name="T46" fmla="*/ 12 w 189"/>
                <a:gd name="T47" fmla="*/ 16 h 210"/>
                <a:gd name="T48" fmla="*/ 3 w 189"/>
                <a:gd name="T49" fmla="*/ 21 h 210"/>
                <a:gd name="T50" fmla="*/ 8 w 189"/>
                <a:gd name="T51" fmla="*/ 43 h 210"/>
                <a:gd name="T52" fmla="*/ 5 w 189"/>
                <a:gd name="T53" fmla="*/ 60 h 210"/>
                <a:gd name="T54" fmla="*/ 3 w 189"/>
                <a:gd name="T55" fmla="*/ 74 h 210"/>
                <a:gd name="T56" fmla="*/ 0 w 189"/>
                <a:gd name="T57" fmla="*/ 88 h 210"/>
                <a:gd name="T58" fmla="*/ 8 w 189"/>
                <a:gd name="T59" fmla="*/ 99 h 210"/>
                <a:gd name="T60" fmla="*/ 21 w 189"/>
                <a:gd name="T61" fmla="*/ 112 h 210"/>
                <a:gd name="T62" fmla="*/ 37 w 189"/>
                <a:gd name="T63" fmla="*/ 129 h 210"/>
                <a:gd name="T64" fmla="*/ 52 w 189"/>
                <a:gd name="T65" fmla="*/ 151 h 210"/>
                <a:gd name="T66" fmla="*/ 59 w 189"/>
                <a:gd name="T67" fmla="*/ 185 h 210"/>
                <a:gd name="T68" fmla="*/ 55 w 189"/>
                <a:gd name="T69" fmla="*/ 215 h 210"/>
                <a:gd name="T70" fmla="*/ 41 w 189"/>
                <a:gd name="T71" fmla="*/ 243 h 210"/>
                <a:gd name="T72" fmla="*/ 27 w 189"/>
                <a:gd name="T73" fmla="*/ 273 h 210"/>
                <a:gd name="T74" fmla="*/ 59 w 189"/>
                <a:gd name="T75" fmla="*/ 264 h 210"/>
                <a:gd name="T76" fmla="*/ 88 w 189"/>
                <a:gd name="T77" fmla="*/ 252 h 210"/>
                <a:gd name="T78" fmla="*/ 118 w 189"/>
                <a:gd name="T79" fmla="*/ 241 h 210"/>
                <a:gd name="T80" fmla="*/ 144 w 189"/>
                <a:gd name="T81" fmla="*/ 229 h 210"/>
                <a:gd name="T82" fmla="*/ 171 w 189"/>
                <a:gd name="T83" fmla="*/ 212 h 210"/>
                <a:gd name="T84" fmla="*/ 199 w 189"/>
                <a:gd name="T85" fmla="*/ 199 h 210"/>
                <a:gd name="T86" fmla="*/ 223 w 189"/>
                <a:gd name="T87" fmla="*/ 181 h 210"/>
                <a:gd name="T88" fmla="*/ 247 w 189"/>
                <a:gd name="T89" fmla="*/ 163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9" h="210">
                  <a:moveTo>
                    <a:pt x="189" y="125"/>
                  </a:moveTo>
                  <a:lnTo>
                    <a:pt x="181" y="108"/>
                  </a:lnTo>
                  <a:lnTo>
                    <a:pt x="174" y="93"/>
                  </a:lnTo>
                  <a:lnTo>
                    <a:pt x="167" y="79"/>
                  </a:lnTo>
                  <a:lnTo>
                    <a:pt x="158" y="66"/>
                  </a:lnTo>
                  <a:lnTo>
                    <a:pt x="150" y="60"/>
                  </a:lnTo>
                  <a:lnTo>
                    <a:pt x="138" y="56"/>
                  </a:lnTo>
                  <a:lnTo>
                    <a:pt x="126" y="53"/>
                  </a:lnTo>
                  <a:lnTo>
                    <a:pt x="112" y="51"/>
                  </a:lnTo>
                  <a:lnTo>
                    <a:pt x="98" y="49"/>
                  </a:lnTo>
                  <a:lnTo>
                    <a:pt x="85" y="46"/>
                  </a:lnTo>
                  <a:lnTo>
                    <a:pt x="73" y="40"/>
                  </a:lnTo>
                  <a:lnTo>
                    <a:pt x="62" y="33"/>
                  </a:lnTo>
                  <a:lnTo>
                    <a:pt x="55" y="23"/>
                  </a:lnTo>
                  <a:lnTo>
                    <a:pt x="52" y="17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3" y="5"/>
                  </a:lnTo>
                  <a:lnTo>
                    <a:pt x="16" y="8"/>
                  </a:lnTo>
                  <a:lnTo>
                    <a:pt x="9" y="12"/>
                  </a:lnTo>
                  <a:lnTo>
                    <a:pt x="2" y="16"/>
                  </a:lnTo>
                  <a:lnTo>
                    <a:pt x="6" y="33"/>
                  </a:lnTo>
                  <a:lnTo>
                    <a:pt x="4" y="46"/>
                  </a:lnTo>
                  <a:lnTo>
                    <a:pt x="2" y="57"/>
                  </a:lnTo>
                  <a:lnTo>
                    <a:pt x="0" y="68"/>
                  </a:lnTo>
                  <a:lnTo>
                    <a:pt x="6" y="76"/>
                  </a:lnTo>
                  <a:lnTo>
                    <a:pt x="16" y="86"/>
                  </a:lnTo>
                  <a:lnTo>
                    <a:pt x="28" y="99"/>
                  </a:lnTo>
                  <a:lnTo>
                    <a:pt x="40" y="116"/>
                  </a:lnTo>
                  <a:lnTo>
                    <a:pt x="45" y="142"/>
                  </a:lnTo>
                  <a:lnTo>
                    <a:pt x="42" y="165"/>
                  </a:lnTo>
                  <a:lnTo>
                    <a:pt x="31" y="187"/>
                  </a:lnTo>
                  <a:lnTo>
                    <a:pt x="21" y="210"/>
                  </a:lnTo>
                  <a:lnTo>
                    <a:pt x="45" y="203"/>
                  </a:lnTo>
                  <a:lnTo>
                    <a:pt x="67" y="194"/>
                  </a:lnTo>
                  <a:lnTo>
                    <a:pt x="90" y="185"/>
                  </a:lnTo>
                  <a:lnTo>
                    <a:pt x="110" y="176"/>
                  </a:lnTo>
                  <a:lnTo>
                    <a:pt x="131" y="163"/>
                  </a:lnTo>
                  <a:lnTo>
                    <a:pt x="152" y="153"/>
                  </a:lnTo>
                  <a:lnTo>
                    <a:pt x="171" y="139"/>
                  </a:lnTo>
                  <a:lnTo>
                    <a:pt x="189" y="125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5"/>
            <p:cNvSpPr>
              <a:spLocks/>
            </p:cNvSpPr>
            <p:nvPr/>
          </p:nvSpPr>
          <p:spPr bwMode="auto">
            <a:xfrm>
              <a:off x="2793" y="1050"/>
              <a:ext cx="306" cy="211"/>
            </a:xfrm>
            <a:custGeom>
              <a:avLst/>
              <a:gdLst>
                <a:gd name="T0" fmla="*/ 115 w 234"/>
                <a:gd name="T1" fmla="*/ 27 h 163"/>
                <a:gd name="T2" fmla="*/ 95 w 234"/>
                <a:gd name="T3" fmla="*/ 49 h 163"/>
                <a:gd name="T4" fmla="*/ 86 w 234"/>
                <a:gd name="T5" fmla="*/ 82 h 163"/>
                <a:gd name="T6" fmla="*/ 72 w 234"/>
                <a:gd name="T7" fmla="*/ 111 h 163"/>
                <a:gd name="T8" fmla="*/ 50 w 234"/>
                <a:gd name="T9" fmla="*/ 135 h 163"/>
                <a:gd name="T10" fmla="*/ 37 w 234"/>
                <a:gd name="T11" fmla="*/ 144 h 163"/>
                <a:gd name="T12" fmla="*/ 27 w 234"/>
                <a:gd name="T13" fmla="*/ 145 h 163"/>
                <a:gd name="T14" fmla="*/ 24 w 234"/>
                <a:gd name="T15" fmla="*/ 148 h 163"/>
                <a:gd name="T16" fmla="*/ 17 w 234"/>
                <a:gd name="T17" fmla="*/ 149 h 163"/>
                <a:gd name="T18" fmla="*/ 12 w 234"/>
                <a:gd name="T19" fmla="*/ 153 h 163"/>
                <a:gd name="T20" fmla="*/ 9 w 234"/>
                <a:gd name="T21" fmla="*/ 157 h 163"/>
                <a:gd name="T22" fmla="*/ 5 w 234"/>
                <a:gd name="T23" fmla="*/ 163 h 163"/>
                <a:gd name="T24" fmla="*/ 0 w 234"/>
                <a:gd name="T25" fmla="*/ 170 h 163"/>
                <a:gd name="T26" fmla="*/ 5 w 234"/>
                <a:gd name="T27" fmla="*/ 177 h 163"/>
                <a:gd name="T28" fmla="*/ 9 w 234"/>
                <a:gd name="T29" fmla="*/ 185 h 163"/>
                <a:gd name="T30" fmla="*/ 14 w 234"/>
                <a:gd name="T31" fmla="*/ 193 h 163"/>
                <a:gd name="T32" fmla="*/ 18 w 234"/>
                <a:gd name="T33" fmla="*/ 201 h 163"/>
                <a:gd name="T34" fmla="*/ 33 w 234"/>
                <a:gd name="T35" fmla="*/ 199 h 163"/>
                <a:gd name="T36" fmla="*/ 43 w 234"/>
                <a:gd name="T37" fmla="*/ 201 h 163"/>
                <a:gd name="T38" fmla="*/ 55 w 234"/>
                <a:gd name="T39" fmla="*/ 201 h 163"/>
                <a:gd name="T40" fmla="*/ 64 w 234"/>
                <a:gd name="T41" fmla="*/ 203 h 163"/>
                <a:gd name="T42" fmla="*/ 71 w 234"/>
                <a:gd name="T43" fmla="*/ 207 h 163"/>
                <a:gd name="T44" fmla="*/ 80 w 234"/>
                <a:gd name="T45" fmla="*/ 208 h 163"/>
                <a:gd name="T46" fmla="*/ 86 w 234"/>
                <a:gd name="T47" fmla="*/ 211 h 163"/>
                <a:gd name="T48" fmla="*/ 95 w 234"/>
                <a:gd name="T49" fmla="*/ 211 h 163"/>
                <a:gd name="T50" fmla="*/ 102 w 234"/>
                <a:gd name="T51" fmla="*/ 208 h 163"/>
                <a:gd name="T52" fmla="*/ 109 w 234"/>
                <a:gd name="T53" fmla="*/ 207 h 163"/>
                <a:gd name="T54" fmla="*/ 115 w 234"/>
                <a:gd name="T55" fmla="*/ 201 h 163"/>
                <a:gd name="T56" fmla="*/ 122 w 234"/>
                <a:gd name="T57" fmla="*/ 195 h 163"/>
                <a:gd name="T58" fmla="*/ 131 w 234"/>
                <a:gd name="T59" fmla="*/ 189 h 163"/>
                <a:gd name="T60" fmla="*/ 143 w 234"/>
                <a:gd name="T61" fmla="*/ 183 h 163"/>
                <a:gd name="T62" fmla="*/ 156 w 234"/>
                <a:gd name="T63" fmla="*/ 177 h 163"/>
                <a:gd name="T64" fmla="*/ 169 w 234"/>
                <a:gd name="T65" fmla="*/ 173 h 163"/>
                <a:gd name="T66" fmla="*/ 190 w 234"/>
                <a:gd name="T67" fmla="*/ 170 h 163"/>
                <a:gd name="T68" fmla="*/ 209 w 234"/>
                <a:gd name="T69" fmla="*/ 170 h 163"/>
                <a:gd name="T70" fmla="*/ 225 w 234"/>
                <a:gd name="T71" fmla="*/ 173 h 163"/>
                <a:gd name="T72" fmla="*/ 241 w 234"/>
                <a:gd name="T73" fmla="*/ 179 h 163"/>
                <a:gd name="T74" fmla="*/ 256 w 234"/>
                <a:gd name="T75" fmla="*/ 185 h 163"/>
                <a:gd name="T76" fmla="*/ 272 w 234"/>
                <a:gd name="T77" fmla="*/ 193 h 163"/>
                <a:gd name="T78" fmla="*/ 288 w 234"/>
                <a:gd name="T79" fmla="*/ 201 h 163"/>
                <a:gd name="T80" fmla="*/ 306 w 234"/>
                <a:gd name="T81" fmla="*/ 208 h 163"/>
                <a:gd name="T82" fmla="*/ 299 w 234"/>
                <a:gd name="T83" fmla="*/ 181 h 163"/>
                <a:gd name="T84" fmla="*/ 293 w 234"/>
                <a:gd name="T85" fmla="*/ 151 h 163"/>
                <a:gd name="T86" fmla="*/ 284 w 234"/>
                <a:gd name="T87" fmla="*/ 126 h 163"/>
                <a:gd name="T88" fmla="*/ 272 w 234"/>
                <a:gd name="T89" fmla="*/ 97 h 163"/>
                <a:gd name="T90" fmla="*/ 259 w 234"/>
                <a:gd name="T91" fmla="*/ 71 h 163"/>
                <a:gd name="T92" fmla="*/ 243 w 234"/>
                <a:gd name="T93" fmla="*/ 48 h 163"/>
                <a:gd name="T94" fmla="*/ 228 w 234"/>
                <a:gd name="T95" fmla="*/ 23 h 163"/>
                <a:gd name="T96" fmla="*/ 209 w 234"/>
                <a:gd name="T97" fmla="*/ 0 h 163"/>
                <a:gd name="T98" fmla="*/ 196 w 234"/>
                <a:gd name="T99" fmla="*/ 5 h 163"/>
                <a:gd name="T100" fmla="*/ 183 w 234"/>
                <a:gd name="T101" fmla="*/ 9 h 163"/>
                <a:gd name="T102" fmla="*/ 169 w 234"/>
                <a:gd name="T103" fmla="*/ 12 h 163"/>
                <a:gd name="T104" fmla="*/ 158 w 234"/>
                <a:gd name="T105" fmla="*/ 13 h 163"/>
                <a:gd name="T106" fmla="*/ 146 w 234"/>
                <a:gd name="T107" fmla="*/ 18 h 163"/>
                <a:gd name="T108" fmla="*/ 136 w 234"/>
                <a:gd name="T109" fmla="*/ 19 h 163"/>
                <a:gd name="T110" fmla="*/ 124 w 234"/>
                <a:gd name="T111" fmla="*/ 23 h 163"/>
                <a:gd name="T112" fmla="*/ 115 w 234"/>
                <a:gd name="T113" fmla="*/ 27 h 1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34" h="163">
                  <a:moveTo>
                    <a:pt x="88" y="21"/>
                  </a:moveTo>
                  <a:lnTo>
                    <a:pt x="73" y="38"/>
                  </a:lnTo>
                  <a:lnTo>
                    <a:pt x="66" y="63"/>
                  </a:lnTo>
                  <a:lnTo>
                    <a:pt x="55" y="86"/>
                  </a:lnTo>
                  <a:lnTo>
                    <a:pt x="38" y="104"/>
                  </a:lnTo>
                  <a:lnTo>
                    <a:pt x="28" y="111"/>
                  </a:lnTo>
                  <a:lnTo>
                    <a:pt x="21" y="112"/>
                  </a:lnTo>
                  <a:lnTo>
                    <a:pt x="18" y="114"/>
                  </a:lnTo>
                  <a:lnTo>
                    <a:pt x="13" y="115"/>
                  </a:lnTo>
                  <a:lnTo>
                    <a:pt x="9" y="118"/>
                  </a:lnTo>
                  <a:lnTo>
                    <a:pt x="7" y="121"/>
                  </a:lnTo>
                  <a:lnTo>
                    <a:pt x="4" y="126"/>
                  </a:lnTo>
                  <a:lnTo>
                    <a:pt x="0" y="131"/>
                  </a:lnTo>
                  <a:lnTo>
                    <a:pt x="4" y="137"/>
                  </a:lnTo>
                  <a:lnTo>
                    <a:pt x="7" y="143"/>
                  </a:lnTo>
                  <a:lnTo>
                    <a:pt x="11" y="149"/>
                  </a:lnTo>
                  <a:lnTo>
                    <a:pt x="14" y="155"/>
                  </a:lnTo>
                  <a:lnTo>
                    <a:pt x="25" y="154"/>
                  </a:lnTo>
                  <a:lnTo>
                    <a:pt x="33" y="155"/>
                  </a:lnTo>
                  <a:lnTo>
                    <a:pt x="42" y="155"/>
                  </a:lnTo>
                  <a:lnTo>
                    <a:pt x="49" y="157"/>
                  </a:lnTo>
                  <a:lnTo>
                    <a:pt x="54" y="160"/>
                  </a:lnTo>
                  <a:lnTo>
                    <a:pt x="61" y="161"/>
                  </a:lnTo>
                  <a:lnTo>
                    <a:pt x="66" y="163"/>
                  </a:lnTo>
                  <a:lnTo>
                    <a:pt x="73" y="163"/>
                  </a:lnTo>
                  <a:lnTo>
                    <a:pt x="78" y="161"/>
                  </a:lnTo>
                  <a:lnTo>
                    <a:pt x="83" y="160"/>
                  </a:lnTo>
                  <a:lnTo>
                    <a:pt x="88" y="155"/>
                  </a:lnTo>
                  <a:lnTo>
                    <a:pt x="93" y="151"/>
                  </a:lnTo>
                  <a:lnTo>
                    <a:pt x="100" y="146"/>
                  </a:lnTo>
                  <a:lnTo>
                    <a:pt x="109" y="141"/>
                  </a:lnTo>
                  <a:lnTo>
                    <a:pt x="119" y="137"/>
                  </a:lnTo>
                  <a:lnTo>
                    <a:pt x="129" y="134"/>
                  </a:lnTo>
                  <a:lnTo>
                    <a:pt x="145" y="131"/>
                  </a:lnTo>
                  <a:lnTo>
                    <a:pt x="160" y="131"/>
                  </a:lnTo>
                  <a:lnTo>
                    <a:pt x="172" y="134"/>
                  </a:lnTo>
                  <a:lnTo>
                    <a:pt x="184" y="138"/>
                  </a:lnTo>
                  <a:lnTo>
                    <a:pt x="196" y="143"/>
                  </a:lnTo>
                  <a:lnTo>
                    <a:pt x="208" y="149"/>
                  </a:lnTo>
                  <a:lnTo>
                    <a:pt x="220" y="155"/>
                  </a:lnTo>
                  <a:lnTo>
                    <a:pt x="234" y="161"/>
                  </a:lnTo>
                  <a:lnTo>
                    <a:pt x="229" y="140"/>
                  </a:lnTo>
                  <a:lnTo>
                    <a:pt x="224" y="117"/>
                  </a:lnTo>
                  <a:lnTo>
                    <a:pt x="217" y="97"/>
                  </a:lnTo>
                  <a:lnTo>
                    <a:pt x="208" y="75"/>
                  </a:lnTo>
                  <a:lnTo>
                    <a:pt x="198" y="55"/>
                  </a:lnTo>
                  <a:lnTo>
                    <a:pt x="186" y="37"/>
                  </a:lnTo>
                  <a:lnTo>
                    <a:pt x="174" y="18"/>
                  </a:lnTo>
                  <a:lnTo>
                    <a:pt x="160" y="0"/>
                  </a:lnTo>
                  <a:lnTo>
                    <a:pt x="150" y="4"/>
                  </a:lnTo>
                  <a:lnTo>
                    <a:pt x="140" y="7"/>
                  </a:lnTo>
                  <a:lnTo>
                    <a:pt x="129" y="9"/>
                  </a:lnTo>
                  <a:lnTo>
                    <a:pt x="121" y="10"/>
                  </a:lnTo>
                  <a:lnTo>
                    <a:pt x="112" y="14"/>
                  </a:lnTo>
                  <a:lnTo>
                    <a:pt x="104" y="15"/>
                  </a:lnTo>
                  <a:lnTo>
                    <a:pt x="95" y="18"/>
                  </a:lnTo>
                  <a:lnTo>
                    <a:pt x="88" y="21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6"/>
            <p:cNvSpPr>
              <a:spLocks/>
            </p:cNvSpPr>
            <p:nvPr/>
          </p:nvSpPr>
          <p:spPr bwMode="auto">
            <a:xfrm>
              <a:off x="2699" y="892"/>
              <a:ext cx="294" cy="259"/>
            </a:xfrm>
            <a:custGeom>
              <a:avLst/>
              <a:gdLst>
                <a:gd name="T0" fmla="*/ 27 w 225"/>
                <a:gd name="T1" fmla="*/ 67 h 200"/>
                <a:gd name="T2" fmla="*/ 21 w 225"/>
                <a:gd name="T3" fmla="*/ 93 h 200"/>
                <a:gd name="T4" fmla="*/ 27 w 225"/>
                <a:gd name="T5" fmla="*/ 126 h 200"/>
                <a:gd name="T6" fmla="*/ 34 w 225"/>
                <a:gd name="T7" fmla="*/ 158 h 200"/>
                <a:gd name="T8" fmla="*/ 27 w 225"/>
                <a:gd name="T9" fmla="*/ 188 h 200"/>
                <a:gd name="T10" fmla="*/ 18 w 225"/>
                <a:gd name="T11" fmla="*/ 199 h 200"/>
                <a:gd name="T12" fmla="*/ 12 w 225"/>
                <a:gd name="T13" fmla="*/ 207 h 200"/>
                <a:gd name="T14" fmla="*/ 7 w 225"/>
                <a:gd name="T15" fmla="*/ 211 h 200"/>
                <a:gd name="T16" fmla="*/ 3 w 225"/>
                <a:gd name="T17" fmla="*/ 215 h 200"/>
                <a:gd name="T18" fmla="*/ 0 w 225"/>
                <a:gd name="T19" fmla="*/ 219 h 200"/>
                <a:gd name="T20" fmla="*/ 0 w 225"/>
                <a:gd name="T21" fmla="*/ 225 h 200"/>
                <a:gd name="T22" fmla="*/ 0 w 225"/>
                <a:gd name="T23" fmla="*/ 232 h 200"/>
                <a:gd name="T24" fmla="*/ 0 w 225"/>
                <a:gd name="T25" fmla="*/ 237 h 200"/>
                <a:gd name="T26" fmla="*/ 9 w 225"/>
                <a:gd name="T27" fmla="*/ 243 h 200"/>
                <a:gd name="T28" fmla="*/ 18 w 225"/>
                <a:gd name="T29" fmla="*/ 247 h 200"/>
                <a:gd name="T30" fmla="*/ 25 w 225"/>
                <a:gd name="T31" fmla="*/ 254 h 200"/>
                <a:gd name="T32" fmla="*/ 34 w 225"/>
                <a:gd name="T33" fmla="*/ 259 h 200"/>
                <a:gd name="T34" fmla="*/ 46 w 225"/>
                <a:gd name="T35" fmla="*/ 254 h 200"/>
                <a:gd name="T36" fmla="*/ 55 w 225"/>
                <a:gd name="T37" fmla="*/ 247 h 200"/>
                <a:gd name="T38" fmla="*/ 63 w 225"/>
                <a:gd name="T39" fmla="*/ 245 h 200"/>
                <a:gd name="T40" fmla="*/ 74 w 225"/>
                <a:gd name="T41" fmla="*/ 243 h 200"/>
                <a:gd name="T42" fmla="*/ 81 w 225"/>
                <a:gd name="T43" fmla="*/ 241 h 200"/>
                <a:gd name="T44" fmla="*/ 90 w 225"/>
                <a:gd name="T45" fmla="*/ 240 h 200"/>
                <a:gd name="T46" fmla="*/ 99 w 225"/>
                <a:gd name="T47" fmla="*/ 237 h 200"/>
                <a:gd name="T48" fmla="*/ 106 w 225"/>
                <a:gd name="T49" fmla="*/ 236 h 200"/>
                <a:gd name="T50" fmla="*/ 115 w 225"/>
                <a:gd name="T51" fmla="*/ 228 h 200"/>
                <a:gd name="T52" fmla="*/ 122 w 225"/>
                <a:gd name="T53" fmla="*/ 211 h 200"/>
                <a:gd name="T54" fmla="*/ 133 w 225"/>
                <a:gd name="T55" fmla="*/ 192 h 200"/>
                <a:gd name="T56" fmla="*/ 150 w 225"/>
                <a:gd name="T57" fmla="*/ 171 h 200"/>
                <a:gd name="T58" fmla="*/ 166 w 225"/>
                <a:gd name="T59" fmla="*/ 159 h 200"/>
                <a:gd name="T60" fmla="*/ 184 w 225"/>
                <a:gd name="T61" fmla="*/ 152 h 200"/>
                <a:gd name="T62" fmla="*/ 203 w 225"/>
                <a:gd name="T63" fmla="*/ 148 h 200"/>
                <a:gd name="T64" fmla="*/ 221 w 225"/>
                <a:gd name="T65" fmla="*/ 145 h 200"/>
                <a:gd name="T66" fmla="*/ 238 w 225"/>
                <a:gd name="T67" fmla="*/ 145 h 200"/>
                <a:gd name="T68" fmla="*/ 256 w 225"/>
                <a:gd name="T69" fmla="*/ 145 h 200"/>
                <a:gd name="T70" fmla="*/ 274 w 225"/>
                <a:gd name="T71" fmla="*/ 148 h 200"/>
                <a:gd name="T72" fmla="*/ 294 w 225"/>
                <a:gd name="T73" fmla="*/ 145 h 200"/>
                <a:gd name="T74" fmla="*/ 274 w 225"/>
                <a:gd name="T75" fmla="*/ 124 h 200"/>
                <a:gd name="T76" fmla="*/ 252 w 225"/>
                <a:gd name="T77" fmla="*/ 102 h 200"/>
                <a:gd name="T78" fmla="*/ 230 w 225"/>
                <a:gd name="T79" fmla="*/ 82 h 200"/>
                <a:gd name="T80" fmla="*/ 205 w 225"/>
                <a:gd name="T81" fmla="*/ 62 h 200"/>
                <a:gd name="T82" fmla="*/ 178 w 225"/>
                <a:gd name="T83" fmla="*/ 44 h 200"/>
                <a:gd name="T84" fmla="*/ 150 w 225"/>
                <a:gd name="T85" fmla="*/ 28 h 200"/>
                <a:gd name="T86" fmla="*/ 124 w 225"/>
                <a:gd name="T87" fmla="*/ 14 h 200"/>
                <a:gd name="T88" fmla="*/ 94 w 225"/>
                <a:gd name="T89" fmla="*/ 0 h 200"/>
                <a:gd name="T90" fmla="*/ 86 w 225"/>
                <a:gd name="T91" fmla="*/ 12 h 200"/>
                <a:gd name="T92" fmla="*/ 77 w 225"/>
                <a:gd name="T93" fmla="*/ 19 h 200"/>
                <a:gd name="T94" fmla="*/ 65 w 225"/>
                <a:gd name="T95" fmla="*/ 28 h 200"/>
                <a:gd name="T96" fmla="*/ 56 w 225"/>
                <a:gd name="T97" fmla="*/ 36 h 200"/>
                <a:gd name="T98" fmla="*/ 47 w 225"/>
                <a:gd name="T99" fmla="*/ 44 h 200"/>
                <a:gd name="T100" fmla="*/ 41 w 225"/>
                <a:gd name="T101" fmla="*/ 51 h 200"/>
                <a:gd name="T102" fmla="*/ 34 w 225"/>
                <a:gd name="T103" fmla="*/ 58 h 200"/>
                <a:gd name="T104" fmla="*/ 27 w 225"/>
                <a:gd name="T105" fmla="*/ 67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5" h="200">
                  <a:moveTo>
                    <a:pt x="21" y="52"/>
                  </a:moveTo>
                  <a:lnTo>
                    <a:pt x="16" y="72"/>
                  </a:lnTo>
                  <a:lnTo>
                    <a:pt x="21" y="97"/>
                  </a:lnTo>
                  <a:lnTo>
                    <a:pt x="26" y="122"/>
                  </a:lnTo>
                  <a:lnTo>
                    <a:pt x="21" y="145"/>
                  </a:lnTo>
                  <a:lnTo>
                    <a:pt x="14" y="154"/>
                  </a:lnTo>
                  <a:lnTo>
                    <a:pt x="9" y="160"/>
                  </a:lnTo>
                  <a:lnTo>
                    <a:pt x="5" y="163"/>
                  </a:lnTo>
                  <a:lnTo>
                    <a:pt x="2" y="166"/>
                  </a:lnTo>
                  <a:lnTo>
                    <a:pt x="0" y="169"/>
                  </a:lnTo>
                  <a:lnTo>
                    <a:pt x="0" y="174"/>
                  </a:lnTo>
                  <a:lnTo>
                    <a:pt x="0" y="179"/>
                  </a:lnTo>
                  <a:lnTo>
                    <a:pt x="0" y="183"/>
                  </a:lnTo>
                  <a:lnTo>
                    <a:pt x="7" y="188"/>
                  </a:lnTo>
                  <a:lnTo>
                    <a:pt x="14" y="191"/>
                  </a:lnTo>
                  <a:lnTo>
                    <a:pt x="19" y="196"/>
                  </a:lnTo>
                  <a:lnTo>
                    <a:pt x="26" y="200"/>
                  </a:lnTo>
                  <a:lnTo>
                    <a:pt x="35" y="196"/>
                  </a:lnTo>
                  <a:lnTo>
                    <a:pt x="42" y="191"/>
                  </a:lnTo>
                  <a:lnTo>
                    <a:pt x="48" y="189"/>
                  </a:lnTo>
                  <a:lnTo>
                    <a:pt x="57" y="188"/>
                  </a:lnTo>
                  <a:lnTo>
                    <a:pt x="62" y="186"/>
                  </a:lnTo>
                  <a:lnTo>
                    <a:pt x="69" y="185"/>
                  </a:lnTo>
                  <a:lnTo>
                    <a:pt x="76" y="183"/>
                  </a:lnTo>
                  <a:lnTo>
                    <a:pt x="81" y="182"/>
                  </a:lnTo>
                  <a:lnTo>
                    <a:pt x="88" y="176"/>
                  </a:lnTo>
                  <a:lnTo>
                    <a:pt x="93" y="163"/>
                  </a:lnTo>
                  <a:lnTo>
                    <a:pt x="102" y="148"/>
                  </a:lnTo>
                  <a:lnTo>
                    <a:pt x="115" y="132"/>
                  </a:lnTo>
                  <a:lnTo>
                    <a:pt x="127" y="123"/>
                  </a:lnTo>
                  <a:lnTo>
                    <a:pt x="141" y="117"/>
                  </a:lnTo>
                  <a:lnTo>
                    <a:pt x="155" y="114"/>
                  </a:lnTo>
                  <a:lnTo>
                    <a:pt x="169" y="112"/>
                  </a:lnTo>
                  <a:lnTo>
                    <a:pt x="182" y="112"/>
                  </a:lnTo>
                  <a:lnTo>
                    <a:pt x="196" y="112"/>
                  </a:lnTo>
                  <a:lnTo>
                    <a:pt x="210" y="114"/>
                  </a:lnTo>
                  <a:lnTo>
                    <a:pt x="225" y="112"/>
                  </a:lnTo>
                  <a:lnTo>
                    <a:pt x="210" y="96"/>
                  </a:lnTo>
                  <a:lnTo>
                    <a:pt x="193" y="79"/>
                  </a:lnTo>
                  <a:lnTo>
                    <a:pt x="176" y="63"/>
                  </a:lnTo>
                  <a:lnTo>
                    <a:pt x="157" y="48"/>
                  </a:lnTo>
                  <a:lnTo>
                    <a:pt x="136" y="34"/>
                  </a:lnTo>
                  <a:lnTo>
                    <a:pt x="115" y="22"/>
                  </a:lnTo>
                  <a:lnTo>
                    <a:pt x="95" y="11"/>
                  </a:lnTo>
                  <a:lnTo>
                    <a:pt x="72" y="0"/>
                  </a:lnTo>
                  <a:lnTo>
                    <a:pt x="66" y="9"/>
                  </a:lnTo>
                  <a:lnTo>
                    <a:pt x="59" y="15"/>
                  </a:lnTo>
                  <a:lnTo>
                    <a:pt x="50" y="22"/>
                  </a:lnTo>
                  <a:lnTo>
                    <a:pt x="43" y="28"/>
                  </a:lnTo>
                  <a:lnTo>
                    <a:pt x="36" y="34"/>
                  </a:lnTo>
                  <a:lnTo>
                    <a:pt x="31" y="39"/>
                  </a:lnTo>
                  <a:lnTo>
                    <a:pt x="26" y="45"/>
                  </a:lnTo>
                  <a:lnTo>
                    <a:pt x="21" y="52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7"/>
            <p:cNvSpPr>
              <a:spLocks/>
            </p:cNvSpPr>
            <p:nvPr/>
          </p:nvSpPr>
          <p:spPr bwMode="auto">
            <a:xfrm>
              <a:off x="2301" y="840"/>
              <a:ext cx="253" cy="266"/>
            </a:xfrm>
            <a:custGeom>
              <a:avLst/>
              <a:gdLst>
                <a:gd name="T0" fmla="*/ 17 w 194"/>
                <a:gd name="T1" fmla="*/ 141 h 205"/>
                <a:gd name="T2" fmla="*/ 26 w 194"/>
                <a:gd name="T3" fmla="*/ 154 h 205"/>
                <a:gd name="T4" fmla="*/ 38 w 194"/>
                <a:gd name="T5" fmla="*/ 163 h 205"/>
                <a:gd name="T6" fmla="*/ 53 w 194"/>
                <a:gd name="T7" fmla="*/ 170 h 205"/>
                <a:gd name="T8" fmla="*/ 69 w 194"/>
                <a:gd name="T9" fmla="*/ 178 h 205"/>
                <a:gd name="T10" fmla="*/ 87 w 194"/>
                <a:gd name="T11" fmla="*/ 184 h 205"/>
                <a:gd name="T12" fmla="*/ 103 w 194"/>
                <a:gd name="T13" fmla="*/ 192 h 205"/>
                <a:gd name="T14" fmla="*/ 116 w 194"/>
                <a:gd name="T15" fmla="*/ 202 h 205"/>
                <a:gd name="T16" fmla="*/ 125 w 194"/>
                <a:gd name="T17" fmla="*/ 215 h 205"/>
                <a:gd name="T18" fmla="*/ 132 w 194"/>
                <a:gd name="T19" fmla="*/ 230 h 205"/>
                <a:gd name="T20" fmla="*/ 134 w 194"/>
                <a:gd name="T21" fmla="*/ 237 h 205"/>
                <a:gd name="T22" fmla="*/ 134 w 194"/>
                <a:gd name="T23" fmla="*/ 244 h 205"/>
                <a:gd name="T24" fmla="*/ 134 w 194"/>
                <a:gd name="T25" fmla="*/ 250 h 205"/>
                <a:gd name="T26" fmla="*/ 136 w 194"/>
                <a:gd name="T27" fmla="*/ 254 h 205"/>
                <a:gd name="T28" fmla="*/ 142 w 194"/>
                <a:gd name="T29" fmla="*/ 258 h 205"/>
                <a:gd name="T30" fmla="*/ 147 w 194"/>
                <a:gd name="T31" fmla="*/ 262 h 205"/>
                <a:gd name="T32" fmla="*/ 154 w 194"/>
                <a:gd name="T33" fmla="*/ 266 h 205"/>
                <a:gd name="T34" fmla="*/ 163 w 194"/>
                <a:gd name="T35" fmla="*/ 263 h 205"/>
                <a:gd name="T36" fmla="*/ 172 w 194"/>
                <a:gd name="T37" fmla="*/ 260 h 205"/>
                <a:gd name="T38" fmla="*/ 183 w 194"/>
                <a:gd name="T39" fmla="*/ 258 h 205"/>
                <a:gd name="T40" fmla="*/ 192 w 194"/>
                <a:gd name="T41" fmla="*/ 256 h 205"/>
                <a:gd name="T42" fmla="*/ 192 w 194"/>
                <a:gd name="T43" fmla="*/ 256 h 205"/>
                <a:gd name="T44" fmla="*/ 192 w 194"/>
                <a:gd name="T45" fmla="*/ 256 h 205"/>
                <a:gd name="T46" fmla="*/ 192 w 194"/>
                <a:gd name="T47" fmla="*/ 256 h 205"/>
                <a:gd name="T48" fmla="*/ 192 w 194"/>
                <a:gd name="T49" fmla="*/ 256 h 205"/>
                <a:gd name="T50" fmla="*/ 194 w 194"/>
                <a:gd name="T51" fmla="*/ 234 h 205"/>
                <a:gd name="T52" fmla="*/ 203 w 194"/>
                <a:gd name="T53" fmla="*/ 218 h 205"/>
                <a:gd name="T54" fmla="*/ 210 w 194"/>
                <a:gd name="T55" fmla="*/ 204 h 205"/>
                <a:gd name="T56" fmla="*/ 214 w 194"/>
                <a:gd name="T57" fmla="*/ 192 h 205"/>
                <a:gd name="T58" fmla="*/ 213 w 194"/>
                <a:gd name="T59" fmla="*/ 180 h 205"/>
                <a:gd name="T60" fmla="*/ 203 w 194"/>
                <a:gd name="T61" fmla="*/ 163 h 205"/>
                <a:gd name="T62" fmla="*/ 194 w 194"/>
                <a:gd name="T63" fmla="*/ 145 h 205"/>
                <a:gd name="T64" fmla="*/ 185 w 194"/>
                <a:gd name="T65" fmla="*/ 119 h 205"/>
                <a:gd name="T66" fmla="*/ 185 w 194"/>
                <a:gd name="T67" fmla="*/ 100 h 205"/>
                <a:gd name="T68" fmla="*/ 190 w 194"/>
                <a:gd name="T69" fmla="*/ 84 h 205"/>
                <a:gd name="T70" fmla="*/ 197 w 194"/>
                <a:gd name="T71" fmla="*/ 67 h 205"/>
                <a:gd name="T72" fmla="*/ 206 w 194"/>
                <a:gd name="T73" fmla="*/ 54 h 205"/>
                <a:gd name="T74" fmla="*/ 216 w 194"/>
                <a:gd name="T75" fmla="*/ 42 h 205"/>
                <a:gd name="T76" fmla="*/ 230 w 194"/>
                <a:gd name="T77" fmla="*/ 29 h 205"/>
                <a:gd name="T78" fmla="*/ 241 w 194"/>
                <a:gd name="T79" fmla="*/ 14 h 205"/>
                <a:gd name="T80" fmla="*/ 253 w 194"/>
                <a:gd name="T81" fmla="*/ 0 h 205"/>
                <a:gd name="T82" fmla="*/ 250 w 194"/>
                <a:gd name="T83" fmla="*/ 0 h 205"/>
                <a:gd name="T84" fmla="*/ 250 w 194"/>
                <a:gd name="T85" fmla="*/ 0 h 205"/>
                <a:gd name="T86" fmla="*/ 248 w 194"/>
                <a:gd name="T87" fmla="*/ 0 h 205"/>
                <a:gd name="T88" fmla="*/ 246 w 194"/>
                <a:gd name="T89" fmla="*/ 0 h 205"/>
                <a:gd name="T90" fmla="*/ 213 w 194"/>
                <a:gd name="T91" fmla="*/ 0 h 205"/>
                <a:gd name="T92" fmla="*/ 181 w 194"/>
                <a:gd name="T93" fmla="*/ 4 h 205"/>
                <a:gd name="T94" fmla="*/ 150 w 194"/>
                <a:gd name="T95" fmla="*/ 8 h 205"/>
                <a:gd name="T96" fmla="*/ 119 w 194"/>
                <a:gd name="T97" fmla="*/ 14 h 205"/>
                <a:gd name="T98" fmla="*/ 87 w 194"/>
                <a:gd name="T99" fmla="*/ 19 h 205"/>
                <a:gd name="T100" fmla="*/ 57 w 194"/>
                <a:gd name="T101" fmla="*/ 30 h 205"/>
                <a:gd name="T102" fmla="*/ 29 w 194"/>
                <a:gd name="T103" fmla="*/ 40 h 205"/>
                <a:gd name="T104" fmla="*/ 0 w 194"/>
                <a:gd name="T105" fmla="*/ 52 h 205"/>
                <a:gd name="T106" fmla="*/ 7 w 194"/>
                <a:gd name="T107" fmla="*/ 78 h 205"/>
                <a:gd name="T108" fmla="*/ 8 w 194"/>
                <a:gd name="T109" fmla="*/ 103 h 205"/>
                <a:gd name="T110" fmla="*/ 10 w 194"/>
                <a:gd name="T111" fmla="*/ 122 h 205"/>
                <a:gd name="T112" fmla="*/ 17 w 194"/>
                <a:gd name="T113" fmla="*/ 141 h 2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4" h="205">
                  <a:moveTo>
                    <a:pt x="13" y="109"/>
                  </a:moveTo>
                  <a:lnTo>
                    <a:pt x="20" y="119"/>
                  </a:lnTo>
                  <a:lnTo>
                    <a:pt x="29" y="126"/>
                  </a:lnTo>
                  <a:lnTo>
                    <a:pt x="41" y="131"/>
                  </a:lnTo>
                  <a:lnTo>
                    <a:pt x="53" y="137"/>
                  </a:lnTo>
                  <a:lnTo>
                    <a:pt x="67" y="142"/>
                  </a:lnTo>
                  <a:lnTo>
                    <a:pt x="79" y="148"/>
                  </a:lnTo>
                  <a:lnTo>
                    <a:pt x="89" y="156"/>
                  </a:lnTo>
                  <a:lnTo>
                    <a:pt x="96" y="166"/>
                  </a:lnTo>
                  <a:lnTo>
                    <a:pt x="101" y="177"/>
                  </a:lnTo>
                  <a:lnTo>
                    <a:pt x="103" y="183"/>
                  </a:lnTo>
                  <a:lnTo>
                    <a:pt x="103" y="188"/>
                  </a:lnTo>
                  <a:lnTo>
                    <a:pt x="103" y="193"/>
                  </a:lnTo>
                  <a:lnTo>
                    <a:pt x="104" y="196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8" y="205"/>
                  </a:lnTo>
                  <a:lnTo>
                    <a:pt x="125" y="203"/>
                  </a:lnTo>
                  <a:lnTo>
                    <a:pt x="132" y="200"/>
                  </a:lnTo>
                  <a:lnTo>
                    <a:pt x="140" y="199"/>
                  </a:lnTo>
                  <a:lnTo>
                    <a:pt x="147" y="197"/>
                  </a:lnTo>
                  <a:lnTo>
                    <a:pt x="149" y="180"/>
                  </a:lnTo>
                  <a:lnTo>
                    <a:pt x="156" y="168"/>
                  </a:lnTo>
                  <a:lnTo>
                    <a:pt x="161" y="157"/>
                  </a:lnTo>
                  <a:lnTo>
                    <a:pt x="164" y="148"/>
                  </a:lnTo>
                  <a:lnTo>
                    <a:pt x="163" y="139"/>
                  </a:lnTo>
                  <a:lnTo>
                    <a:pt x="156" y="126"/>
                  </a:lnTo>
                  <a:lnTo>
                    <a:pt x="149" y="112"/>
                  </a:lnTo>
                  <a:lnTo>
                    <a:pt x="142" y="92"/>
                  </a:lnTo>
                  <a:lnTo>
                    <a:pt x="142" y="77"/>
                  </a:lnTo>
                  <a:lnTo>
                    <a:pt x="146" y="65"/>
                  </a:lnTo>
                  <a:lnTo>
                    <a:pt x="151" y="52"/>
                  </a:lnTo>
                  <a:lnTo>
                    <a:pt x="158" y="42"/>
                  </a:lnTo>
                  <a:lnTo>
                    <a:pt x="166" y="32"/>
                  </a:lnTo>
                  <a:lnTo>
                    <a:pt x="176" y="22"/>
                  </a:lnTo>
                  <a:lnTo>
                    <a:pt x="185" y="11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63" y="0"/>
                  </a:lnTo>
                  <a:lnTo>
                    <a:pt x="139" y="3"/>
                  </a:lnTo>
                  <a:lnTo>
                    <a:pt x="115" y="6"/>
                  </a:lnTo>
                  <a:lnTo>
                    <a:pt x="91" y="11"/>
                  </a:lnTo>
                  <a:lnTo>
                    <a:pt x="67" y="15"/>
                  </a:lnTo>
                  <a:lnTo>
                    <a:pt x="44" y="23"/>
                  </a:lnTo>
                  <a:lnTo>
                    <a:pt x="22" y="31"/>
                  </a:lnTo>
                  <a:lnTo>
                    <a:pt x="0" y="40"/>
                  </a:lnTo>
                  <a:lnTo>
                    <a:pt x="5" y="60"/>
                  </a:lnTo>
                  <a:lnTo>
                    <a:pt x="6" y="79"/>
                  </a:lnTo>
                  <a:lnTo>
                    <a:pt x="8" y="94"/>
                  </a:lnTo>
                  <a:lnTo>
                    <a:pt x="13" y="109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28"/>
            <p:cNvSpPr>
              <a:spLocks/>
            </p:cNvSpPr>
            <p:nvPr/>
          </p:nvSpPr>
          <p:spPr bwMode="auto">
            <a:xfrm>
              <a:off x="2435" y="1590"/>
              <a:ext cx="255" cy="248"/>
            </a:xfrm>
            <a:custGeom>
              <a:avLst/>
              <a:gdLst>
                <a:gd name="T0" fmla="*/ 254 w 195"/>
                <a:gd name="T1" fmla="*/ 148 h 191"/>
                <a:gd name="T2" fmla="*/ 248 w 195"/>
                <a:gd name="T3" fmla="*/ 136 h 191"/>
                <a:gd name="T4" fmla="*/ 238 w 195"/>
                <a:gd name="T5" fmla="*/ 125 h 191"/>
                <a:gd name="T6" fmla="*/ 226 w 195"/>
                <a:gd name="T7" fmla="*/ 114 h 191"/>
                <a:gd name="T8" fmla="*/ 211 w 195"/>
                <a:gd name="T9" fmla="*/ 104 h 191"/>
                <a:gd name="T10" fmla="*/ 197 w 195"/>
                <a:gd name="T11" fmla="*/ 93 h 191"/>
                <a:gd name="T12" fmla="*/ 183 w 195"/>
                <a:gd name="T13" fmla="*/ 84 h 191"/>
                <a:gd name="T14" fmla="*/ 175 w 195"/>
                <a:gd name="T15" fmla="*/ 71 h 191"/>
                <a:gd name="T16" fmla="*/ 167 w 195"/>
                <a:gd name="T17" fmla="*/ 56 h 191"/>
                <a:gd name="T18" fmla="*/ 166 w 195"/>
                <a:gd name="T19" fmla="*/ 42 h 191"/>
                <a:gd name="T20" fmla="*/ 166 w 195"/>
                <a:gd name="T21" fmla="*/ 32 h 191"/>
                <a:gd name="T22" fmla="*/ 167 w 195"/>
                <a:gd name="T23" fmla="*/ 29 h 191"/>
                <a:gd name="T24" fmla="*/ 167 w 195"/>
                <a:gd name="T25" fmla="*/ 22 h 191"/>
                <a:gd name="T26" fmla="*/ 166 w 195"/>
                <a:gd name="T27" fmla="*/ 16 h 191"/>
                <a:gd name="T28" fmla="*/ 161 w 195"/>
                <a:gd name="T29" fmla="*/ 12 h 191"/>
                <a:gd name="T30" fmla="*/ 157 w 195"/>
                <a:gd name="T31" fmla="*/ 6 h 191"/>
                <a:gd name="T32" fmla="*/ 152 w 195"/>
                <a:gd name="T33" fmla="*/ 0 h 191"/>
                <a:gd name="T34" fmla="*/ 144 w 195"/>
                <a:gd name="T35" fmla="*/ 3 h 191"/>
                <a:gd name="T36" fmla="*/ 135 w 195"/>
                <a:gd name="T37" fmla="*/ 3 h 191"/>
                <a:gd name="T38" fmla="*/ 123 w 195"/>
                <a:gd name="T39" fmla="*/ 4 h 191"/>
                <a:gd name="T40" fmla="*/ 114 w 195"/>
                <a:gd name="T41" fmla="*/ 4 h 191"/>
                <a:gd name="T42" fmla="*/ 114 w 195"/>
                <a:gd name="T43" fmla="*/ 4 h 191"/>
                <a:gd name="T44" fmla="*/ 114 w 195"/>
                <a:gd name="T45" fmla="*/ 4 h 191"/>
                <a:gd name="T46" fmla="*/ 112 w 195"/>
                <a:gd name="T47" fmla="*/ 4 h 191"/>
                <a:gd name="T48" fmla="*/ 112 w 195"/>
                <a:gd name="T49" fmla="*/ 4 h 191"/>
                <a:gd name="T50" fmla="*/ 103 w 195"/>
                <a:gd name="T51" fmla="*/ 26 h 191"/>
                <a:gd name="T52" fmla="*/ 92 w 195"/>
                <a:gd name="T53" fmla="*/ 40 h 191"/>
                <a:gd name="T54" fmla="*/ 80 w 195"/>
                <a:gd name="T55" fmla="*/ 52 h 191"/>
                <a:gd name="T56" fmla="*/ 73 w 195"/>
                <a:gd name="T57" fmla="*/ 64 h 191"/>
                <a:gd name="T58" fmla="*/ 73 w 195"/>
                <a:gd name="T59" fmla="*/ 77 h 191"/>
                <a:gd name="T60" fmla="*/ 78 w 195"/>
                <a:gd name="T61" fmla="*/ 92 h 191"/>
                <a:gd name="T62" fmla="*/ 85 w 195"/>
                <a:gd name="T63" fmla="*/ 114 h 191"/>
                <a:gd name="T64" fmla="*/ 85 w 195"/>
                <a:gd name="T65" fmla="*/ 140 h 191"/>
                <a:gd name="T66" fmla="*/ 80 w 195"/>
                <a:gd name="T67" fmla="*/ 158 h 191"/>
                <a:gd name="T68" fmla="*/ 73 w 195"/>
                <a:gd name="T69" fmla="*/ 171 h 191"/>
                <a:gd name="T70" fmla="*/ 64 w 195"/>
                <a:gd name="T71" fmla="*/ 186 h 191"/>
                <a:gd name="T72" fmla="*/ 54 w 195"/>
                <a:gd name="T73" fmla="*/ 196 h 191"/>
                <a:gd name="T74" fmla="*/ 41 w 195"/>
                <a:gd name="T75" fmla="*/ 206 h 191"/>
                <a:gd name="T76" fmla="*/ 26 w 195"/>
                <a:gd name="T77" fmla="*/ 216 h 191"/>
                <a:gd name="T78" fmla="*/ 13 w 195"/>
                <a:gd name="T79" fmla="*/ 226 h 191"/>
                <a:gd name="T80" fmla="*/ 0 w 195"/>
                <a:gd name="T81" fmla="*/ 238 h 191"/>
                <a:gd name="T82" fmla="*/ 13 w 195"/>
                <a:gd name="T83" fmla="*/ 240 h 191"/>
                <a:gd name="T84" fmla="*/ 26 w 195"/>
                <a:gd name="T85" fmla="*/ 242 h 191"/>
                <a:gd name="T86" fmla="*/ 41 w 195"/>
                <a:gd name="T87" fmla="*/ 244 h 191"/>
                <a:gd name="T88" fmla="*/ 56 w 195"/>
                <a:gd name="T89" fmla="*/ 245 h 191"/>
                <a:gd name="T90" fmla="*/ 69 w 195"/>
                <a:gd name="T91" fmla="*/ 245 h 191"/>
                <a:gd name="T92" fmla="*/ 82 w 195"/>
                <a:gd name="T93" fmla="*/ 248 h 191"/>
                <a:gd name="T94" fmla="*/ 98 w 195"/>
                <a:gd name="T95" fmla="*/ 248 h 191"/>
                <a:gd name="T96" fmla="*/ 112 w 195"/>
                <a:gd name="T97" fmla="*/ 248 h 191"/>
                <a:gd name="T98" fmla="*/ 129 w 195"/>
                <a:gd name="T99" fmla="*/ 248 h 191"/>
                <a:gd name="T100" fmla="*/ 148 w 195"/>
                <a:gd name="T101" fmla="*/ 245 h 191"/>
                <a:gd name="T102" fmla="*/ 166 w 195"/>
                <a:gd name="T103" fmla="*/ 245 h 191"/>
                <a:gd name="T104" fmla="*/ 183 w 195"/>
                <a:gd name="T105" fmla="*/ 244 h 191"/>
                <a:gd name="T106" fmla="*/ 200 w 195"/>
                <a:gd name="T107" fmla="*/ 242 h 191"/>
                <a:gd name="T108" fmla="*/ 217 w 195"/>
                <a:gd name="T109" fmla="*/ 238 h 191"/>
                <a:gd name="T110" fmla="*/ 233 w 195"/>
                <a:gd name="T111" fmla="*/ 236 h 191"/>
                <a:gd name="T112" fmla="*/ 248 w 195"/>
                <a:gd name="T113" fmla="*/ 232 h 191"/>
                <a:gd name="T114" fmla="*/ 248 w 195"/>
                <a:gd name="T115" fmla="*/ 208 h 191"/>
                <a:gd name="T116" fmla="*/ 254 w 195"/>
                <a:gd name="T117" fmla="*/ 186 h 191"/>
                <a:gd name="T118" fmla="*/ 255 w 195"/>
                <a:gd name="T119" fmla="*/ 167 h 191"/>
                <a:gd name="T120" fmla="*/ 254 w 195"/>
                <a:gd name="T121" fmla="*/ 148 h 1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5" h="191">
                  <a:moveTo>
                    <a:pt x="194" y="114"/>
                  </a:moveTo>
                  <a:lnTo>
                    <a:pt x="190" y="105"/>
                  </a:lnTo>
                  <a:lnTo>
                    <a:pt x="182" y="96"/>
                  </a:lnTo>
                  <a:lnTo>
                    <a:pt x="173" y="88"/>
                  </a:lnTo>
                  <a:lnTo>
                    <a:pt x="161" y="80"/>
                  </a:lnTo>
                  <a:lnTo>
                    <a:pt x="151" y="72"/>
                  </a:lnTo>
                  <a:lnTo>
                    <a:pt x="140" y="65"/>
                  </a:lnTo>
                  <a:lnTo>
                    <a:pt x="134" y="55"/>
                  </a:lnTo>
                  <a:lnTo>
                    <a:pt x="128" y="43"/>
                  </a:lnTo>
                  <a:lnTo>
                    <a:pt x="127" y="32"/>
                  </a:lnTo>
                  <a:lnTo>
                    <a:pt x="127" y="25"/>
                  </a:lnTo>
                  <a:lnTo>
                    <a:pt x="128" y="22"/>
                  </a:lnTo>
                  <a:lnTo>
                    <a:pt x="128" y="17"/>
                  </a:lnTo>
                  <a:lnTo>
                    <a:pt x="127" y="12"/>
                  </a:lnTo>
                  <a:lnTo>
                    <a:pt x="123" y="9"/>
                  </a:lnTo>
                  <a:lnTo>
                    <a:pt x="120" y="5"/>
                  </a:lnTo>
                  <a:lnTo>
                    <a:pt x="116" y="0"/>
                  </a:lnTo>
                  <a:lnTo>
                    <a:pt x="110" y="2"/>
                  </a:lnTo>
                  <a:lnTo>
                    <a:pt x="103" y="2"/>
                  </a:lnTo>
                  <a:lnTo>
                    <a:pt x="94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79" y="20"/>
                  </a:lnTo>
                  <a:lnTo>
                    <a:pt x="70" y="31"/>
                  </a:lnTo>
                  <a:lnTo>
                    <a:pt x="61" y="40"/>
                  </a:lnTo>
                  <a:lnTo>
                    <a:pt x="56" y="49"/>
                  </a:lnTo>
                  <a:lnTo>
                    <a:pt x="56" y="59"/>
                  </a:lnTo>
                  <a:lnTo>
                    <a:pt x="60" y="71"/>
                  </a:lnTo>
                  <a:lnTo>
                    <a:pt x="65" y="88"/>
                  </a:lnTo>
                  <a:lnTo>
                    <a:pt x="65" y="108"/>
                  </a:lnTo>
                  <a:lnTo>
                    <a:pt x="61" y="122"/>
                  </a:lnTo>
                  <a:lnTo>
                    <a:pt x="56" y="132"/>
                  </a:lnTo>
                  <a:lnTo>
                    <a:pt x="49" y="143"/>
                  </a:lnTo>
                  <a:lnTo>
                    <a:pt x="41" y="151"/>
                  </a:lnTo>
                  <a:lnTo>
                    <a:pt x="31" y="159"/>
                  </a:lnTo>
                  <a:lnTo>
                    <a:pt x="20" y="166"/>
                  </a:lnTo>
                  <a:lnTo>
                    <a:pt x="10" y="174"/>
                  </a:lnTo>
                  <a:lnTo>
                    <a:pt x="0" y="183"/>
                  </a:lnTo>
                  <a:lnTo>
                    <a:pt x="10" y="185"/>
                  </a:lnTo>
                  <a:lnTo>
                    <a:pt x="20" y="186"/>
                  </a:lnTo>
                  <a:lnTo>
                    <a:pt x="31" y="188"/>
                  </a:lnTo>
                  <a:lnTo>
                    <a:pt x="43" y="189"/>
                  </a:lnTo>
                  <a:lnTo>
                    <a:pt x="53" y="189"/>
                  </a:lnTo>
                  <a:lnTo>
                    <a:pt x="63" y="191"/>
                  </a:lnTo>
                  <a:lnTo>
                    <a:pt x="75" y="191"/>
                  </a:lnTo>
                  <a:lnTo>
                    <a:pt x="86" y="191"/>
                  </a:lnTo>
                  <a:lnTo>
                    <a:pt x="99" y="191"/>
                  </a:lnTo>
                  <a:lnTo>
                    <a:pt x="113" y="189"/>
                  </a:lnTo>
                  <a:lnTo>
                    <a:pt x="127" y="189"/>
                  </a:lnTo>
                  <a:lnTo>
                    <a:pt x="140" y="188"/>
                  </a:lnTo>
                  <a:lnTo>
                    <a:pt x="153" y="186"/>
                  </a:lnTo>
                  <a:lnTo>
                    <a:pt x="166" y="183"/>
                  </a:lnTo>
                  <a:lnTo>
                    <a:pt x="178" y="182"/>
                  </a:lnTo>
                  <a:lnTo>
                    <a:pt x="190" y="179"/>
                  </a:lnTo>
                  <a:lnTo>
                    <a:pt x="190" y="160"/>
                  </a:lnTo>
                  <a:lnTo>
                    <a:pt x="194" y="143"/>
                  </a:lnTo>
                  <a:lnTo>
                    <a:pt x="195" y="129"/>
                  </a:lnTo>
                  <a:lnTo>
                    <a:pt x="194" y="114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29"/>
            <p:cNvSpPr>
              <a:spLocks/>
            </p:cNvSpPr>
            <p:nvPr/>
          </p:nvSpPr>
          <p:spPr bwMode="auto">
            <a:xfrm>
              <a:off x="2780" y="1454"/>
              <a:ext cx="293" cy="244"/>
            </a:xfrm>
            <a:custGeom>
              <a:avLst/>
              <a:gdLst>
                <a:gd name="T0" fmla="*/ 216 w 224"/>
                <a:gd name="T1" fmla="*/ 6 h 188"/>
                <a:gd name="T2" fmla="*/ 200 w 224"/>
                <a:gd name="T3" fmla="*/ 4 h 188"/>
                <a:gd name="T4" fmla="*/ 184 w 224"/>
                <a:gd name="T5" fmla="*/ 4 h 188"/>
                <a:gd name="T6" fmla="*/ 169 w 224"/>
                <a:gd name="T7" fmla="*/ 10 h 188"/>
                <a:gd name="T8" fmla="*/ 153 w 224"/>
                <a:gd name="T9" fmla="*/ 14 h 188"/>
                <a:gd name="T10" fmla="*/ 135 w 224"/>
                <a:gd name="T11" fmla="*/ 21 h 188"/>
                <a:gd name="T12" fmla="*/ 118 w 224"/>
                <a:gd name="T13" fmla="*/ 25 h 188"/>
                <a:gd name="T14" fmla="*/ 99 w 224"/>
                <a:gd name="T15" fmla="*/ 25 h 188"/>
                <a:gd name="T16" fmla="*/ 81 w 224"/>
                <a:gd name="T17" fmla="*/ 21 h 188"/>
                <a:gd name="T18" fmla="*/ 68 w 224"/>
                <a:gd name="T19" fmla="*/ 14 h 188"/>
                <a:gd name="T20" fmla="*/ 59 w 224"/>
                <a:gd name="T21" fmla="*/ 8 h 188"/>
                <a:gd name="T22" fmla="*/ 54 w 224"/>
                <a:gd name="T23" fmla="*/ 6 h 188"/>
                <a:gd name="T24" fmla="*/ 50 w 224"/>
                <a:gd name="T25" fmla="*/ 3 h 188"/>
                <a:gd name="T26" fmla="*/ 43 w 224"/>
                <a:gd name="T27" fmla="*/ 0 h 188"/>
                <a:gd name="T28" fmla="*/ 37 w 224"/>
                <a:gd name="T29" fmla="*/ 0 h 188"/>
                <a:gd name="T30" fmla="*/ 30 w 224"/>
                <a:gd name="T31" fmla="*/ 3 h 188"/>
                <a:gd name="T32" fmla="*/ 21 w 224"/>
                <a:gd name="T33" fmla="*/ 3 h 188"/>
                <a:gd name="T34" fmla="*/ 16 w 224"/>
                <a:gd name="T35" fmla="*/ 10 h 188"/>
                <a:gd name="T36" fmla="*/ 12 w 224"/>
                <a:gd name="T37" fmla="*/ 17 h 188"/>
                <a:gd name="T38" fmla="*/ 5 w 224"/>
                <a:gd name="T39" fmla="*/ 25 h 188"/>
                <a:gd name="T40" fmla="*/ 0 w 224"/>
                <a:gd name="T41" fmla="*/ 32 h 188"/>
                <a:gd name="T42" fmla="*/ 16 w 224"/>
                <a:gd name="T43" fmla="*/ 51 h 188"/>
                <a:gd name="T44" fmla="*/ 25 w 224"/>
                <a:gd name="T45" fmla="*/ 66 h 188"/>
                <a:gd name="T46" fmla="*/ 30 w 224"/>
                <a:gd name="T47" fmla="*/ 80 h 188"/>
                <a:gd name="T48" fmla="*/ 37 w 224"/>
                <a:gd name="T49" fmla="*/ 92 h 188"/>
                <a:gd name="T50" fmla="*/ 41 w 224"/>
                <a:gd name="T51" fmla="*/ 96 h 188"/>
                <a:gd name="T52" fmla="*/ 47 w 224"/>
                <a:gd name="T53" fmla="*/ 99 h 188"/>
                <a:gd name="T54" fmla="*/ 56 w 224"/>
                <a:gd name="T55" fmla="*/ 103 h 188"/>
                <a:gd name="T56" fmla="*/ 65 w 224"/>
                <a:gd name="T57" fmla="*/ 104 h 188"/>
                <a:gd name="T58" fmla="*/ 77 w 224"/>
                <a:gd name="T59" fmla="*/ 108 h 188"/>
                <a:gd name="T60" fmla="*/ 88 w 224"/>
                <a:gd name="T61" fmla="*/ 113 h 188"/>
                <a:gd name="T62" fmla="*/ 99 w 224"/>
                <a:gd name="T63" fmla="*/ 118 h 188"/>
                <a:gd name="T64" fmla="*/ 112 w 224"/>
                <a:gd name="T65" fmla="*/ 126 h 188"/>
                <a:gd name="T66" fmla="*/ 137 w 224"/>
                <a:gd name="T67" fmla="*/ 152 h 188"/>
                <a:gd name="T68" fmla="*/ 149 w 224"/>
                <a:gd name="T69" fmla="*/ 180 h 188"/>
                <a:gd name="T70" fmla="*/ 150 w 224"/>
                <a:gd name="T71" fmla="*/ 213 h 188"/>
                <a:gd name="T72" fmla="*/ 156 w 224"/>
                <a:gd name="T73" fmla="*/ 244 h 188"/>
                <a:gd name="T74" fmla="*/ 178 w 224"/>
                <a:gd name="T75" fmla="*/ 225 h 188"/>
                <a:gd name="T76" fmla="*/ 198 w 224"/>
                <a:gd name="T77" fmla="*/ 202 h 188"/>
                <a:gd name="T78" fmla="*/ 218 w 224"/>
                <a:gd name="T79" fmla="*/ 180 h 188"/>
                <a:gd name="T80" fmla="*/ 237 w 224"/>
                <a:gd name="T81" fmla="*/ 158 h 188"/>
                <a:gd name="T82" fmla="*/ 252 w 224"/>
                <a:gd name="T83" fmla="*/ 135 h 188"/>
                <a:gd name="T84" fmla="*/ 268 w 224"/>
                <a:gd name="T85" fmla="*/ 110 h 188"/>
                <a:gd name="T86" fmla="*/ 281 w 224"/>
                <a:gd name="T87" fmla="*/ 84 h 188"/>
                <a:gd name="T88" fmla="*/ 293 w 224"/>
                <a:gd name="T89" fmla="*/ 58 h 188"/>
                <a:gd name="T90" fmla="*/ 281 w 224"/>
                <a:gd name="T91" fmla="*/ 52 h 188"/>
                <a:gd name="T92" fmla="*/ 269 w 224"/>
                <a:gd name="T93" fmla="*/ 44 h 188"/>
                <a:gd name="T94" fmla="*/ 260 w 224"/>
                <a:gd name="T95" fmla="*/ 36 h 188"/>
                <a:gd name="T96" fmla="*/ 252 w 224"/>
                <a:gd name="T97" fmla="*/ 30 h 188"/>
                <a:gd name="T98" fmla="*/ 243 w 224"/>
                <a:gd name="T99" fmla="*/ 22 h 188"/>
                <a:gd name="T100" fmla="*/ 234 w 224"/>
                <a:gd name="T101" fmla="*/ 17 h 188"/>
                <a:gd name="T102" fmla="*/ 225 w 224"/>
                <a:gd name="T103" fmla="*/ 10 h 188"/>
                <a:gd name="T104" fmla="*/ 216 w 224"/>
                <a:gd name="T105" fmla="*/ 6 h 1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4" h="188">
                  <a:moveTo>
                    <a:pt x="165" y="5"/>
                  </a:moveTo>
                  <a:lnTo>
                    <a:pt x="153" y="3"/>
                  </a:lnTo>
                  <a:lnTo>
                    <a:pt x="141" y="3"/>
                  </a:lnTo>
                  <a:lnTo>
                    <a:pt x="129" y="8"/>
                  </a:lnTo>
                  <a:lnTo>
                    <a:pt x="117" y="11"/>
                  </a:lnTo>
                  <a:lnTo>
                    <a:pt x="103" y="16"/>
                  </a:lnTo>
                  <a:lnTo>
                    <a:pt x="90" y="19"/>
                  </a:lnTo>
                  <a:lnTo>
                    <a:pt x="76" y="19"/>
                  </a:lnTo>
                  <a:lnTo>
                    <a:pt x="62" y="16"/>
                  </a:lnTo>
                  <a:lnTo>
                    <a:pt x="52" y="11"/>
                  </a:lnTo>
                  <a:lnTo>
                    <a:pt x="45" y="6"/>
                  </a:lnTo>
                  <a:lnTo>
                    <a:pt x="41" y="5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6" y="2"/>
                  </a:lnTo>
                  <a:lnTo>
                    <a:pt x="12" y="8"/>
                  </a:lnTo>
                  <a:lnTo>
                    <a:pt x="9" y="13"/>
                  </a:lnTo>
                  <a:lnTo>
                    <a:pt x="4" y="19"/>
                  </a:lnTo>
                  <a:lnTo>
                    <a:pt x="0" y="25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3" y="62"/>
                  </a:lnTo>
                  <a:lnTo>
                    <a:pt x="28" y="71"/>
                  </a:lnTo>
                  <a:lnTo>
                    <a:pt x="31" y="74"/>
                  </a:lnTo>
                  <a:lnTo>
                    <a:pt x="36" y="76"/>
                  </a:lnTo>
                  <a:lnTo>
                    <a:pt x="43" y="79"/>
                  </a:lnTo>
                  <a:lnTo>
                    <a:pt x="50" y="80"/>
                  </a:lnTo>
                  <a:lnTo>
                    <a:pt x="59" y="83"/>
                  </a:lnTo>
                  <a:lnTo>
                    <a:pt x="67" y="87"/>
                  </a:lnTo>
                  <a:lnTo>
                    <a:pt x="76" y="91"/>
                  </a:lnTo>
                  <a:lnTo>
                    <a:pt x="86" y="97"/>
                  </a:lnTo>
                  <a:lnTo>
                    <a:pt x="105" y="117"/>
                  </a:lnTo>
                  <a:lnTo>
                    <a:pt x="114" y="139"/>
                  </a:lnTo>
                  <a:lnTo>
                    <a:pt x="115" y="164"/>
                  </a:lnTo>
                  <a:lnTo>
                    <a:pt x="119" y="188"/>
                  </a:lnTo>
                  <a:lnTo>
                    <a:pt x="136" y="173"/>
                  </a:lnTo>
                  <a:lnTo>
                    <a:pt x="151" y="156"/>
                  </a:lnTo>
                  <a:lnTo>
                    <a:pt x="167" y="139"/>
                  </a:lnTo>
                  <a:lnTo>
                    <a:pt x="181" y="122"/>
                  </a:lnTo>
                  <a:lnTo>
                    <a:pt x="193" y="104"/>
                  </a:lnTo>
                  <a:lnTo>
                    <a:pt x="205" y="85"/>
                  </a:lnTo>
                  <a:lnTo>
                    <a:pt x="215" y="65"/>
                  </a:lnTo>
                  <a:lnTo>
                    <a:pt x="224" y="45"/>
                  </a:lnTo>
                  <a:lnTo>
                    <a:pt x="215" y="40"/>
                  </a:lnTo>
                  <a:lnTo>
                    <a:pt x="206" y="34"/>
                  </a:lnTo>
                  <a:lnTo>
                    <a:pt x="199" y="28"/>
                  </a:lnTo>
                  <a:lnTo>
                    <a:pt x="193" y="23"/>
                  </a:lnTo>
                  <a:lnTo>
                    <a:pt x="186" y="17"/>
                  </a:lnTo>
                  <a:lnTo>
                    <a:pt x="179" y="13"/>
                  </a:lnTo>
                  <a:lnTo>
                    <a:pt x="172" y="8"/>
                  </a:lnTo>
                  <a:lnTo>
                    <a:pt x="165" y="5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30"/>
            <p:cNvSpPr>
              <a:spLocks/>
            </p:cNvSpPr>
            <p:nvPr/>
          </p:nvSpPr>
          <p:spPr bwMode="auto">
            <a:xfrm>
              <a:off x="2830" y="1259"/>
              <a:ext cx="278" cy="239"/>
            </a:xfrm>
            <a:custGeom>
              <a:avLst/>
              <a:gdLst>
                <a:gd name="T0" fmla="*/ 175 w 213"/>
                <a:gd name="T1" fmla="*/ 0 h 185"/>
                <a:gd name="T2" fmla="*/ 162 w 213"/>
                <a:gd name="T3" fmla="*/ 4 h 185"/>
                <a:gd name="T4" fmla="*/ 147 w 213"/>
                <a:gd name="T5" fmla="*/ 13 h 185"/>
                <a:gd name="T6" fmla="*/ 134 w 213"/>
                <a:gd name="T7" fmla="*/ 22 h 185"/>
                <a:gd name="T8" fmla="*/ 123 w 213"/>
                <a:gd name="T9" fmla="*/ 35 h 185"/>
                <a:gd name="T10" fmla="*/ 110 w 213"/>
                <a:gd name="T11" fmla="*/ 47 h 185"/>
                <a:gd name="T12" fmla="*/ 97 w 213"/>
                <a:gd name="T13" fmla="*/ 58 h 185"/>
                <a:gd name="T14" fmla="*/ 81 w 213"/>
                <a:gd name="T15" fmla="*/ 65 h 185"/>
                <a:gd name="T16" fmla="*/ 63 w 213"/>
                <a:gd name="T17" fmla="*/ 68 h 185"/>
                <a:gd name="T18" fmla="*/ 47 w 213"/>
                <a:gd name="T19" fmla="*/ 68 h 185"/>
                <a:gd name="T20" fmla="*/ 38 w 213"/>
                <a:gd name="T21" fmla="*/ 68 h 185"/>
                <a:gd name="T22" fmla="*/ 31 w 213"/>
                <a:gd name="T23" fmla="*/ 66 h 185"/>
                <a:gd name="T24" fmla="*/ 25 w 213"/>
                <a:gd name="T25" fmla="*/ 66 h 185"/>
                <a:gd name="T26" fmla="*/ 20 w 213"/>
                <a:gd name="T27" fmla="*/ 68 h 185"/>
                <a:gd name="T28" fmla="*/ 13 w 213"/>
                <a:gd name="T29" fmla="*/ 70 h 185"/>
                <a:gd name="T30" fmla="*/ 7 w 213"/>
                <a:gd name="T31" fmla="*/ 74 h 185"/>
                <a:gd name="T32" fmla="*/ 0 w 213"/>
                <a:gd name="T33" fmla="*/ 78 h 185"/>
                <a:gd name="T34" fmla="*/ 0 w 213"/>
                <a:gd name="T35" fmla="*/ 80 h 185"/>
                <a:gd name="T36" fmla="*/ 3 w 213"/>
                <a:gd name="T37" fmla="*/ 80 h 185"/>
                <a:gd name="T38" fmla="*/ 3 w 213"/>
                <a:gd name="T39" fmla="*/ 83 h 185"/>
                <a:gd name="T40" fmla="*/ 3 w 213"/>
                <a:gd name="T41" fmla="*/ 84 h 185"/>
                <a:gd name="T42" fmla="*/ 3 w 213"/>
                <a:gd name="T43" fmla="*/ 92 h 185"/>
                <a:gd name="T44" fmla="*/ 3 w 213"/>
                <a:gd name="T45" fmla="*/ 98 h 185"/>
                <a:gd name="T46" fmla="*/ 0 w 213"/>
                <a:gd name="T47" fmla="*/ 106 h 185"/>
                <a:gd name="T48" fmla="*/ 0 w 213"/>
                <a:gd name="T49" fmla="*/ 114 h 185"/>
                <a:gd name="T50" fmla="*/ 22 w 213"/>
                <a:gd name="T51" fmla="*/ 124 h 185"/>
                <a:gd name="T52" fmla="*/ 38 w 213"/>
                <a:gd name="T53" fmla="*/ 134 h 185"/>
                <a:gd name="T54" fmla="*/ 50 w 213"/>
                <a:gd name="T55" fmla="*/ 143 h 185"/>
                <a:gd name="T56" fmla="*/ 63 w 213"/>
                <a:gd name="T57" fmla="*/ 154 h 185"/>
                <a:gd name="T58" fmla="*/ 69 w 213"/>
                <a:gd name="T59" fmla="*/ 156 h 185"/>
                <a:gd name="T60" fmla="*/ 76 w 213"/>
                <a:gd name="T61" fmla="*/ 156 h 185"/>
                <a:gd name="T62" fmla="*/ 85 w 213"/>
                <a:gd name="T63" fmla="*/ 154 h 185"/>
                <a:gd name="T64" fmla="*/ 94 w 213"/>
                <a:gd name="T65" fmla="*/ 151 h 185"/>
                <a:gd name="T66" fmla="*/ 106 w 213"/>
                <a:gd name="T67" fmla="*/ 150 h 185"/>
                <a:gd name="T68" fmla="*/ 119 w 213"/>
                <a:gd name="T69" fmla="*/ 150 h 185"/>
                <a:gd name="T70" fmla="*/ 132 w 213"/>
                <a:gd name="T71" fmla="*/ 150 h 185"/>
                <a:gd name="T72" fmla="*/ 147 w 213"/>
                <a:gd name="T73" fmla="*/ 151 h 185"/>
                <a:gd name="T74" fmla="*/ 168 w 213"/>
                <a:gd name="T75" fmla="*/ 158 h 185"/>
                <a:gd name="T76" fmla="*/ 184 w 213"/>
                <a:gd name="T77" fmla="*/ 164 h 185"/>
                <a:gd name="T78" fmla="*/ 197 w 213"/>
                <a:gd name="T79" fmla="*/ 173 h 185"/>
                <a:gd name="T80" fmla="*/ 209 w 213"/>
                <a:gd name="T81" fmla="*/ 186 h 185"/>
                <a:gd name="T82" fmla="*/ 218 w 213"/>
                <a:gd name="T83" fmla="*/ 198 h 185"/>
                <a:gd name="T84" fmla="*/ 228 w 213"/>
                <a:gd name="T85" fmla="*/ 212 h 185"/>
                <a:gd name="T86" fmla="*/ 238 w 213"/>
                <a:gd name="T87" fmla="*/ 225 h 185"/>
                <a:gd name="T88" fmla="*/ 249 w 213"/>
                <a:gd name="T89" fmla="*/ 239 h 185"/>
                <a:gd name="T90" fmla="*/ 260 w 213"/>
                <a:gd name="T91" fmla="*/ 202 h 185"/>
                <a:gd name="T92" fmla="*/ 271 w 213"/>
                <a:gd name="T93" fmla="*/ 161 h 185"/>
                <a:gd name="T94" fmla="*/ 275 w 213"/>
                <a:gd name="T95" fmla="*/ 121 h 185"/>
                <a:gd name="T96" fmla="*/ 278 w 213"/>
                <a:gd name="T97" fmla="*/ 80 h 185"/>
                <a:gd name="T98" fmla="*/ 278 w 213"/>
                <a:gd name="T99" fmla="*/ 65 h 185"/>
                <a:gd name="T100" fmla="*/ 275 w 213"/>
                <a:gd name="T101" fmla="*/ 47 h 185"/>
                <a:gd name="T102" fmla="*/ 274 w 213"/>
                <a:gd name="T103" fmla="*/ 31 h 185"/>
                <a:gd name="T104" fmla="*/ 271 w 213"/>
                <a:gd name="T105" fmla="*/ 14 h 185"/>
                <a:gd name="T106" fmla="*/ 258 w 213"/>
                <a:gd name="T107" fmla="*/ 13 h 185"/>
                <a:gd name="T108" fmla="*/ 244 w 213"/>
                <a:gd name="T109" fmla="*/ 10 h 185"/>
                <a:gd name="T110" fmla="*/ 231 w 213"/>
                <a:gd name="T111" fmla="*/ 9 h 185"/>
                <a:gd name="T112" fmla="*/ 219 w 213"/>
                <a:gd name="T113" fmla="*/ 6 h 185"/>
                <a:gd name="T114" fmla="*/ 209 w 213"/>
                <a:gd name="T115" fmla="*/ 4 h 185"/>
                <a:gd name="T116" fmla="*/ 197 w 213"/>
                <a:gd name="T117" fmla="*/ 3 h 185"/>
                <a:gd name="T118" fmla="*/ 187 w 213"/>
                <a:gd name="T119" fmla="*/ 0 h 185"/>
                <a:gd name="T120" fmla="*/ 175 w 213"/>
                <a:gd name="T121" fmla="*/ 0 h 1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" h="185">
                  <a:moveTo>
                    <a:pt x="134" y="0"/>
                  </a:moveTo>
                  <a:lnTo>
                    <a:pt x="124" y="3"/>
                  </a:lnTo>
                  <a:lnTo>
                    <a:pt x="113" y="10"/>
                  </a:lnTo>
                  <a:lnTo>
                    <a:pt x="103" y="17"/>
                  </a:lnTo>
                  <a:lnTo>
                    <a:pt x="94" y="27"/>
                  </a:lnTo>
                  <a:lnTo>
                    <a:pt x="84" y="36"/>
                  </a:lnTo>
                  <a:lnTo>
                    <a:pt x="74" y="45"/>
                  </a:lnTo>
                  <a:lnTo>
                    <a:pt x="62" y="50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29" y="53"/>
                  </a:lnTo>
                  <a:lnTo>
                    <a:pt x="24" y="51"/>
                  </a:lnTo>
                  <a:lnTo>
                    <a:pt x="19" y="51"/>
                  </a:lnTo>
                  <a:lnTo>
                    <a:pt x="15" y="53"/>
                  </a:lnTo>
                  <a:lnTo>
                    <a:pt x="10" y="54"/>
                  </a:lnTo>
                  <a:lnTo>
                    <a:pt x="5" y="57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17" y="96"/>
                  </a:lnTo>
                  <a:lnTo>
                    <a:pt x="29" y="104"/>
                  </a:lnTo>
                  <a:lnTo>
                    <a:pt x="38" y="111"/>
                  </a:lnTo>
                  <a:lnTo>
                    <a:pt x="48" y="119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5" y="119"/>
                  </a:lnTo>
                  <a:lnTo>
                    <a:pt x="72" y="117"/>
                  </a:lnTo>
                  <a:lnTo>
                    <a:pt x="81" y="116"/>
                  </a:lnTo>
                  <a:lnTo>
                    <a:pt x="91" y="116"/>
                  </a:lnTo>
                  <a:lnTo>
                    <a:pt x="101" y="116"/>
                  </a:lnTo>
                  <a:lnTo>
                    <a:pt x="113" y="117"/>
                  </a:lnTo>
                  <a:lnTo>
                    <a:pt x="129" y="122"/>
                  </a:lnTo>
                  <a:lnTo>
                    <a:pt x="141" y="127"/>
                  </a:lnTo>
                  <a:lnTo>
                    <a:pt x="151" y="134"/>
                  </a:lnTo>
                  <a:lnTo>
                    <a:pt x="160" y="144"/>
                  </a:lnTo>
                  <a:lnTo>
                    <a:pt x="167" y="153"/>
                  </a:lnTo>
                  <a:lnTo>
                    <a:pt x="175" y="164"/>
                  </a:lnTo>
                  <a:lnTo>
                    <a:pt x="182" y="174"/>
                  </a:lnTo>
                  <a:lnTo>
                    <a:pt x="191" y="185"/>
                  </a:lnTo>
                  <a:lnTo>
                    <a:pt x="199" y="156"/>
                  </a:lnTo>
                  <a:lnTo>
                    <a:pt x="208" y="125"/>
                  </a:lnTo>
                  <a:lnTo>
                    <a:pt x="211" y="94"/>
                  </a:lnTo>
                  <a:lnTo>
                    <a:pt x="213" y="62"/>
                  </a:lnTo>
                  <a:lnTo>
                    <a:pt x="213" y="50"/>
                  </a:lnTo>
                  <a:lnTo>
                    <a:pt x="211" y="36"/>
                  </a:lnTo>
                  <a:lnTo>
                    <a:pt x="210" y="24"/>
                  </a:lnTo>
                  <a:lnTo>
                    <a:pt x="208" y="11"/>
                  </a:lnTo>
                  <a:lnTo>
                    <a:pt x="198" y="10"/>
                  </a:lnTo>
                  <a:lnTo>
                    <a:pt x="187" y="8"/>
                  </a:lnTo>
                  <a:lnTo>
                    <a:pt x="177" y="7"/>
                  </a:lnTo>
                  <a:lnTo>
                    <a:pt x="168" y="5"/>
                  </a:lnTo>
                  <a:lnTo>
                    <a:pt x="160" y="3"/>
                  </a:lnTo>
                  <a:lnTo>
                    <a:pt x="151" y="2"/>
                  </a:lnTo>
                  <a:lnTo>
                    <a:pt x="143" y="0"/>
                  </a:lnTo>
                  <a:lnTo>
                    <a:pt x="13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31"/>
            <p:cNvSpPr>
              <a:spLocks/>
            </p:cNvSpPr>
            <p:nvPr/>
          </p:nvSpPr>
          <p:spPr bwMode="auto">
            <a:xfrm>
              <a:off x="1986" y="1290"/>
              <a:ext cx="287" cy="225"/>
            </a:xfrm>
            <a:custGeom>
              <a:avLst/>
              <a:gdLst>
                <a:gd name="T0" fmla="*/ 134 w 220"/>
                <a:gd name="T1" fmla="*/ 220 h 174"/>
                <a:gd name="T2" fmla="*/ 147 w 220"/>
                <a:gd name="T3" fmla="*/ 215 h 174"/>
                <a:gd name="T4" fmla="*/ 159 w 220"/>
                <a:gd name="T5" fmla="*/ 204 h 174"/>
                <a:gd name="T6" fmla="*/ 171 w 220"/>
                <a:gd name="T7" fmla="*/ 193 h 174"/>
                <a:gd name="T8" fmla="*/ 179 w 220"/>
                <a:gd name="T9" fmla="*/ 178 h 174"/>
                <a:gd name="T10" fmla="*/ 188 w 220"/>
                <a:gd name="T11" fmla="*/ 164 h 174"/>
                <a:gd name="T12" fmla="*/ 200 w 220"/>
                <a:gd name="T13" fmla="*/ 151 h 174"/>
                <a:gd name="T14" fmla="*/ 213 w 220"/>
                <a:gd name="T15" fmla="*/ 141 h 174"/>
                <a:gd name="T16" fmla="*/ 228 w 220"/>
                <a:gd name="T17" fmla="*/ 133 h 174"/>
                <a:gd name="T18" fmla="*/ 244 w 220"/>
                <a:gd name="T19" fmla="*/ 131 h 174"/>
                <a:gd name="T20" fmla="*/ 256 w 220"/>
                <a:gd name="T21" fmla="*/ 129 h 174"/>
                <a:gd name="T22" fmla="*/ 260 w 220"/>
                <a:gd name="T23" fmla="*/ 129 h 174"/>
                <a:gd name="T24" fmla="*/ 266 w 220"/>
                <a:gd name="T25" fmla="*/ 129 h 174"/>
                <a:gd name="T26" fmla="*/ 271 w 220"/>
                <a:gd name="T27" fmla="*/ 127 h 174"/>
                <a:gd name="T28" fmla="*/ 278 w 220"/>
                <a:gd name="T29" fmla="*/ 123 h 174"/>
                <a:gd name="T30" fmla="*/ 282 w 220"/>
                <a:gd name="T31" fmla="*/ 116 h 174"/>
                <a:gd name="T32" fmla="*/ 287 w 220"/>
                <a:gd name="T33" fmla="*/ 113 h 174"/>
                <a:gd name="T34" fmla="*/ 284 w 220"/>
                <a:gd name="T35" fmla="*/ 103 h 174"/>
                <a:gd name="T36" fmla="*/ 284 w 220"/>
                <a:gd name="T37" fmla="*/ 94 h 174"/>
                <a:gd name="T38" fmla="*/ 282 w 220"/>
                <a:gd name="T39" fmla="*/ 85 h 174"/>
                <a:gd name="T40" fmla="*/ 280 w 220"/>
                <a:gd name="T41" fmla="*/ 78 h 174"/>
                <a:gd name="T42" fmla="*/ 266 w 220"/>
                <a:gd name="T43" fmla="*/ 75 h 174"/>
                <a:gd name="T44" fmla="*/ 256 w 220"/>
                <a:gd name="T45" fmla="*/ 72 h 174"/>
                <a:gd name="T46" fmla="*/ 247 w 220"/>
                <a:gd name="T47" fmla="*/ 69 h 174"/>
                <a:gd name="T48" fmla="*/ 240 w 220"/>
                <a:gd name="T49" fmla="*/ 65 h 174"/>
                <a:gd name="T50" fmla="*/ 231 w 220"/>
                <a:gd name="T51" fmla="*/ 61 h 174"/>
                <a:gd name="T52" fmla="*/ 224 w 220"/>
                <a:gd name="T53" fmla="*/ 57 h 174"/>
                <a:gd name="T54" fmla="*/ 218 w 220"/>
                <a:gd name="T55" fmla="*/ 53 h 174"/>
                <a:gd name="T56" fmla="*/ 210 w 220"/>
                <a:gd name="T57" fmla="*/ 52 h 174"/>
                <a:gd name="T58" fmla="*/ 204 w 220"/>
                <a:gd name="T59" fmla="*/ 52 h 174"/>
                <a:gd name="T60" fmla="*/ 197 w 220"/>
                <a:gd name="T61" fmla="*/ 52 h 174"/>
                <a:gd name="T62" fmla="*/ 188 w 220"/>
                <a:gd name="T63" fmla="*/ 56 h 174"/>
                <a:gd name="T64" fmla="*/ 179 w 220"/>
                <a:gd name="T65" fmla="*/ 57 h 174"/>
                <a:gd name="T66" fmla="*/ 168 w 220"/>
                <a:gd name="T67" fmla="*/ 61 h 174"/>
                <a:gd name="T68" fmla="*/ 157 w 220"/>
                <a:gd name="T69" fmla="*/ 65 h 174"/>
                <a:gd name="T70" fmla="*/ 144 w 220"/>
                <a:gd name="T71" fmla="*/ 67 h 174"/>
                <a:gd name="T72" fmla="*/ 128 w 220"/>
                <a:gd name="T73" fmla="*/ 69 h 174"/>
                <a:gd name="T74" fmla="*/ 106 w 220"/>
                <a:gd name="T75" fmla="*/ 67 h 174"/>
                <a:gd name="T76" fmla="*/ 87 w 220"/>
                <a:gd name="T77" fmla="*/ 61 h 174"/>
                <a:gd name="T78" fmla="*/ 72 w 220"/>
                <a:gd name="T79" fmla="*/ 56 h 174"/>
                <a:gd name="T80" fmla="*/ 59 w 220"/>
                <a:gd name="T81" fmla="*/ 45 h 174"/>
                <a:gd name="T82" fmla="*/ 44 w 220"/>
                <a:gd name="T83" fmla="*/ 34 h 174"/>
                <a:gd name="T84" fmla="*/ 31 w 220"/>
                <a:gd name="T85" fmla="*/ 21 h 174"/>
                <a:gd name="T86" fmla="*/ 18 w 220"/>
                <a:gd name="T87" fmla="*/ 12 h 174"/>
                <a:gd name="T88" fmla="*/ 3 w 220"/>
                <a:gd name="T89" fmla="*/ 0 h 174"/>
                <a:gd name="T90" fmla="*/ 0 w 220"/>
                <a:gd name="T91" fmla="*/ 12 h 174"/>
                <a:gd name="T92" fmla="*/ 0 w 220"/>
                <a:gd name="T93" fmla="*/ 23 h 174"/>
                <a:gd name="T94" fmla="*/ 0 w 220"/>
                <a:gd name="T95" fmla="*/ 38 h 174"/>
                <a:gd name="T96" fmla="*/ 0 w 220"/>
                <a:gd name="T97" fmla="*/ 49 h 174"/>
                <a:gd name="T98" fmla="*/ 3 w 220"/>
                <a:gd name="T99" fmla="*/ 94 h 174"/>
                <a:gd name="T100" fmla="*/ 9 w 220"/>
                <a:gd name="T101" fmla="*/ 138 h 174"/>
                <a:gd name="T102" fmla="*/ 20 w 220"/>
                <a:gd name="T103" fmla="*/ 182 h 174"/>
                <a:gd name="T104" fmla="*/ 35 w 220"/>
                <a:gd name="T105" fmla="*/ 225 h 174"/>
                <a:gd name="T106" fmla="*/ 52 w 220"/>
                <a:gd name="T107" fmla="*/ 222 h 174"/>
                <a:gd name="T108" fmla="*/ 65 w 220"/>
                <a:gd name="T109" fmla="*/ 222 h 174"/>
                <a:gd name="T110" fmla="*/ 76 w 220"/>
                <a:gd name="T111" fmla="*/ 222 h 174"/>
                <a:gd name="T112" fmla="*/ 90 w 220"/>
                <a:gd name="T113" fmla="*/ 222 h 174"/>
                <a:gd name="T114" fmla="*/ 100 w 220"/>
                <a:gd name="T115" fmla="*/ 225 h 174"/>
                <a:gd name="T116" fmla="*/ 112 w 220"/>
                <a:gd name="T117" fmla="*/ 225 h 174"/>
                <a:gd name="T118" fmla="*/ 123 w 220"/>
                <a:gd name="T119" fmla="*/ 222 h 174"/>
                <a:gd name="T120" fmla="*/ 134 w 220"/>
                <a:gd name="T121" fmla="*/ 220 h 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0" h="174">
                  <a:moveTo>
                    <a:pt x="103" y="170"/>
                  </a:moveTo>
                  <a:lnTo>
                    <a:pt x="113" y="166"/>
                  </a:lnTo>
                  <a:lnTo>
                    <a:pt x="122" y="158"/>
                  </a:lnTo>
                  <a:lnTo>
                    <a:pt x="131" y="149"/>
                  </a:lnTo>
                  <a:lnTo>
                    <a:pt x="137" y="138"/>
                  </a:lnTo>
                  <a:lnTo>
                    <a:pt x="144" y="127"/>
                  </a:lnTo>
                  <a:lnTo>
                    <a:pt x="153" y="117"/>
                  </a:lnTo>
                  <a:lnTo>
                    <a:pt x="163" y="109"/>
                  </a:lnTo>
                  <a:lnTo>
                    <a:pt x="175" y="103"/>
                  </a:lnTo>
                  <a:lnTo>
                    <a:pt x="187" y="101"/>
                  </a:lnTo>
                  <a:lnTo>
                    <a:pt x="196" y="100"/>
                  </a:lnTo>
                  <a:lnTo>
                    <a:pt x="199" y="100"/>
                  </a:lnTo>
                  <a:lnTo>
                    <a:pt x="204" y="100"/>
                  </a:lnTo>
                  <a:lnTo>
                    <a:pt x="208" y="98"/>
                  </a:lnTo>
                  <a:lnTo>
                    <a:pt x="213" y="95"/>
                  </a:lnTo>
                  <a:lnTo>
                    <a:pt x="216" y="90"/>
                  </a:lnTo>
                  <a:lnTo>
                    <a:pt x="220" y="87"/>
                  </a:lnTo>
                  <a:lnTo>
                    <a:pt x="218" y="80"/>
                  </a:lnTo>
                  <a:lnTo>
                    <a:pt x="218" y="73"/>
                  </a:lnTo>
                  <a:lnTo>
                    <a:pt x="216" y="66"/>
                  </a:lnTo>
                  <a:lnTo>
                    <a:pt x="215" y="60"/>
                  </a:lnTo>
                  <a:lnTo>
                    <a:pt x="204" y="58"/>
                  </a:lnTo>
                  <a:lnTo>
                    <a:pt x="196" y="56"/>
                  </a:lnTo>
                  <a:lnTo>
                    <a:pt x="189" y="53"/>
                  </a:lnTo>
                  <a:lnTo>
                    <a:pt x="184" y="50"/>
                  </a:lnTo>
                  <a:lnTo>
                    <a:pt x="177" y="47"/>
                  </a:lnTo>
                  <a:lnTo>
                    <a:pt x="172" y="44"/>
                  </a:lnTo>
                  <a:lnTo>
                    <a:pt x="167" y="41"/>
                  </a:lnTo>
                  <a:lnTo>
                    <a:pt x="161" y="40"/>
                  </a:lnTo>
                  <a:lnTo>
                    <a:pt x="156" y="40"/>
                  </a:lnTo>
                  <a:lnTo>
                    <a:pt x="151" y="40"/>
                  </a:lnTo>
                  <a:lnTo>
                    <a:pt x="144" y="43"/>
                  </a:lnTo>
                  <a:lnTo>
                    <a:pt x="137" y="44"/>
                  </a:lnTo>
                  <a:lnTo>
                    <a:pt x="129" y="47"/>
                  </a:lnTo>
                  <a:lnTo>
                    <a:pt x="120" y="50"/>
                  </a:lnTo>
                  <a:lnTo>
                    <a:pt x="110" y="52"/>
                  </a:lnTo>
                  <a:lnTo>
                    <a:pt x="98" y="53"/>
                  </a:lnTo>
                  <a:lnTo>
                    <a:pt x="81" y="52"/>
                  </a:lnTo>
                  <a:lnTo>
                    <a:pt x="67" y="47"/>
                  </a:lnTo>
                  <a:lnTo>
                    <a:pt x="55" y="43"/>
                  </a:lnTo>
                  <a:lnTo>
                    <a:pt x="45" y="35"/>
                  </a:lnTo>
                  <a:lnTo>
                    <a:pt x="34" y="26"/>
                  </a:lnTo>
                  <a:lnTo>
                    <a:pt x="24" y="16"/>
                  </a:lnTo>
                  <a:lnTo>
                    <a:pt x="14" y="9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2" y="73"/>
                  </a:lnTo>
                  <a:lnTo>
                    <a:pt x="7" y="107"/>
                  </a:lnTo>
                  <a:lnTo>
                    <a:pt x="15" y="141"/>
                  </a:lnTo>
                  <a:lnTo>
                    <a:pt x="27" y="174"/>
                  </a:lnTo>
                  <a:lnTo>
                    <a:pt x="40" y="172"/>
                  </a:lnTo>
                  <a:lnTo>
                    <a:pt x="50" y="172"/>
                  </a:lnTo>
                  <a:lnTo>
                    <a:pt x="58" y="172"/>
                  </a:lnTo>
                  <a:lnTo>
                    <a:pt x="69" y="172"/>
                  </a:lnTo>
                  <a:lnTo>
                    <a:pt x="77" y="174"/>
                  </a:lnTo>
                  <a:lnTo>
                    <a:pt x="86" y="174"/>
                  </a:lnTo>
                  <a:lnTo>
                    <a:pt x="94" y="172"/>
                  </a:lnTo>
                  <a:lnTo>
                    <a:pt x="103" y="170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32"/>
            <p:cNvSpPr>
              <a:spLocks/>
            </p:cNvSpPr>
            <p:nvPr/>
          </p:nvSpPr>
          <p:spPr bwMode="auto">
            <a:xfrm>
              <a:off x="2029" y="1483"/>
              <a:ext cx="310" cy="229"/>
            </a:xfrm>
            <a:custGeom>
              <a:avLst/>
              <a:gdLst>
                <a:gd name="T0" fmla="*/ 232 w 237"/>
                <a:gd name="T1" fmla="*/ 185 h 177"/>
                <a:gd name="T2" fmla="*/ 245 w 237"/>
                <a:gd name="T3" fmla="*/ 162 h 177"/>
                <a:gd name="T4" fmla="*/ 247 w 237"/>
                <a:gd name="T5" fmla="*/ 129 h 177"/>
                <a:gd name="T6" fmla="*/ 251 w 237"/>
                <a:gd name="T7" fmla="*/ 97 h 177"/>
                <a:gd name="T8" fmla="*/ 267 w 237"/>
                <a:gd name="T9" fmla="*/ 70 h 177"/>
                <a:gd name="T10" fmla="*/ 280 w 237"/>
                <a:gd name="T11" fmla="*/ 60 h 177"/>
                <a:gd name="T12" fmla="*/ 288 w 237"/>
                <a:gd name="T13" fmla="*/ 56 h 177"/>
                <a:gd name="T14" fmla="*/ 294 w 237"/>
                <a:gd name="T15" fmla="*/ 53 h 177"/>
                <a:gd name="T16" fmla="*/ 298 w 237"/>
                <a:gd name="T17" fmla="*/ 52 h 177"/>
                <a:gd name="T18" fmla="*/ 303 w 237"/>
                <a:gd name="T19" fmla="*/ 45 h 177"/>
                <a:gd name="T20" fmla="*/ 305 w 237"/>
                <a:gd name="T21" fmla="*/ 40 h 177"/>
                <a:gd name="T22" fmla="*/ 307 w 237"/>
                <a:gd name="T23" fmla="*/ 34 h 177"/>
                <a:gd name="T24" fmla="*/ 310 w 237"/>
                <a:gd name="T25" fmla="*/ 27 h 177"/>
                <a:gd name="T26" fmla="*/ 303 w 237"/>
                <a:gd name="T27" fmla="*/ 22 h 177"/>
                <a:gd name="T28" fmla="*/ 296 w 237"/>
                <a:gd name="T29" fmla="*/ 14 h 177"/>
                <a:gd name="T30" fmla="*/ 289 w 237"/>
                <a:gd name="T31" fmla="*/ 8 h 177"/>
                <a:gd name="T32" fmla="*/ 285 w 237"/>
                <a:gd name="T33" fmla="*/ 0 h 177"/>
                <a:gd name="T34" fmla="*/ 272 w 237"/>
                <a:gd name="T35" fmla="*/ 4 h 177"/>
                <a:gd name="T36" fmla="*/ 260 w 237"/>
                <a:gd name="T37" fmla="*/ 6 h 177"/>
                <a:gd name="T38" fmla="*/ 249 w 237"/>
                <a:gd name="T39" fmla="*/ 6 h 177"/>
                <a:gd name="T40" fmla="*/ 239 w 237"/>
                <a:gd name="T41" fmla="*/ 6 h 177"/>
                <a:gd name="T42" fmla="*/ 232 w 237"/>
                <a:gd name="T43" fmla="*/ 6 h 177"/>
                <a:gd name="T44" fmla="*/ 222 w 237"/>
                <a:gd name="T45" fmla="*/ 6 h 177"/>
                <a:gd name="T46" fmla="*/ 216 w 237"/>
                <a:gd name="T47" fmla="*/ 6 h 177"/>
                <a:gd name="T48" fmla="*/ 207 w 237"/>
                <a:gd name="T49" fmla="*/ 6 h 177"/>
                <a:gd name="T50" fmla="*/ 195 w 237"/>
                <a:gd name="T51" fmla="*/ 12 h 177"/>
                <a:gd name="T52" fmla="*/ 182 w 237"/>
                <a:gd name="T53" fmla="*/ 23 h 177"/>
                <a:gd name="T54" fmla="*/ 166 w 237"/>
                <a:gd name="T55" fmla="*/ 40 h 177"/>
                <a:gd name="T56" fmla="*/ 144 w 237"/>
                <a:gd name="T57" fmla="*/ 56 h 177"/>
                <a:gd name="T58" fmla="*/ 123 w 237"/>
                <a:gd name="T59" fmla="*/ 63 h 177"/>
                <a:gd name="T60" fmla="*/ 105 w 237"/>
                <a:gd name="T61" fmla="*/ 66 h 177"/>
                <a:gd name="T62" fmla="*/ 88 w 237"/>
                <a:gd name="T63" fmla="*/ 66 h 177"/>
                <a:gd name="T64" fmla="*/ 69 w 237"/>
                <a:gd name="T65" fmla="*/ 63 h 177"/>
                <a:gd name="T66" fmla="*/ 54 w 237"/>
                <a:gd name="T67" fmla="*/ 60 h 177"/>
                <a:gd name="T68" fmla="*/ 35 w 237"/>
                <a:gd name="T69" fmla="*/ 53 h 177"/>
                <a:gd name="T70" fmla="*/ 17 w 237"/>
                <a:gd name="T71" fmla="*/ 49 h 177"/>
                <a:gd name="T72" fmla="*/ 0 w 237"/>
                <a:gd name="T73" fmla="*/ 45 h 177"/>
                <a:gd name="T74" fmla="*/ 13 w 237"/>
                <a:gd name="T75" fmla="*/ 71 h 177"/>
                <a:gd name="T76" fmla="*/ 26 w 237"/>
                <a:gd name="T77" fmla="*/ 97 h 177"/>
                <a:gd name="T78" fmla="*/ 42 w 237"/>
                <a:gd name="T79" fmla="*/ 122 h 177"/>
                <a:gd name="T80" fmla="*/ 60 w 237"/>
                <a:gd name="T81" fmla="*/ 145 h 177"/>
                <a:gd name="T82" fmla="*/ 80 w 237"/>
                <a:gd name="T83" fmla="*/ 167 h 177"/>
                <a:gd name="T84" fmla="*/ 101 w 237"/>
                <a:gd name="T85" fmla="*/ 189 h 177"/>
                <a:gd name="T86" fmla="*/ 123 w 237"/>
                <a:gd name="T87" fmla="*/ 210 h 177"/>
                <a:gd name="T88" fmla="*/ 148 w 237"/>
                <a:gd name="T89" fmla="*/ 229 h 177"/>
                <a:gd name="T90" fmla="*/ 160 w 237"/>
                <a:gd name="T91" fmla="*/ 221 h 177"/>
                <a:gd name="T92" fmla="*/ 170 w 237"/>
                <a:gd name="T93" fmla="*/ 215 h 177"/>
                <a:gd name="T94" fmla="*/ 182 w 237"/>
                <a:gd name="T95" fmla="*/ 211 h 177"/>
                <a:gd name="T96" fmla="*/ 192 w 237"/>
                <a:gd name="T97" fmla="*/ 206 h 177"/>
                <a:gd name="T98" fmla="*/ 204 w 237"/>
                <a:gd name="T99" fmla="*/ 201 h 177"/>
                <a:gd name="T100" fmla="*/ 213 w 237"/>
                <a:gd name="T101" fmla="*/ 197 h 177"/>
                <a:gd name="T102" fmla="*/ 222 w 237"/>
                <a:gd name="T103" fmla="*/ 191 h 177"/>
                <a:gd name="T104" fmla="*/ 232 w 237"/>
                <a:gd name="T105" fmla="*/ 185 h 1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7" h="177">
                  <a:moveTo>
                    <a:pt x="177" y="143"/>
                  </a:moveTo>
                  <a:lnTo>
                    <a:pt x="187" y="125"/>
                  </a:lnTo>
                  <a:lnTo>
                    <a:pt x="189" y="100"/>
                  </a:lnTo>
                  <a:lnTo>
                    <a:pt x="192" y="75"/>
                  </a:lnTo>
                  <a:lnTo>
                    <a:pt x="204" y="54"/>
                  </a:lnTo>
                  <a:lnTo>
                    <a:pt x="214" y="46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8" y="40"/>
                  </a:lnTo>
                  <a:lnTo>
                    <a:pt x="232" y="35"/>
                  </a:lnTo>
                  <a:lnTo>
                    <a:pt x="233" y="31"/>
                  </a:lnTo>
                  <a:lnTo>
                    <a:pt x="235" y="26"/>
                  </a:lnTo>
                  <a:lnTo>
                    <a:pt x="237" y="21"/>
                  </a:lnTo>
                  <a:lnTo>
                    <a:pt x="232" y="17"/>
                  </a:lnTo>
                  <a:lnTo>
                    <a:pt x="226" y="11"/>
                  </a:lnTo>
                  <a:lnTo>
                    <a:pt x="221" y="6"/>
                  </a:lnTo>
                  <a:lnTo>
                    <a:pt x="218" y="0"/>
                  </a:lnTo>
                  <a:lnTo>
                    <a:pt x="208" y="3"/>
                  </a:lnTo>
                  <a:lnTo>
                    <a:pt x="199" y="5"/>
                  </a:lnTo>
                  <a:lnTo>
                    <a:pt x="190" y="5"/>
                  </a:lnTo>
                  <a:lnTo>
                    <a:pt x="183" y="5"/>
                  </a:lnTo>
                  <a:lnTo>
                    <a:pt x="177" y="5"/>
                  </a:lnTo>
                  <a:lnTo>
                    <a:pt x="170" y="5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49" y="9"/>
                  </a:lnTo>
                  <a:lnTo>
                    <a:pt x="139" y="18"/>
                  </a:lnTo>
                  <a:lnTo>
                    <a:pt x="127" y="31"/>
                  </a:lnTo>
                  <a:lnTo>
                    <a:pt x="110" y="43"/>
                  </a:lnTo>
                  <a:lnTo>
                    <a:pt x="94" y="49"/>
                  </a:lnTo>
                  <a:lnTo>
                    <a:pt x="80" y="51"/>
                  </a:lnTo>
                  <a:lnTo>
                    <a:pt x="67" y="51"/>
                  </a:lnTo>
                  <a:lnTo>
                    <a:pt x="53" y="49"/>
                  </a:lnTo>
                  <a:lnTo>
                    <a:pt x="41" y="46"/>
                  </a:lnTo>
                  <a:lnTo>
                    <a:pt x="27" y="41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10" y="55"/>
                  </a:lnTo>
                  <a:lnTo>
                    <a:pt x="20" y="75"/>
                  </a:lnTo>
                  <a:lnTo>
                    <a:pt x="32" y="94"/>
                  </a:lnTo>
                  <a:lnTo>
                    <a:pt x="46" y="112"/>
                  </a:lnTo>
                  <a:lnTo>
                    <a:pt x="61" y="129"/>
                  </a:lnTo>
                  <a:lnTo>
                    <a:pt x="77" y="146"/>
                  </a:lnTo>
                  <a:lnTo>
                    <a:pt x="94" y="162"/>
                  </a:lnTo>
                  <a:lnTo>
                    <a:pt x="113" y="177"/>
                  </a:lnTo>
                  <a:lnTo>
                    <a:pt x="122" y="171"/>
                  </a:lnTo>
                  <a:lnTo>
                    <a:pt x="130" y="166"/>
                  </a:lnTo>
                  <a:lnTo>
                    <a:pt x="139" y="163"/>
                  </a:lnTo>
                  <a:lnTo>
                    <a:pt x="147" y="159"/>
                  </a:lnTo>
                  <a:lnTo>
                    <a:pt x="156" y="155"/>
                  </a:lnTo>
                  <a:lnTo>
                    <a:pt x="163" y="152"/>
                  </a:lnTo>
                  <a:lnTo>
                    <a:pt x="170" y="148"/>
                  </a:lnTo>
                  <a:lnTo>
                    <a:pt x="177" y="143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Freeform 33"/>
            <p:cNvSpPr>
              <a:spLocks/>
            </p:cNvSpPr>
            <p:nvPr/>
          </p:nvSpPr>
          <p:spPr bwMode="auto">
            <a:xfrm>
              <a:off x="1990" y="1059"/>
              <a:ext cx="299" cy="254"/>
            </a:xfrm>
            <a:custGeom>
              <a:avLst/>
              <a:gdLst>
                <a:gd name="T0" fmla="*/ 167 w 229"/>
                <a:gd name="T1" fmla="*/ 117 h 196"/>
                <a:gd name="T2" fmla="*/ 149 w 229"/>
                <a:gd name="T3" fmla="*/ 106 h 196"/>
                <a:gd name="T4" fmla="*/ 136 w 229"/>
                <a:gd name="T5" fmla="*/ 92 h 196"/>
                <a:gd name="T6" fmla="*/ 124 w 229"/>
                <a:gd name="T7" fmla="*/ 78 h 196"/>
                <a:gd name="T8" fmla="*/ 118 w 229"/>
                <a:gd name="T9" fmla="*/ 65 h 196"/>
                <a:gd name="T10" fmla="*/ 112 w 229"/>
                <a:gd name="T11" fmla="*/ 48 h 196"/>
                <a:gd name="T12" fmla="*/ 106 w 229"/>
                <a:gd name="T13" fmla="*/ 32 h 196"/>
                <a:gd name="T14" fmla="*/ 102 w 229"/>
                <a:gd name="T15" fmla="*/ 17 h 196"/>
                <a:gd name="T16" fmla="*/ 93 w 229"/>
                <a:gd name="T17" fmla="*/ 0 h 196"/>
                <a:gd name="T18" fmla="*/ 74 w 229"/>
                <a:gd name="T19" fmla="*/ 25 h 196"/>
                <a:gd name="T20" fmla="*/ 61 w 229"/>
                <a:gd name="T21" fmla="*/ 48 h 196"/>
                <a:gd name="T22" fmla="*/ 46 w 229"/>
                <a:gd name="T23" fmla="*/ 74 h 196"/>
                <a:gd name="T24" fmla="*/ 34 w 229"/>
                <a:gd name="T25" fmla="*/ 102 h 196"/>
                <a:gd name="T26" fmla="*/ 24 w 229"/>
                <a:gd name="T27" fmla="*/ 128 h 196"/>
                <a:gd name="T28" fmla="*/ 14 w 229"/>
                <a:gd name="T29" fmla="*/ 158 h 196"/>
                <a:gd name="T30" fmla="*/ 8 w 229"/>
                <a:gd name="T31" fmla="*/ 187 h 196"/>
                <a:gd name="T32" fmla="*/ 0 w 229"/>
                <a:gd name="T33" fmla="*/ 216 h 196"/>
                <a:gd name="T34" fmla="*/ 16 w 229"/>
                <a:gd name="T35" fmla="*/ 220 h 196"/>
                <a:gd name="T36" fmla="*/ 30 w 229"/>
                <a:gd name="T37" fmla="*/ 225 h 196"/>
                <a:gd name="T38" fmla="*/ 40 w 229"/>
                <a:gd name="T39" fmla="*/ 232 h 196"/>
                <a:gd name="T40" fmla="*/ 52 w 229"/>
                <a:gd name="T41" fmla="*/ 238 h 196"/>
                <a:gd name="T42" fmla="*/ 61 w 229"/>
                <a:gd name="T43" fmla="*/ 242 h 196"/>
                <a:gd name="T44" fmla="*/ 72 w 229"/>
                <a:gd name="T45" fmla="*/ 248 h 196"/>
                <a:gd name="T46" fmla="*/ 81 w 229"/>
                <a:gd name="T47" fmla="*/ 251 h 196"/>
                <a:gd name="T48" fmla="*/ 93 w 229"/>
                <a:gd name="T49" fmla="*/ 254 h 196"/>
                <a:gd name="T50" fmla="*/ 108 w 229"/>
                <a:gd name="T51" fmla="*/ 254 h 196"/>
                <a:gd name="T52" fmla="*/ 124 w 229"/>
                <a:gd name="T53" fmla="*/ 250 h 196"/>
                <a:gd name="T54" fmla="*/ 140 w 229"/>
                <a:gd name="T55" fmla="*/ 242 h 196"/>
                <a:gd name="T56" fmla="*/ 155 w 229"/>
                <a:gd name="T57" fmla="*/ 235 h 196"/>
                <a:gd name="T58" fmla="*/ 171 w 229"/>
                <a:gd name="T59" fmla="*/ 225 h 196"/>
                <a:gd name="T60" fmla="*/ 187 w 229"/>
                <a:gd name="T61" fmla="*/ 218 h 196"/>
                <a:gd name="T62" fmla="*/ 205 w 229"/>
                <a:gd name="T63" fmla="*/ 216 h 196"/>
                <a:gd name="T64" fmla="*/ 223 w 229"/>
                <a:gd name="T65" fmla="*/ 216 h 196"/>
                <a:gd name="T66" fmla="*/ 239 w 229"/>
                <a:gd name="T67" fmla="*/ 220 h 196"/>
                <a:gd name="T68" fmla="*/ 247 w 229"/>
                <a:gd name="T69" fmla="*/ 222 h 196"/>
                <a:gd name="T70" fmla="*/ 255 w 229"/>
                <a:gd name="T71" fmla="*/ 225 h 196"/>
                <a:gd name="T72" fmla="*/ 259 w 229"/>
                <a:gd name="T73" fmla="*/ 228 h 196"/>
                <a:gd name="T74" fmla="*/ 262 w 229"/>
                <a:gd name="T75" fmla="*/ 228 h 196"/>
                <a:gd name="T76" fmla="*/ 270 w 229"/>
                <a:gd name="T77" fmla="*/ 225 h 196"/>
                <a:gd name="T78" fmla="*/ 277 w 229"/>
                <a:gd name="T79" fmla="*/ 224 h 196"/>
                <a:gd name="T80" fmla="*/ 286 w 229"/>
                <a:gd name="T81" fmla="*/ 222 h 196"/>
                <a:gd name="T82" fmla="*/ 287 w 229"/>
                <a:gd name="T83" fmla="*/ 214 h 196"/>
                <a:gd name="T84" fmla="*/ 290 w 229"/>
                <a:gd name="T85" fmla="*/ 203 h 196"/>
                <a:gd name="T86" fmla="*/ 294 w 229"/>
                <a:gd name="T87" fmla="*/ 196 h 196"/>
                <a:gd name="T88" fmla="*/ 299 w 229"/>
                <a:gd name="T89" fmla="*/ 188 h 196"/>
                <a:gd name="T90" fmla="*/ 278 w 229"/>
                <a:gd name="T91" fmla="*/ 174 h 196"/>
                <a:gd name="T92" fmla="*/ 268 w 229"/>
                <a:gd name="T93" fmla="*/ 158 h 196"/>
                <a:gd name="T94" fmla="*/ 259 w 229"/>
                <a:gd name="T95" fmla="*/ 146 h 196"/>
                <a:gd name="T96" fmla="*/ 249 w 229"/>
                <a:gd name="T97" fmla="*/ 135 h 196"/>
                <a:gd name="T98" fmla="*/ 245 w 229"/>
                <a:gd name="T99" fmla="*/ 132 h 196"/>
                <a:gd name="T100" fmla="*/ 239 w 229"/>
                <a:gd name="T101" fmla="*/ 131 h 196"/>
                <a:gd name="T102" fmla="*/ 230 w 229"/>
                <a:gd name="T103" fmla="*/ 128 h 196"/>
                <a:gd name="T104" fmla="*/ 218 w 229"/>
                <a:gd name="T105" fmla="*/ 128 h 196"/>
                <a:gd name="T106" fmla="*/ 206 w 229"/>
                <a:gd name="T107" fmla="*/ 126 h 196"/>
                <a:gd name="T108" fmla="*/ 193 w 229"/>
                <a:gd name="T109" fmla="*/ 124 h 196"/>
                <a:gd name="T110" fmla="*/ 180 w 229"/>
                <a:gd name="T111" fmla="*/ 121 h 196"/>
                <a:gd name="T112" fmla="*/ 167 w 229"/>
                <a:gd name="T113" fmla="*/ 117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9" h="196">
                  <a:moveTo>
                    <a:pt x="128" y="90"/>
                  </a:moveTo>
                  <a:lnTo>
                    <a:pt x="114" y="82"/>
                  </a:lnTo>
                  <a:lnTo>
                    <a:pt x="104" y="71"/>
                  </a:lnTo>
                  <a:lnTo>
                    <a:pt x="95" y="60"/>
                  </a:lnTo>
                  <a:lnTo>
                    <a:pt x="90" y="50"/>
                  </a:lnTo>
                  <a:lnTo>
                    <a:pt x="86" y="37"/>
                  </a:lnTo>
                  <a:lnTo>
                    <a:pt x="81" y="25"/>
                  </a:lnTo>
                  <a:lnTo>
                    <a:pt x="78" y="13"/>
                  </a:lnTo>
                  <a:lnTo>
                    <a:pt x="71" y="0"/>
                  </a:lnTo>
                  <a:lnTo>
                    <a:pt x="57" y="19"/>
                  </a:lnTo>
                  <a:lnTo>
                    <a:pt x="47" y="37"/>
                  </a:lnTo>
                  <a:lnTo>
                    <a:pt x="35" y="57"/>
                  </a:lnTo>
                  <a:lnTo>
                    <a:pt x="26" y="79"/>
                  </a:lnTo>
                  <a:lnTo>
                    <a:pt x="18" y="99"/>
                  </a:lnTo>
                  <a:lnTo>
                    <a:pt x="11" y="122"/>
                  </a:lnTo>
                  <a:lnTo>
                    <a:pt x="6" y="144"/>
                  </a:lnTo>
                  <a:lnTo>
                    <a:pt x="0" y="167"/>
                  </a:lnTo>
                  <a:lnTo>
                    <a:pt x="12" y="170"/>
                  </a:lnTo>
                  <a:lnTo>
                    <a:pt x="23" y="174"/>
                  </a:lnTo>
                  <a:lnTo>
                    <a:pt x="31" y="179"/>
                  </a:lnTo>
                  <a:lnTo>
                    <a:pt x="40" y="184"/>
                  </a:lnTo>
                  <a:lnTo>
                    <a:pt x="47" y="187"/>
                  </a:lnTo>
                  <a:lnTo>
                    <a:pt x="55" y="191"/>
                  </a:lnTo>
                  <a:lnTo>
                    <a:pt x="62" y="194"/>
                  </a:lnTo>
                  <a:lnTo>
                    <a:pt x="71" y="196"/>
                  </a:lnTo>
                  <a:lnTo>
                    <a:pt x="83" y="196"/>
                  </a:lnTo>
                  <a:lnTo>
                    <a:pt x="95" y="193"/>
                  </a:lnTo>
                  <a:lnTo>
                    <a:pt x="107" y="187"/>
                  </a:lnTo>
                  <a:lnTo>
                    <a:pt x="119" y="181"/>
                  </a:lnTo>
                  <a:lnTo>
                    <a:pt x="131" y="174"/>
                  </a:lnTo>
                  <a:lnTo>
                    <a:pt x="143" y="168"/>
                  </a:lnTo>
                  <a:lnTo>
                    <a:pt x="157" y="167"/>
                  </a:lnTo>
                  <a:lnTo>
                    <a:pt x="171" y="167"/>
                  </a:lnTo>
                  <a:lnTo>
                    <a:pt x="183" y="170"/>
                  </a:lnTo>
                  <a:lnTo>
                    <a:pt x="189" y="171"/>
                  </a:lnTo>
                  <a:lnTo>
                    <a:pt x="195" y="174"/>
                  </a:lnTo>
                  <a:lnTo>
                    <a:pt x="198" y="176"/>
                  </a:lnTo>
                  <a:lnTo>
                    <a:pt x="201" y="176"/>
                  </a:lnTo>
                  <a:lnTo>
                    <a:pt x="207" y="174"/>
                  </a:lnTo>
                  <a:lnTo>
                    <a:pt x="212" y="173"/>
                  </a:lnTo>
                  <a:lnTo>
                    <a:pt x="219" y="171"/>
                  </a:lnTo>
                  <a:lnTo>
                    <a:pt x="220" y="165"/>
                  </a:lnTo>
                  <a:lnTo>
                    <a:pt x="222" y="157"/>
                  </a:lnTo>
                  <a:lnTo>
                    <a:pt x="225" y="151"/>
                  </a:lnTo>
                  <a:lnTo>
                    <a:pt x="229" y="145"/>
                  </a:lnTo>
                  <a:lnTo>
                    <a:pt x="213" y="134"/>
                  </a:lnTo>
                  <a:lnTo>
                    <a:pt x="205" y="122"/>
                  </a:lnTo>
                  <a:lnTo>
                    <a:pt x="198" y="113"/>
                  </a:lnTo>
                  <a:lnTo>
                    <a:pt x="191" y="104"/>
                  </a:lnTo>
                  <a:lnTo>
                    <a:pt x="188" y="102"/>
                  </a:lnTo>
                  <a:lnTo>
                    <a:pt x="183" y="101"/>
                  </a:lnTo>
                  <a:lnTo>
                    <a:pt x="176" y="99"/>
                  </a:lnTo>
                  <a:lnTo>
                    <a:pt x="167" y="99"/>
                  </a:lnTo>
                  <a:lnTo>
                    <a:pt x="158" y="97"/>
                  </a:lnTo>
                  <a:lnTo>
                    <a:pt x="148" y="96"/>
                  </a:lnTo>
                  <a:lnTo>
                    <a:pt x="138" y="93"/>
                  </a:lnTo>
                  <a:lnTo>
                    <a:pt x="128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5E47"/>
                </a:gs>
                <a:gs pos="100000">
                  <a:srgbClr val="00CC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3" name="Picture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71763"/>
            <a:ext cx="13509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35"/>
          <p:cNvGrpSpPr>
            <a:grpSpLocks/>
          </p:cNvGrpSpPr>
          <p:nvPr/>
        </p:nvGrpSpPr>
        <p:grpSpPr bwMode="auto">
          <a:xfrm>
            <a:off x="4570413" y="4846638"/>
            <a:ext cx="1106487" cy="1519237"/>
            <a:chOff x="2106" y="6360"/>
            <a:chExt cx="1122" cy="1082"/>
          </a:xfrm>
        </p:grpSpPr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2766" y="6785"/>
              <a:ext cx="462" cy="438"/>
            </a:xfrm>
            <a:custGeom>
              <a:avLst/>
              <a:gdLst>
                <a:gd name="T0" fmla="*/ 252 w 354"/>
                <a:gd name="T1" fmla="*/ 263 h 338"/>
                <a:gd name="T2" fmla="*/ 287 w 354"/>
                <a:gd name="T3" fmla="*/ 286 h 338"/>
                <a:gd name="T4" fmla="*/ 333 w 354"/>
                <a:gd name="T5" fmla="*/ 289 h 338"/>
                <a:gd name="T6" fmla="*/ 381 w 354"/>
                <a:gd name="T7" fmla="*/ 273 h 338"/>
                <a:gd name="T8" fmla="*/ 429 w 354"/>
                <a:gd name="T9" fmla="*/ 238 h 338"/>
                <a:gd name="T10" fmla="*/ 457 w 354"/>
                <a:gd name="T11" fmla="*/ 184 h 338"/>
                <a:gd name="T12" fmla="*/ 459 w 354"/>
                <a:gd name="T13" fmla="*/ 121 h 338"/>
                <a:gd name="T14" fmla="*/ 435 w 354"/>
                <a:gd name="T15" fmla="*/ 70 h 338"/>
                <a:gd name="T16" fmla="*/ 386 w 354"/>
                <a:gd name="T17" fmla="*/ 29 h 338"/>
                <a:gd name="T18" fmla="*/ 317 w 354"/>
                <a:gd name="T19" fmla="*/ 4 h 338"/>
                <a:gd name="T20" fmla="*/ 226 w 354"/>
                <a:gd name="T21" fmla="*/ 4 h 338"/>
                <a:gd name="T22" fmla="*/ 129 w 354"/>
                <a:gd name="T23" fmla="*/ 44 h 338"/>
                <a:gd name="T24" fmla="*/ 51 w 354"/>
                <a:gd name="T25" fmla="*/ 117 h 338"/>
                <a:gd name="T26" fmla="*/ 5 w 354"/>
                <a:gd name="T27" fmla="*/ 215 h 338"/>
                <a:gd name="T28" fmla="*/ 3 w 354"/>
                <a:gd name="T29" fmla="*/ 302 h 338"/>
                <a:gd name="T30" fmla="*/ 23 w 354"/>
                <a:gd name="T31" fmla="*/ 364 h 338"/>
                <a:gd name="T32" fmla="*/ 61 w 354"/>
                <a:gd name="T33" fmla="*/ 409 h 338"/>
                <a:gd name="T34" fmla="*/ 120 w 354"/>
                <a:gd name="T35" fmla="*/ 434 h 338"/>
                <a:gd name="T36" fmla="*/ 175 w 354"/>
                <a:gd name="T37" fmla="*/ 435 h 338"/>
                <a:gd name="T38" fmla="*/ 211 w 354"/>
                <a:gd name="T39" fmla="*/ 428 h 338"/>
                <a:gd name="T40" fmla="*/ 231 w 354"/>
                <a:gd name="T41" fmla="*/ 412 h 338"/>
                <a:gd name="T42" fmla="*/ 241 w 354"/>
                <a:gd name="T43" fmla="*/ 394 h 338"/>
                <a:gd name="T44" fmla="*/ 239 w 354"/>
                <a:gd name="T45" fmla="*/ 368 h 338"/>
                <a:gd name="T46" fmla="*/ 221 w 354"/>
                <a:gd name="T47" fmla="*/ 350 h 338"/>
                <a:gd name="T48" fmla="*/ 215 w 354"/>
                <a:gd name="T49" fmla="*/ 355 h 338"/>
                <a:gd name="T50" fmla="*/ 204 w 354"/>
                <a:gd name="T51" fmla="*/ 390 h 338"/>
                <a:gd name="T52" fmla="*/ 142 w 354"/>
                <a:gd name="T53" fmla="*/ 391 h 338"/>
                <a:gd name="T54" fmla="*/ 107 w 354"/>
                <a:gd name="T55" fmla="*/ 368 h 338"/>
                <a:gd name="T56" fmla="*/ 86 w 354"/>
                <a:gd name="T57" fmla="*/ 336 h 338"/>
                <a:gd name="T58" fmla="*/ 80 w 354"/>
                <a:gd name="T59" fmla="*/ 307 h 338"/>
                <a:gd name="T60" fmla="*/ 81 w 354"/>
                <a:gd name="T61" fmla="*/ 273 h 338"/>
                <a:gd name="T62" fmla="*/ 104 w 354"/>
                <a:gd name="T63" fmla="*/ 223 h 338"/>
                <a:gd name="T64" fmla="*/ 150 w 354"/>
                <a:gd name="T65" fmla="*/ 180 h 338"/>
                <a:gd name="T66" fmla="*/ 221 w 354"/>
                <a:gd name="T67" fmla="*/ 153 h 338"/>
                <a:gd name="T68" fmla="*/ 295 w 354"/>
                <a:gd name="T69" fmla="*/ 153 h 338"/>
                <a:gd name="T70" fmla="*/ 335 w 354"/>
                <a:gd name="T71" fmla="*/ 184 h 338"/>
                <a:gd name="T72" fmla="*/ 343 w 354"/>
                <a:gd name="T73" fmla="*/ 228 h 338"/>
                <a:gd name="T74" fmla="*/ 315 w 354"/>
                <a:gd name="T75" fmla="*/ 258 h 338"/>
                <a:gd name="T76" fmla="*/ 266 w 354"/>
                <a:gd name="T77" fmla="*/ 260 h 338"/>
                <a:gd name="T78" fmla="*/ 249 w 354"/>
                <a:gd name="T79" fmla="*/ 254 h 3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4" h="338">
                  <a:moveTo>
                    <a:pt x="189" y="194"/>
                  </a:moveTo>
                  <a:lnTo>
                    <a:pt x="193" y="203"/>
                  </a:lnTo>
                  <a:lnTo>
                    <a:pt x="204" y="213"/>
                  </a:lnTo>
                  <a:lnTo>
                    <a:pt x="220" y="221"/>
                  </a:lnTo>
                  <a:lnTo>
                    <a:pt x="237" y="225"/>
                  </a:lnTo>
                  <a:lnTo>
                    <a:pt x="255" y="223"/>
                  </a:lnTo>
                  <a:lnTo>
                    <a:pt x="272" y="218"/>
                  </a:lnTo>
                  <a:lnTo>
                    <a:pt x="292" y="211"/>
                  </a:lnTo>
                  <a:lnTo>
                    <a:pt x="311" y="199"/>
                  </a:lnTo>
                  <a:lnTo>
                    <a:pt x="329" y="184"/>
                  </a:lnTo>
                  <a:lnTo>
                    <a:pt x="342" y="166"/>
                  </a:lnTo>
                  <a:lnTo>
                    <a:pt x="350" y="142"/>
                  </a:lnTo>
                  <a:lnTo>
                    <a:pt x="354" y="115"/>
                  </a:lnTo>
                  <a:lnTo>
                    <a:pt x="352" y="93"/>
                  </a:lnTo>
                  <a:lnTo>
                    <a:pt x="344" y="73"/>
                  </a:lnTo>
                  <a:lnTo>
                    <a:pt x="333" y="54"/>
                  </a:lnTo>
                  <a:lnTo>
                    <a:pt x="315" y="35"/>
                  </a:lnTo>
                  <a:lnTo>
                    <a:pt x="296" y="22"/>
                  </a:lnTo>
                  <a:lnTo>
                    <a:pt x="270" y="10"/>
                  </a:lnTo>
                  <a:lnTo>
                    <a:pt x="243" y="3"/>
                  </a:lnTo>
                  <a:lnTo>
                    <a:pt x="212" y="0"/>
                  </a:lnTo>
                  <a:lnTo>
                    <a:pt x="173" y="3"/>
                  </a:lnTo>
                  <a:lnTo>
                    <a:pt x="134" y="15"/>
                  </a:lnTo>
                  <a:lnTo>
                    <a:pt x="99" y="34"/>
                  </a:lnTo>
                  <a:lnTo>
                    <a:pt x="66" y="59"/>
                  </a:lnTo>
                  <a:lnTo>
                    <a:pt x="39" y="90"/>
                  </a:lnTo>
                  <a:lnTo>
                    <a:pt x="18" y="125"/>
                  </a:lnTo>
                  <a:lnTo>
                    <a:pt x="4" y="166"/>
                  </a:lnTo>
                  <a:lnTo>
                    <a:pt x="0" y="208"/>
                  </a:lnTo>
                  <a:lnTo>
                    <a:pt x="2" y="233"/>
                  </a:lnTo>
                  <a:lnTo>
                    <a:pt x="8" y="259"/>
                  </a:lnTo>
                  <a:lnTo>
                    <a:pt x="18" y="281"/>
                  </a:lnTo>
                  <a:lnTo>
                    <a:pt x="31" y="299"/>
                  </a:lnTo>
                  <a:lnTo>
                    <a:pt x="47" y="316"/>
                  </a:lnTo>
                  <a:lnTo>
                    <a:pt x="68" y="328"/>
                  </a:lnTo>
                  <a:lnTo>
                    <a:pt x="92" y="335"/>
                  </a:lnTo>
                  <a:lnTo>
                    <a:pt x="117" y="338"/>
                  </a:lnTo>
                  <a:lnTo>
                    <a:pt x="134" y="336"/>
                  </a:lnTo>
                  <a:lnTo>
                    <a:pt x="148" y="335"/>
                  </a:lnTo>
                  <a:lnTo>
                    <a:pt x="162" y="330"/>
                  </a:lnTo>
                  <a:lnTo>
                    <a:pt x="169" y="323"/>
                  </a:lnTo>
                  <a:lnTo>
                    <a:pt x="177" y="318"/>
                  </a:lnTo>
                  <a:lnTo>
                    <a:pt x="181" y="311"/>
                  </a:lnTo>
                  <a:lnTo>
                    <a:pt x="185" y="304"/>
                  </a:lnTo>
                  <a:lnTo>
                    <a:pt x="185" y="297"/>
                  </a:lnTo>
                  <a:lnTo>
                    <a:pt x="183" y="284"/>
                  </a:lnTo>
                  <a:lnTo>
                    <a:pt x="175" y="275"/>
                  </a:lnTo>
                  <a:lnTo>
                    <a:pt x="169" y="270"/>
                  </a:lnTo>
                  <a:lnTo>
                    <a:pt x="164" y="269"/>
                  </a:lnTo>
                  <a:lnTo>
                    <a:pt x="165" y="274"/>
                  </a:lnTo>
                  <a:lnTo>
                    <a:pt x="165" y="287"/>
                  </a:lnTo>
                  <a:lnTo>
                    <a:pt x="156" y="301"/>
                  </a:lnTo>
                  <a:lnTo>
                    <a:pt x="127" y="306"/>
                  </a:lnTo>
                  <a:lnTo>
                    <a:pt x="109" y="302"/>
                  </a:lnTo>
                  <a:lnTo>
                    <a:pt x="94" y="296"/>
                  </a:lnTo>
                  <a:lnTo>
                    <a:pt x="82" y="284"/>
                  </a:lnTo>
                  <a:lnTo>
                    <a:pt x="74" y="272"/>
                  </a:lnTo>
                  <a:lnTo>
                    <a:pt x="66" y="259"/>
                  </a:lnTo>
                  <a:lnTo>
                    <a:pt x="62" y="247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2" y="211"/>
                  </a:lnTo>
                  <a:lnTo>
                    <a:pt x="68" y="191"/>
                  </a:lnTo>
                  <a:lnTo>
                    <a:pt x="80" y="172"/>
                  </a:lnTo>
                  <a:lnTo>
                    <a:pt x="96" y="154"/>
                  </a:lnTo>
                  <a:lnTo>
                    <a:pt x="115" y="139"/>
                  </a:lnTo>
                  <a:lnTo>
                    <a:pt x="140" y="125"/>
                  </a:lnTo>
                  <a:lnTo>
                    <a:pt x="169" y="118"/>
                  </a:lnTo>
                  <a:lnTo>
                    <a:pt x="202" y="115"/>
                  </a:lnTo>
                  <a:lnTo>
                    <a:pt x="226" y="118"/>
                  </a:lnTo>
                  <a:lnTo>
                    <a:pt x="245" y="128"/>
                  </a:lnTo>
                  <a:lnTo>
                    <a:pt x="257" y="142"/>
                  </a:lnTo>
                  <a:lnTo>
                    <a:pt x="263" y="159"/>
                  </a:lnTo>
                  <a:lnTo>
                    <a:pt x="263" y="176"/>
                  </a:lnTo>
                  <a:lnTo>
                    <a:pt x="255" y="189"/>
                  </a:lnTo>
                  <a:lnTo>
                    <a:pt x="241" y="199"/>
                  </a:lnTo>
                  <a:lnTo>
                    <a:pt x="218" y="203"/>
                  </a:lnTo>
                  <a:lnTo>
                    <a:pt x="204" y="201"/>
                  </a:lnTo>
                  <a:lnTo>
                    <a:pt x="197" y="198"/>
                  </a:lnTo>
                  <a:lnTo>
                    <a:pt x="191" y="196"/>
                  </a:lnTo>
                  <a:lnTo>
                    <a:pt x="189" y="194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2F5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2106" y="6785"/>
              <a:ext cx="465" cy="438"/>
            </a:xfrm>
            <a:custGeom>
              <a:avLst/>
              <a:gdLst>
                <a:gd name="T0" fmla="*/ 210 w 356"/>
                <a:gd name="T1" fmla="*/ 263 h 338"/>
                <a:gd name="T2" fmla="*/ 175 w 356"/>
                <a:gd name="T3" fmla="*/ 286 h 338"/>
                <a:gd name="T4" fmla="*/ 129 w 356"/>
                <a:gd name="T5" fmla="*/ 289 h 338"/>
                <a:gd name="T6" fmla="*/ 81 w 356"/>
                <a:gd name="T7" fmla="*/ 273 h 338"/>
                <a:gd name="T8" fmla="*/ 33 w 356"/>
                <a:gd name="T9" fmla="*/ 238 h 338"/>
                <a:gd name="T10" fmla="*/ 5 w 356"/>
                <a:gd name="T11" fmla="*/ 184 h 338"/>
                <a:gd name="T12" fmla="*/ 3 w 356"/>
                <a:gd name="T13" fmla="*/ 121 h 338"/>
                <a:gd name="T14" fmla="*/ 27 w 356"/>
                <a:gd name="T15" fmla="*/ 70 h 338"/>
                <a:gd name="T16" fmla="*/ 76 w 356"/>
                <a:gd name="T17" fmla="*/ 29 h 338"/>
                <a:gd name="T18" fmla="*/ 145 w 356"/>
                <a:gd name="T19" fmla="*/ 4 h 338"/>
                <a:gd name="T20" fmla="*/ 236 w 356"/>
                <a:gd name="T21" fmla="*/ 4 h 338"/>
                <a:gd name="T22" fmla="*/ 333 w 356"/>
                <a:gd name="T23" fmla="*/ 44 h 338"/>
                <a:gd name="T24" fmla="*/ 411 w 356"/>
                <a:gd name="T25" fmla="*/ 117 h 338"/>
                <a:gd name="T26" fmla="*/ 457 w 356"/>
                <a:gd name="T27" fmla="*/ 215 h 338"/>
                <a:gd name="T28" fmla="*/ 462 w 356"/>
                <a:gd name="T29" fmla="*/ 302 h 338"/>
                <a:gd name="T30" fmla="*/ 441 w 356"/>
                <a:gd name="T31" fmla="*/ 364 h 338"/>
                <a:gd name="T32" fmla="*/ 401 w 356"/>
                <a:gd name="T33" fmla="*/ 409 h 338"/>
                <a:gd name="T34" fmla="*/ 342 w 356"/>
                <a:gd name="T35" fmla="*/ 434 h 338"/>
                <a:gd name="T36" fmla="*/ 285 w 356"/>
                <a:gd name="T37" fmla="*/ 435 h 338"/>
                <a:gd name="T38" fmla="*/ 251 w 356"/>
                <a:gd name="T39" fmla="*/ 428 h 338"/>
                <a:gd name="T40" fmla="*/ 231 w 356"/>
                <a:gd name="T41" fmla="*/ 412 h 338"/>
                <a:gd name="T42" fmla="*/ 221 w 356"/>
                <a:gd name="T43" fmla="*/ 394 h 338"/>
                <a:gd name="T44" fmla="*/ 223 w 356"/>
                <a:gd name="T45" fmla="*/ 368 h 338"/>
                <a:gd name="T46" fmla="*/ 242 w 356"/>
                <a:gd name="T47" fmla="*/ 350 h 338"/>
                <a:gd name="T48" fmla="*/ 247 w 356"/>
                <a:gd name="T49" fmla="*/ 355 h 338"/>
                <a:gd name="T50" fmla="*/ 259 w 356"/>
                <a:gd name="T51" fmla="*/ 390 h 338"/>
                <a:gd name="T52" fmla="*/ 320 w 356"/>
                <a:gd name="T53" fmla="*/ 391 h 338"/>
                <a:gd name="T54" fmla="*/ 355 w 356"/>
                <a:gd name="T55" fmla="*/ 368 h 338"/>
                <a:gd name="T56" fmla="*/ 374 w 356"/>
                <a:gd name="T57" fmla="*/ 336 h 338"/>
                <a:gd name="T58" fmla="*/ 381 w 356"/>
                <a:gd name="T59" fmla="*/ 307 h 338"/>
                <a:gd name="T60" fmla="*/ 379 w 356"/>
                <a:gd name="T61" fmla="*/ 273 h 338"/>
                <a:gd name="T62" fmla="*/ 355 w 356"/>
                <a:gd name="T63" fmla="*/ 223 h 338"/>
                <a:gd name="T64" fmla="*/ 312 w 356"/>
                <a:gd name="T65" fmla="*/ 180 h 338"/>
                <a:gd name="T66" fmla="*/ 242 w 356"/>
                <a:gd name="T67" fmla="*/ 153 h 338"/>
                <a:gd name="T68" fmla="*/ 167 w 356"/>
                <a:gd name="T69" fmla="*/ 153 h 338"/>
                <a:gd name="T70" fmla="*/ 127 w 356"/>
                <a:gd name="T71" fmla="*/ 184 h 338"/>
                <a:gd name="T72" fmla="*/ 119 w 356"/>
                <a:gd name="T73" fmla="*/ 228 h 338"/>
                <a:gd name="T74" fmla="*/ 148 w 356"/>
                <a:gd name="T75" fmla="*/ 258 h 338"/>
                <a:gd name="T76" fmla="*/ 193 w 356"/>
                <a:gd name="T77" fmla="*/ 260 h 338"/>
                <a:gd name="T78" fmla="*/ 213 w 356"/>
                <a:gd name="T79" fmla="*/ 254 h 3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6" h="338">
                  <a:moveTo>
                    <a:pt x="165" y="194"/>
                  </a:moveTo>
                  <a:lnTo>
                    <a:pt x="161" y="203"/>
                  </a:lnTo>
                  <a:lnTo>
                    <a:pt x="150" y="213"/>
                  </a:lnTo>
                  <a:lnTo>
                    <a:pt x="134" y="221"/>
                  </a:lnTo>
                  <a:lnTo>
                    <a:pt x="117" y="225"/>
                  </a:lnTo>
                  <a:lnTo>
                    <a:pt x="99" y="223"/>
                  </a:lnTo>
                  <a:lnTo>
                    <a:pt x="82" y="218"/>
                  </a:lnTo>
                  <a:lnTo>
                    <a:pt x="62" y="211"/>
                  </a:lnTo>
                  <a:lnTo>
                    <a:pt x="43" y="199"/>
                  </a:lnTo>
                  <a:lnTo>
                    <a:pt x="25" y="184"/>
                  </a:lnTo>
                  <a:lnTo>
                    <a:pt x="12" y="166"/>
                  </a:lnTo>
                  <a:lnTo>
                    <a:pt x="4" y="142"/>
                  </a:lnTo>
                  <a:lnTo>
                    <a:pt x="0" y="115"/>
                  </a:lnTo>
                  <a:lnTo>
                    <a:pt x="2" y="93"/>
                  </a:lnTo>
                  <a:lnTo>
                    <a:pt x="10" y="73"/>
                  </a:lnTo>
                  <a:lnTo>
                    <a:pt x="21" y="54"/>
                  </a:lnTo>
                  <a:lnTo>
                    <a:pt x="39" y="35"/>
                  </a:lnTo>
                  <a:lnTo>
                    <a:pt x="58" y="22"/>
                  </a:lnTo>
                  <a:lnTo>
                    <a:pt x="84" y="10"/>
                  </a:lnTo>
                  <a:lnTo>
                    <a:pt x="111" y="3"/>
                  </a:lnTo>
                  <a:lnTo>
                    <a:pt x="142" y="0"/>
                  </a:lnTo>
                  <a:lnTo>
                    <a:pt x="181" y="3"/>
                  </a:lnTo>
                  <a:lnTo>
                    <a:pt x="220" y="15"/>
                  </a:lnTo>
                  <a:lnTo>
                    <a:pt x="255" y="34"/>
                  </a:lnTo>
                  <a:lnTo>
                    <a:pt x="288" y="59"/>
                  </a:lnTo>
                  <a:lnTo>
                    <a:pt x="315" y="90"/>
                  </a:lnTo>
                  <a:lnTo>
                    <a:pt x="336" y="125"/>
                  </a:lnTo>
                  <a:lnTo>
                    <a:pt x="350" y="166"/>
                  </a:lnTo>
                  <a:lnTo>
                    <a:pt x="356" y="208"/>
                  </a:lnTo>
                  <a:lnTo>
                    <a:pt x="354" y="233"/>
                  </a:lnTo>
                  <a:lnTo>
                    <a:pt x="348" y="259"/>
                  </a:lnTo>
                  <a:lnTo>
                    <a:pt x="338" y="281"/>
                  </a:lnTo>
                  <a:lnTo>
                    <a:pt x="325" y="299"/>
                  </a:lnTo>
                  <a:lnTo>
                    <a:pt x="307" y="316"/>
                  </a:lnTo>
                  <a:lnTo>
                    <a:pt x="286" y="328"/>
                  </a:lnTo>
                  <a:lnTo>
                    <a:pt x="262" y="335"/>
                  </a:lnTo>
                  <a:lnTo>
                    <a:pt x="235" y="338"/>
                  </a:lnTo>
                  <a:lnTo>
                    <a:pt x="218" y="336"/>
                  </a:lnTo>
                  <a:lnTo>
                    <a:pt x="204" y="335"/>
                  </a:lnTo>
                  <a:lnTo>
                    <a:pt x="192" y="330"/>
                  </a:lnTo>
                  <a:lnTo>
                    <a:pt x="185" y="323"/>
                  </a:lnTo>
                  <a:lnTo>
                    <a:pt x="177" y="318"/>
                  </a:lnTo>
                  <a:lnTo>
                    <a:pt x="173" y="311"/>
                  </a:lnTo>
                  <a:lnTo>
                    <a:pt x="169" y="304"/>
                  </a:lnTo>
                  <a:lnTo>
                    <a:pt x="169" y="297"/>
                  </a:lnTo>
                  <a:lnTo>
                    <a:pt x="171" y="284"/>
                  </a:lnTo>
                  <a:lnTo>
                    <a:pt x="179" y="275"/>
                  </a:lnTo>
                  <a:lnTo>
                    <a:pt x="185" y="270"/>
                  </a:lnTo>
                  <a:lnTo>
                    <a:pt x="190" y="269"/>
                  </a:lnTo>
                  <a:lnTo>
                    <a:pt x="189" y="274"/>
                  </a:lnTo>
                  <a:lnTo>
                    <a:pt x="189" y="287"/>
                  </a:lnTo>
                  <a:lnTo>
                    <a:pt x="198" y="301"/>
                  </a:lnTo>
                  <a:lnTo>
                    <a:pt x="227" y="306"/>
                  </a:lnTo>
                  <a:lnTo>
                    <a:pt x="245" y="302"/>
                  </a:lnTo>
                  <a:lnTo>
                    <a:pt x="260" y="296"/>
                  </a:lnTo>
                  <a:lnTo>
                    <a:pt x="272" y="284"/>
                  </a:lnTo>
                  <a:lnTo>
                    <a:pt x="280" y="272"/>
                  </a:lnTo>
                  <a:lnTo>
                    <a:pt x="286" y="259"/>
                  </a:lnTo>
                  <a:lnTo>
                    <a:pt x="290" y="247"/>
                  </a:lnTo>
                  <a:lnTo>
                    <a:pt x="292" y="237"/>
                  </a:lnTo>
                  <a:lnTo>
                    <a:pt x="292" y="231"/>
                  </a:lnTo>
                  <a:lnTo>
                    <a:pt x="290" y="211"/>
                  </a:lnTo>
                  <a:lnTo>
                    <a:pt x="284" y="191"/>
                  </a:lnTo>
                  <a:lnTo>
                    <a:pt x="272" y="172"/>
                  </a:lnTo>
                  <a:lnTo>
                    <a:pt x="258" y="154"/>
                  </a:lnTo>
                  <a:lnTo>
                    <a:pt x="239" y="139"/>
                  </a:lnTo>
                  <a:lnTo>
                    <a:pt x="214" y="125"/>
                  </a:lnTo>
                  <a:lnTo>
                    <a:pt x="185" y="118"/>
                  </a:lnTo>
                  <a:lnTo>
                    <a:pt x="152" y="115"/>
                  </a:lnTo>
                  <a:lnTo>
                    <a:pt x="128" y="118"/>
                  </a:lnTo>
                  <a:lnTo>
                    <a:pt x="109" y="128"/>
                  </a:lnTo>
                  <a:lnTo>
                    <a:pt x="97" y="142"/>
                  </a:lnTo>
                  <a:lnTo>
                    <a:pt x="91" y="159"/>
                  </a:lnTo>
                  <a:lnTo>
                    <a:pt x="91" y="176"/>
                  </a:lnTo>
                  <a:lnTo>
                    <a:pt x="99" y="189"/>
                  </a:lnTo>
                  <a:lnTo>
                    <a:pt x="113" y="199"/>
                  </a:lnTo>
                  <a:lnTo>
                    <a:pt x="136" y="203"/>
                  </a:lnTo>
                  <a:lnTo>
                    <a:pt x="148" y="201"/>
                  </a:lnTo>
                  <a:lnTo>
                    <a:pt x="157" y="198"/>
                  </a:lnTo>
                  <a:lnTo>
                    <a:pt x="163" y="196"/>
                  </a:lnTo>
                  <a:lnTo>
                    <a:pt x="165" y="194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2F5E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2448" y="7057"/>
              <a:ext cx="438" cy="55"/>
            </a:xfrm>
            <a:custGeom>
              <a:avLst/>
              <a:gdLst>
                <a:gd name="T0" fmla="*/ 34 w 335"/>
                <a:gd name="T1" fmla="*/ 55 h 42"/>
                <a:gd name="T2" fmla="*/ 21 w 335"/>
                <a:gd name="T3" fmla="*/ 52 h 42"/>
                <a:gd name="T4" fmla="*/ 10 w 335"/>
                <a:gd name="T5" fmla="*/ 48 h 42"/>
                <a:gd name="T6" fmla="*/ 3 w 335"/>
                <a:gd name="T7" fmla="*/ 39 h 42"/>
                <a:gd name="T8" fmla="*/ 0 w 335"/>
                <a:gd name="T9" fmla="*/ 28 h 42"/>
                <a:gd name="T10" fmla="*/ 3 w 335"/>
                <a:gd name="T11" fmla="*/ 17 h 42"/>
                <a:gd name="T12" fmla="*/ 10 w 335"/>
                <a:gd name="T13" fmla="*/ 8 h 42"/>
                <a:gd name="T14" fmla="*/ 21 w 335"/>
                <a:gd name="T15" fmla="*/ 1 h 42"/>
                <a:gd name="T16" fmla="*/ 34 w 335"/>
                <a:gd name="T17" fmla="*/ 0 h 42"/>
                <a:gd name="T18" fmla="*/ 404 w 335"/>
                <a:gd name="T19" fmla="*/ 0 h 42"/>
                <a:gd name="T20" fmla="*/ 417 w 335"/>
                <a:gd name="T21" fmla="*/ 1 h 42"/>
                <a:gd name="T22" fmla="*/ 428 w 335"/>
                <a:gd name="T23" fmla="*/ 8 h 42"/>
                <a:gd name="T24" fmla="*/ 435 w 335"/>
                <a:gd name="T25" fmla="*/ 17 h 42"/>
                <a:gd name="T26" fmla="*/ 438 w 335"/>
                <a:gd name="T27" fmla="*/ 28 h 42"/>
                <a:gd name="T28" fmla="*/ 435 w 335"/>
                <a:gd name="T29" fmla="*/ 39 h 42"/>
                <a:gd name="T30" fmla="*/ 428 w 335"/>
                <a:gd name="T31" fmla="*/ 48 h 42"/>
                <a:gd name="T32" fmla="*/ 417 w 335"/>
                <a:gd name="T33" fmla="*/ 52 h 42"/>
                <a:gd name="T34" fmla="*/ 404 w 335"/>
                <a:gd name="T35" fmla="*/ 55 h 42"/>
                <a:gd name="T36" fmla="*/ 34 w 335"/>
                <a:gd name="T37" fmla="*/ 55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5" h="42">
                  <a:moveTo>
                    <a:pt x="26" y="42"/>
                  </a:moveTo>
                  <a:lnTo>
                    <a:pt x="16" y="40"/>
                  </a:lnTo>
                  <a:lnTo>
                    <a:pt x="8" y="37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09" y="0"/>
                  </a:lnTo>
                  <a:lnTo>
                    <a:pt x="319" y="1"/>
                  </a:lnTo>
                  <a:lnTo>
                    <a:pt x="327" y="6"/>
                  </a:lnTo>
                  <a:lnTo>
                    <a:pt x="333" y="13"/>
                  </a:lnTo>
                  <a:lnTo>
                    <a:pt x="335" y="21"/>
                  </a:lnTo>
                  <a:lnTo>
                    <a:pt x="333" y="30"/>
                  </a:lnTo>
                  <a:lnTo>
                    <a:pt x="327" y="37"/>
                  </a:lnTo>
                  <a:lnTo>
                    <a:pt x="319" y="40"/>
                  </a:lnTo>
                  <a:lnTo>
                    <a:pt x="309" y="42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39"/>
            <p:cNvSpPr>
              <a:spLocks/>
            </p:cNvSpPr>
            <p:nvPr/>
          </p:nvSpPr>
          <p:spPr bwMode="auto">
            <a:xfrm>
              <a:off x="2477" y="6360"/>
              <a:ext cx="380" cy="1082"/>
            </a:xfrm>
            <a:custGeom>
              <a:avLst/>
              <a:gdLst>
                <a:gd name="T0" fmla="*/ 183 w 291"/>
                <a:gd name="T1" fmla="*/ 13 h 835"/>
                <a:gd name="T2" fmla="*/ 135 w 291"/>
                <a:gd name="T3" fmla="*/ 57 h 835"/>
                <a:gd name="T4" fmla="*/ 71 w 291"/>
                <a:gd name="T5" fmla="*/ 118 h 835"/>
                <a:gd name="T6" fmla="*/ 22 w 291"/>
                <a:gd name="T7" fmla="*/ 203 h 835"/>
                <a:gd name="T8" fmla="*/ 20 w 291"/>
                <a:gd name="T9" fmla="*/ 307 h 835"/>
                <a:gd name="T10" fmla="*/ 48 w 291"/>
                <a:gd name="T11" fmla="*/ 412 h 835"/>
                <a:gd name="T12" fmla="*/ 89 w 291"/>
                <a:gd name="T13" fmla="*/ 521 h 835"/>
                <a:gd name="T14" fmla="*/ 116 w 291"/>
                <a:gd name="T15" fmla="*/ 641 h 835"/>
                <a:gd name="T16" fmla="*/ 116 w 291"/>
                <a:gd name="T17" fmla="*/ 753 h 835"/>
                <a:gd name="T18" fmla="*/ 89 w 291"/>
                <a:gd name="T19" fmla="*/ 824 h 835"/>
                <a:gd name="T20" fmla="*/ 48 w 291"/>
                <a:gd name="T21" fmla="*/ 863 h 835"/>
                <a:gd name="T22" fmla="*/ 10 w 291"/>
                <a:gd name="T23" fmla="*/ 888 h 835"/>
                <a:gd name="T24" fmla="*/ 0 w 291"/>
                <a:gd name="T25" fmla="*/ 902 h 835"/>
                <a:gd name="T26" fmla="*/ 46 w 291"/>
                <a:gd name="T27" fmla="*/ 923 h 835"/>
                <a:gd name="T28" fmla="*/ 121 w 291"/>
                <a:gd name="T29" fmla="*/ 959 h 835"/>
                <a:gd name="T30" fmla="*/ 180 w 291"/>
                <a:gd name="T31" fmla="*/ 1029 h 835"/>
                <a:gd name="T32" fmla="*/ 200 w 291"/>
                <a:gd name="T33" fmla="*/ 1029 h 835"/>
                <a:gd name="T34" fmla="*/ 259 w 291"/>
                <a:gd name="T35" fmla="*/ 959 h 835"/>
                <a:gd name="T36" fmla="*/ 334 w 291"/>
                <a:gd name="T37" fmla="*/ 923 h 835"/>
                <a:gd name="T38" fmla="*/ 380 w 291"/>
                <a:gd name="T39" fmla="*/ 902 h 835"/>
                <a:gd name="T40" fmla="*/ 370 w 291"/>
                <a:gd name="T41" fmla="*/ 888 h 835"/>
                <a:gd name="T42" fmla="*/ 334 w 291"/>
                <a:gd name="T43" fmla="*/ 863 h 835"/>
                <a:gd name="T44" fmla="*/ 294 w 291"/>
                <a:gd name="T45" fmla="*/ 824 h 835"/>
                <a:gd name="T46" fmla="*/ 266 w 291"/>
                <a:gd name="T47" fmla="*/ 753 h 835"/>
                <a:gd name="T48" fmla="*/ 266 w 291"/>
                <a:gd name="T49" fmla="*/ 641 h 835"/>
                <a:gd name="T50" fmla="*/ 294 w 291"/>
                <a:gd name="T51" fmla="*/ 521 h 835"/>
                <a:gd name="T52" fmla="*/ 332 w 291"/>
                <a:gd name="T53" fmla="*/ 412 h 835"/>
                <a:gd name="T54" fmla="*/ 360 w 291"/>
                <a:gd name="T55" fmla="*/ 307 h 835"/>
                <a:gd name="T56" fmla="*/ 358 w 291"/>
                <a:gd name="T57" fmla="*/ 203 h 835"/>
                <a:gd name="T58" fmla="*/ 309 w 291"/>
                <a:gd name="T59" fmla="*/ 118 h 835"/>
                <a:gd name="T60" fmla="*/ 245 w 291"/>
                <a:gd name="T61" fmla="*/ 57 h 835"/>
                <a:gd name="T62" fmla="*/ 197 w 291"/>
                <a:gd name="T63" fmla="*/ 13 h 8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1" h="835">
                  <a:moveTo>
                    <a:pt x="146" y="0"/>
                  </a:moveTo>
                  <a:lnTo>
                    <a:pt x="140" y="10"/>
                  </a:lnTo>
                  <a:lnTo>
                    <a:pt x="124" y="25"/>
                  </a:lnTo>
                  <a:lnTo>
                    <a:pt x="103" y="44"/>
                  </a:lnTo>
                  <a:lnTo>
                    <a:pt x="79" y="66"/>
                  </a:lnTo>
                  <a:lnTo>
                    <a:pt x="54" y="91"/>
                  </a:lnTo>
                  <a:lnTo>
                    <a:pt x="33" y="122"/>
                  </a:lnTo>
                  <a:lnTo>
                    <a:pt x="17" y="157"/>
                  </a:lnTo>
                  <a:lnTo>
                    <a:pt x="11" y="196"/>
                  </a:lnTo>
                  <a:lnTo>
                    <a:pt x="15" y="237"/>
                  </a:lnTo>
                  <a:lnTo>
                    <a:pt x="25" y="277"/>
                  </a:lnTo>
                  <a:lnTo>
                    <a:pt x="37" y="318"/>
                  </a:lnTo>
                  <a:lnTo>
                    <a:pt x="52" y="360"/>
                  </a:lnTo>
                  <a:lnTo>
                    <a:pt x="68" y="402"/>
                  </a:lnTo>
                  <a:lnTo>
                    <a:pt x="79" y="448"/>
                  </a:lnTo>
                  <a:lnTo>
                    <a:pt x="89" y="495"/>
                  </a:lnTo>
                  <a:lnTo>
                    <a:pt x="93" y="544"/>
                  </a:lnTo>
                  <a:lnTo>
                    <a:pt x="89" y="581"/>
                  </a:lnTo>
                  <a:lnTo>
                    <a:pt x="81" y="612"/>
                  </a:lnTo>
                  <a:lnTo>
                    <a:pt x="68" y="636"/>
                  </a:lnTo>
                  <a:lnTo>
                    <a:pt x="52" y="652"/>
                  </a:lnTo>
                  <a:lnTo>
                    <a:pt x="37" y="666"/>
                  </a:lnTo>
                  <a:lnTo>
                    <a:pt x="21" y="676"/>
                  </a:lnTo>
                  <a:lnTo>
                    <a:pt x="8" y="685"/>
                  </a:lnTo>
                  <a:lnTo>
                    <a:pt x="0" y="690"/>
                  </a:lnTo>
                  <a:lnTo>
                    <a:pt x="0" y="696"/>
                  </a:lnTo>
                  <a:lnTo>
                    <a:pt x="13" y="703"/>
                  </a:lnTo>
                  <a:lnTo>
                    <a:pt x="35" y="712"/>
                  </a:lnTo>
                  <a:lnTo>
                    <a:pt x="64" y="723"/>
                  </a:lnTo>
                  <a:lnTo>
                    <a:pt x="93" y="740"/>
                  </a:lnTo>
                  <a:lnTo>
                    <a:pt x="120" y="764"/>
                  </a:lnTo>
                  <a:lnTo>
                    <a:pt x="138" y="794"/>
                  </a:lnTo>
                  <a:lnTo>
                    <a:pt x="146" y="835"/>
                  </a:lnTo>
                  <a:lnTo>
                    <a:pt x="153" y="794"/>
                  </a:lnTo>
                  <a:lnTo>
                    <a:pt x="171" y="764"/>
                  </a:lnTo>
                  <a:lnTo>
                    <a:pt x="198" y="740"/>
                  </a:lnTo>
                  <a:lnTo>
                    <a:pt x="227" y="723"/>
                  </a:lnTo>
                  <a:lnTo>
                    <a:pt x="256" y="712"/>
                  </a:lnTo>
                  <a:lnTo>
                    <a:pt x="278" y="703"/>
                  </a:lnTo>
                  <a:lnTo>
                    <a:pt x="291" y="696"/>
                  </a:lnTo>
                  <a:lnTo>
                    <a:pt x="291" y="690"/>
                  </a:lnTo>
                  <a:lnTo>
                    <a:pt x="283" y="685"/>
                  </a:lnTo>
                  <a:lnTo>
                    <a:pt x="270" y="676"/>
                  </a:lnTo>
                  <a:lnTo>
                    <a:pt x="256" y="666"/>
                  </a:lnTo>
                  <a:lnTo>
                    <a:pt x="241" y="652"/>
                  </a:lnTo>
                  <a:lnTo>
                    <a:pt x="225" y="636"/>
                  </a:lnTo>
                  <a:lnTo>
                    <a:pt x="212" y="612"/>
                  </a:lnTo>
                  <a:lnTo>
                    <a:pt x="204" y="581"/>
                  </a:lnTo>
                  <a:lnTo>
                    <a:pt x="200" y="544"/>
                  </a:lnTo>
                  <a:lnTo>
                    <a:pt x="204" y="495"/>
                  </a:lnTo>
                  <a:lnTo>
                    <a:pt x="212" y="448"/>
                  </a:lnTo>
                  <a:lnTo>
                    <a:pt x="225" y="402"/>
                  </a:lnTo>
                  <a:lnTo>
                    <a:pt x="241" y="360"/>
                  </a:lnTo>
                  <a:lnTo>
                    <a:pt x="254" y="318"/>
                  </a:lnTo>
                  <a:lnTo>
                    <a:pt x="268" y="277"/>
                  </a:lnTo>
                  <a:lnTo>
                    <a:pt x="276" y="237"/>
                  </a:lnTo>
                  <a:lnTo>
                    <a:pt x="280" y="196"/>
                  </a:lnTo>
                  <a:lnTo>
                    <a:pt x="274" y="157"/>
                  </a:lnTo>
                  <a:lnTo>
                    <a:pt x="258" y="122"/>
                  </a:lnTo>
                  <a:lnTo>
                    <a:pt x="237" y="91"/>
                  </a:lnTo>
                  <a:lnTo>
                    <a:pt x="214" y="66"/>
                  </a:lnTo>
                  <a:lnTo>
                    <a:pt x="188" y="44"/>
                  </a:lnTo>
                  <a:lnTo>
                    <a:pt x="167" y="25"/>
                  </a:lnTo>
                  <a:lnTo>
                    <a:pt x="151" y="10"/>
                  </a:lnTo>
                  <a:lnTo>
                    <a:pt x="146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2F5E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5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602163"/>
            <a:ext cx="15224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89">
            <a:off x="4281488" y="2581275"/>
            <a:ext cx="13144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62"/>
          <p:cNvGrpSpPr>
            <a:grpSpLocks/>
          </p:cNvGrpSpPr>
          <p:nvPr/>
        </p:nvGrpSpPr>
        <p:grpSpPr bwMode="auto">
          <a:xfrm>
            <a:off x="2559050" y="4802188"/>
            <a:ext cx="1039813" cy="1157287"/>
            <a:chOff x="7642" y="2837"/>
            <a:chExt cx="655" cy="729"/>
          </a:xfrm>
        </p:grpSpPr>
        <p:sp>
          <p:nvSpPr>
            <p:cNvPr id="2064" name="Freeform 44"/>
            <p:cNvSpPr>
              <a:spLocks/>
            </p:cNvSpPr>
            <p:nvPr/>
          </p:nvSpPr>
          <p:spPr bwMode="auto">
            <a:xfrm>
              <a:off x="7644" y="2837"/>
              <a:ext cx="653" cy="729"/>
            </a:xfrm>
            <a:custGeom>
              <a:avLst/>
              <a:gdLst>
                <a:gd name="T0" fmla="*/ 355 w 1652"/>
                <a:gd name="T1" fmla="*/ 418 h 1692"/>
                <a:gd name="T2" fmla="*/ 420 w 1652"/>
                <a:gd name="T3" fmla="*/ 422 h 1692"/>
                <a:gd name="T4" fmla="*/ 385 w 1652"/>
                <a:gd name="T5" fmla="*/ 256 h 1692"/>
                <a:gd name="T6" fmla="*/ 289 w 1652"/>
                <a:gd name="T7" fmla="*/ 260 h 1692"/>
                <a:gd name="T8" fmla="*/ 246 w 1652"/>
                <a:gd name="T9" fmla="*/ 304 h 1692"/>
                <a:gd name="T10" fmla="*/ 258 w 1652"/>
                <a:gd name="T11" fmla="*/ 373 h 1692"/>
                <a:gd name="T12" fmla="*/ 74 w 1652"/>
                <a:gd name="T13" fmla="*/ 358 h 1692"/>
                <a:gd name="T14" fmla="*/ 37 w 1652"/>
                <a:gd name="T15" fmla="*/ 477 h 1692"/>
                <a:gd name="T16" fmla="*/ 94 w 1652"/>
                <a:gd name="T17" fmla="*/ 454 h 1692"/>
                <a:gd name="T18" fmla="*/ 100 w 1652"/>
                <a:gd name="T19" fmla="*/ 422 h 1692"/>
                <a:gd name="T20" fmla="*/ 27 w 1652"/>
                <a:gd name="T21" fmla="*/ 490 h 1692"/>
                <a:gd name="T22" fmla="*/ 37 w 1652"/>
                <a:gd name="T23" fmla="*/ 328 h 1692"/>
                <a:gd name="T24" fmla="*/ 17 w 1652"/>
                <a:gd name="T25" fmla="*/ 297 h 1692"/>
                <a:gd name="T26" fmla="*/ 85 w 1652"/>
                <a:gd name="T27" fmla="*/ 248 h 1692"/>
                <a:gd name="T28" fmla="*/ 184 w 1652"/>
                <a:gd name="T29" fmla="*/ 286 h 1692"/>
                <a:gd name="T30" fmla="*/ 183 w 1652"/>
                <a:gd name="T31" fmla="*/ 218 h 1692"/>
                <a:gd name="T32" fmla="*/ 70 w 1652"/>
                <a:gd name="T33" fmla="*/ 207 h 1692"/>
                <a:gd name="T34" fmla="*/ 21 w 1652"/>
                <a:gd name="T35" fmla="*/ 120 h 1692"/>
                <a:gd name="T36" fmla="*/ 42 w 1652"/>
                <a:gd name="T37" fmla="*/ 96 h 1692"/>
                <a:gd name="T38" fmla="*/ 3 w 1652"/>
                <a:gd name="T39" fmla="*/ 22 h 1692"/>
                <a:gd name="T40" fmla="*/ 88 w 1652"/>
                <a:gd name="T41" fmla="*/ 55 h 1692"/>
                <a:gd name="T42" fmla="*/ 200 w 1652"/>
                <a:gd name="T43" fmla="*/ 134 h 1692"/>
                <a:gd name="T44" fmla="*/ 363 w 1652"/>
                <a:gd name="T45" fmla="*/ 224 h 1692"/>
                <a:gd name="T46" fmla="*/ 480 w 1652"/>
                <a:gd name="T47" fmla="*/ 127 h 1692"/>
                <a:gd name="T48" fmla="*/ 446 w 1652"/>
                <a:gd name="T49" fmla="*/ 57 h 1692"/>
                <a:gd name="T50" fmla="*/ 403 w 1652"/>
                <a:gd name="T51" fmla="*/ 59 h 1692"/>
                <a:gd name="T52" fmla="*/ 384 w 1652"/>
                <a:gd name="T53" fmla="*/ 26 h 1692"/>
                <a:gd name="T54" fmla="*/ 300 w 1652"/>
                <a:gd name="T55" fmla="*/ 97 h 1692"/>
                <a:gd name="T56" fmla="*/ 356 w 1652"/>
                <a:gd name="T57" fmla="*/ 81 h 1692"/>
                <a:gd name="T58" fmla="*/ 288 w 1652"/>
                <a:gd name="T59" fmla="*/ 103 h 1692"/>
                <a:gd name="T60" fmla="*/ 361 w 1652"/>
                <a:gd name="T61" fmla="*/ 3 h 1692"/>
                <a:gd name="T62" fmla="*/ 480 w 1652"/>
                <a:gd name="T63" fmla="*/ 1 h 1692"/>
                <a:gd name="T64" fmla="*/ 569 w 1652"/>
                <a:gd name="T65" fmla="*/ 27 h 1692"/>
                <a:gd name="T66" fmla="*/ 648 w 1652"/>
                <a:gd name="T67" fmla="*/ 35 h 1692"/>
                <a:gd name="T68" fmla="*/ 640 w 1652"/>
                <a:gd name="T69" fmla="*/ 125 h 1692"/>
                <a:gd name="T70" fmla="*/ 642 w 1652"/>
                <a:gd name="T71" fmla="*/ 365 h 1692"/>
                <a:gd name="T72" fmla="*/ 551 w 1652"/>
                <a:gd name="T73" fmla="*/ 355 h 1692"/>
                <a:gd name="T74" fmla="*/ 557 w 1652"/>
                <a:gd name="T75" fmla="*/ 370 h 1692"/>
                <a:gd name="T76" fmla="*/ 587 w 1652"/>
                <a:gd name="T77" fmla="*/ 402 h 1692"/>
                <a:gd name="T78" fmla="*/ 625 w 1652"/>
                <a:gd name="T79" fmla="*/ 303 h 1692"/>
                <a:gd name="T80" fmla="*/ 600 w 1652"/>
                <a:gd name="T81" fmla="*/ 269 h 1692"/>
                <a:gd name="T82" fmla="*/ 585 w 1652"/>
                <a:gd name="T83" fmla="*/ 225 h 1692"/>
                <a:gd name="T84" fmla="*/ 515 w 1652"/>
                <a:gd name="T85" fmla="*/ 211 h 1692"/>
                <a:gd name="T86" fmla="*/ 460 w 1652"/>
                <a:gd name="T87" fmla="*/ 365 h 1692"/>
                <a:gd name="T88" fmla="*/ 557 w 1652"/>
                <a:gd name="T89" fmla="*/ 540 h 1692"/>
                <a:gd name="T90" fmla="*/ 632 w 1652"/>
                <a:gd name="T91" fmla="*/ 692 h 1692"/>
                <a:gd name="T92" fmla="*/ 603 w 1652"/>
                <a:gd name="T93" fmla="*/ 728 h 1692"/>
                <a:gd name="T94" fmla="*/ 544 w 1652"/>
                <a:gd name="T95" fmla="*/ 676 h 1692"/>
                <a:gd name="T96" fmla="*/ 469 w 1652"/>
                <a:gd name="T97" fmla="*/ 650 h 1692"/>
                <a:gd name="T98" fmla="*/ 438 w 1652"/>
                <a:gd name="T99" fmla="*/ 487 h 1692"/>
                <a:gd name="T100" fmla="*/ 403 w 1652"/>
                <a:gd name="T101" fmla="*/ 544 h 1692"/>
                <a:gd name="T102" fmla="*/ 381 w 1652"/>
                <a:gd name="T103" fmla="*/ 701 h 1692"/>
                <a:gd name="T104" fmla="*/ 350 w 1652"/>
                <a:gd name="T105" fmla="*/ 704 h 1692"/>
                <a:gd name="T106" fmla="*/ 200 w 1652"/>
                <a:gd name="T107" fmla="*/ 676 h 1692"/>
                <a:gd name="T108" fmla="*/ 271 w 1652"/>
                <a:gd name="T109" fmla="*/ 609 h 1692"/>
                <a:gd name="T110" fmla="*/ 223 w 1652"/>
                <a:gd name="T111" fmla="*/ 637 h 1692"/>
                <a:gd name="T112" fmla="*/ 278 w 1652"/>
                <a:gd name="T113" fmla="*/ 704 h 1692"/>
                <a:gd name="T114" fmla="*/ 336 w 1652"/>
                <a:gd name="T115" fmla="*/ 583 h 16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52" h="1692">
                  <a:moveTo>
                    <a:pt x="809" y="1068"/>
                  </a:moveTo>
                  <a:lnTo>
                    <a:pt x="811" y="1044"/>
                  </a:lnTo>
                  <a:lnTo>
                    <a:pt x="814" y="1023"/>
                  </a:lnTo>
                  <a:lnTo>
                    <a:pt x="819" y="1004"/>
                  </a:lnTo>
                  <a:lnTo>
                    <a:pt x="828" y="987"/>
                  </a:lnTo>
                  <a:lnTo>
                    <a:pt x="840" y="972"/>
                  </a:lnTo>
                  <a:lnTo>
                    <a:pt x="855" y="958"/>
                  </a:lnTo>
                  <a:lnTo>
                    <a:pt x="871" y="944"/>
                  </a:lnTo>
                  <a:lnTo>
                    <a:pt x="892" y="932"/>
                  </a:lnTo>
                  <a:lnTo>
                    <a:pt x="897" y="970"/>
                  </a:lnTo>
                  <a:lnTo>
                    <a:pt x="908" y="1004"/>
                  </a:lnTo>
                  <a:lnTo>
                    <a:pt x="925" y="1032"/>
                  </a:lnTo>
                  <a:lnTo>
                    <a:pt x="947" y="1051"/>
                  </a:lnTo>
                  <a:lnTo>
                    <a:pt x="970" y="1061"/>
                  </a:lnTo>
                  <a:lnTo>
                    <a:pt x="996" y="1058"/>
                  </a:lnTo>
                  <a:lnTo>
                    <a:pt x="1022" y="1042"/>
                  </a:lnTo>
                  <a:lnTo>
                    <a:pt x="1049" y="1010"/>
                  </a:lnTo>
                  <a:lnTo>
                    <a:pt x="1054" y="999"/>
                  </a:lnTo>
                  <a:lnTo>
                    <a:pt x="1059" y="989"/>
                  </a:lnTo>
                  <a:lnTo>
                    <a:pt x="1063" y="980"/>
                  </a:lnTo>
                  <a:lnTo>
                    <a:pt x="1064" y="970"/>
                  </a:lnTo>
                  <a:lnTo>
                    <a:pt x="1068" y="870"/>
                  </a:lnTo>
                  <a:lnTo>
                    <a:pt x="1069" y="770"/>
                  </a:lnTo>
                  <a:lnTo>
                    <a:pt x="1074" y="672"/>
                  </a:lnTo>
                  <a:lnTo>
                    <a:pt x="1091" y="574"/>
                  </a:lnTo>
                  <a:lnTo>
                    <a:pt x="1068" y="579"/>
                  </a:lnTo>
                  <a:lnTo>
                    <a:pt x="1044" y="584"/>
                  </a:lnTo>
                  <a:lnTo>
                    <a:pt x="1021" y="589"/>
                  </a:lnTo>
                  <a:lnTo>
                    <a:pt x="997" y="591"/>
                  </a:lnTo>
                  <a:lnTo>
                    <a:pt x="974" y="594"/>
                  </a:lnTo>
                  <a:lnTo>
                    <a:pt x="950" y="596"/>
                  </a:lnTo>
                  <a:lnTo>
                    <a:pt x="925" y="598"/>
                  </a:lnTo>
                  <a:lnTo>
                    <a:pt x="902" y="598"/>
                  </a:lnTo>
                  <a:lnTo>
                    <a:pt x="876" y="600"/>
                  </a:lnTo>
                  <a:lnTo>
                    <a:pt x="853" y="600"/>
                  </a:lnTo>
                  <a:lnTo>
                    <a:pt x="828" y="600"/>
                  </a:lnTo>
                  <a:lnTo>
                    <a:pt x="804" y="600"/>
                  </a:lnTo>
                  <a:lnTo>
                    <a:pt x="779" y="601"/>
                  </a:lnTo>
                  <a:lnTo>
                    <a:pt x="756" y="601"/>
                  </a:lnTo>
                  <a:lnTo>
                    <a:pt x="730" y="603"/>
                  </a:lnTo>
                  <a:lnTo>
                    <a:pt x="707" y="605"/>
                  </a:lnTo>
                  <a:lnTo>
                    <a:pt x="697" y="606"/>
                  </a:lnTo>
                  <a:lnTo>
                    <a:pt x="683" y="612"/>
                  </a:lnTo>
                  <a:lnTo>
                    <a:pt x="668" y="620"/>
                  </a:lnTo>
                  <a:lnTo>
                    <a:pt x="655" y="631"/>
                  </a:lnTo>
                  <a:lnTo>
                    <a:pt x="641" y="641"/>
                  </a:lnTo>
                  <a:lnTo>
                    <a:pt x="631" y="653"/>
                  </a:lnTo>
                  <a:lnTo>
                    <a:pt x="625" y="665"/>
                  </a:lnTo>
                  <a:lnTo>
                    <a:pt x="621" y="677"/>
                  </a:lnTo>
                  <a:lnTo>
                    <a:pt x="623" y="706"/>
                  </a:lnTo>
                  <a:lnTo>
                    <a:pt x="630" y="729"/>
                  </a:lnTo>
                  <a:lnTo>
                    <a:pt x="640" y="748"/>
                  </a:lnTo>
                  <a:lnTo>
                    <a:pt x="653" y="760"/>
                  </a:lnTo>
                  <a:lnTo>
                    <a:pt x="672" y="768"/>
                  </a:lnTo>
                  <a:lnTo>
                    <a:pt x="692" y="775"/>
                  </a:lnTo>
                  <a:lnTo>
                    <a:pt x="717" y="779"/>
                  </a:lnTo>
                  <a:lnTo>
                    <a:pt x="744" y="782"/>
                  </a:lnTo>
                  <a:lnTo>
                    <a:pt x="719" y="822"/>
                  </a:lnTo>
                  <a:lnTo>
                    <a:pt x="687" y="849"/>
                  </a:lnTo>
                  <a:lnTo>
                    <a:pt x="652" y="865"/>
                  </a:lnTo>
                  <a:lnTo>
                    <a:pt x="611" y="872"/>
                  </a:lnTo>
                  <a:lnTo>
                    <a:pt x="568" y="872"/>
                  </a:lnTo>
                  <a:lnTo>
                    <a:pt x="521" y="867"/>
                  </a:lnTo>
                  <a:lnTo>
                    <a:pt x="472" y="856"/>
                  </a:lnTo>
                  <a:lnTo>
                    <a:pt x="423" y="846"/>
                  </a:lnTo>
                  <a:lnTo>
                    <a:pt x="373" y="836"/>
                  </a:lnTo>
                  <a:lnTo>
                    <a:pt x="324" y="825"/>
                  </a:lnTo>
                  <a:lnTo>
                    <a:pt x="276" y="822"/>
                  </a:lnTo>
                  <a:lnTo>
                    <a:pt x="230" y="822"/>
                  </a:lnTo>
                  <a:lnTo>
                    <a:pt x="187" y="830"/>
                  </a:lnTo>
                  <a:lnTo>
                    <a:pt x="146" y="848"/>
                  </a:lnTo>
                  <a:lnTo>
                    <a:pt x="110" y="877"/>
                  </a:lnTo>
                  <a:lnTo>
                    <a:pt x="78" y="918"/>
                  </a:lnTo>
                  <a:lnTo>
                    <a:pt x="59" y="954"/>
                  </a:lnTo>
                  <a:lnTo>
                    <a:pt x="51" y="989"/>
                  </a:lnTo>
                  <a:lnTo>
                    <a:pt x="47" y="1018"/>
                  </a:lnTo>
                  <a:lnTo>
                    <a:pt x="52" y="1046"/>
                  </a:lnTo>
                  <a:lnTo>
                    <a:pt x="63" y="1072"/>
                  </a:lnTo>
                  <a:lnTo>
                    <a:pt x="76" y="1092"/>
                  </a:lnTo>
                  <a:lnTo>
                    <a:pt x="94" y="1108"/>
                  </a:lnTo>
                  <a:lnTo>
                    <a:pt x="113" y="1122"/>
                  </a:lnTo>
                  <a:lnTo>
                    <a:pt x="135" y="1130"/>
                  </a:lnTo>
                  <a:lnTo>
                    <a:pt x="157" y="1135"/>
                  </a:lnTo>
                  <a:lnTo>
                    <a:pt x="177" y="1135"/>
                  </a:lnTo>
                  <a:lnTo>
                    <a:pt x="197" y="1132"/>
                  </a:lnTo>
                  <a:lnTo>
                    <a:pt x="214" y="1123"/>
                  </a:lnTo>
                  <a:lnTo>
                    <a:pt x="227" y="1110"/>
                  </a:lnTo>
                  <a:lnTo>
                    <a:pt x="235" y="1091"/>
                  </a:lnTo>
                  <a:lnTo>
                    <a:pt x="239" y="1066"/>
                  </a:lnTo>
                  <a:lnTo>
                    <a:pt x="237" y="1054"/>
                  </a:lnTo>
                  <a:lnTo>
                    <a:pt x="235" y="1042"/>
                  </a:lnTo>
                  <a:lnTo>
                    <a:pt x="230" y="1032"/>
                  </a:lnTo>
                  <a:lnTo>
                    <a:pt x="224" y="1023"/>
                  </a:lnTo>
                  <a:lnTo>
                    <a:pt x="215" y="1016"/>
                  </a:lnTo>
                  <a:lnTo>
                    <a:pt x="205" y="1011"/>
                  </a:lnTo>
                  <a:lnTo>
                    <a:pt x="192" y="1006"/>
                  </a:lnTo>
                  <a:lnTo>
                    <a:pt x="178" y="1003"/>
                  </a:lnTo>
                  <a:lnTo>
                    <a:pt x="197" y="975"/>
                  </a:lnTo>
                  <a:lnTo>
                    <a:pt x="224" y="970"/>
                  </a:lnTo>
                  <a:lnTo>
                    <a:pt x="252" y="980"/>
                  </a:lnTo>
                  <a:lnTo>
                    <a:pt x="277" y="1006"/>
                  </a:lnTo>
                  <a:lnTo>
                    <a:pt x="294" y="1041"/>
                  </a:lnTo>
                  <a:lnTo>
                    <a:pt x="296" y="1080"/>
                  </a:lnTo>
                  <a:lnTo>
                    <a:pt x="279" y="1123"/>
                  </a:lnTo>
                  <a:lnTo>
                    <a:pt x="235" y="1163"/>
                  </a:lnTo>
                  <a:lnTo>
                    <a:pt x="197" y="1182"/>
                  </a:lnTo>
                  <a:lnTo>
                    <a:pt x="160" y="1187"/>
                  </a:lnTo>
                  <a:lnTo>
                    <a:pt x="125" y="1180"/>
                  </a:lnTo>
                  <a:lnTo>
                    <a:pt x="94" y="1163"/>
                  </a:lnTo>
                  <a:lnTo>
                    <a:pt x="68" y="1137"/>
                  </a:lnTo>
                  <a:lnTo>
                    <a:pt x="44" y="1104"/>
                  </a:lnTo>
                  <a:lnTo>
                    <a:pt x="26" y="1065"/>
                  </a:lnTo>
                  <a:lnTo>
                    <a:pt x="11" y="1023"/>
                  </a:lnTo>
                  <a:lnTo>
                    <a:pt x="2" y="979"/>
                  </a:lnTo>
                  <a:lnTo>
                    <a:pt x="0" y="934"/>
                  </a:lnTo>
                  <a:lnTo>
                    <a:pt x="5" y="891"/>
                  </a:lnTo>
                  <a:lnTo>
                    <a:pt x="16" y="849"/>
                  </a:lnTo>
                  <a:lnTo>
                    <a:pt x="34" y="813"/>
                  </a:lnTo>
                  <a:lnTo>
                    <a:pt x="61" y="784"/>
                  </a:lnTo>
                  <a:lnTo>
                    <a:pt x="94" y="761"/>
                  </a:lnTo>
                  <a:lnTo>
                    <a:pt x="138" y="748"/>
                  </a:lnTo>
                  <a:lnTo>
                    <a:pt x="140" y="741"/>
                  </a:lnTo>
                  <a:lnTo>
                    <a:pt x="125" y="736"/>
                  </a:lnTo>
                  <a:lnTo>
                    <a:pt x="111" y="732"/>
                  </a:lnTo>
                  <a:lnTo>
                    <a:pt x="99" y="729"/>
                  </a:lnTo>
                  <a:lnTo>
                    <a:pt x="88" y="724"/>
                  </a:lnTo>
                  <a:lnTo>
                    <a:pt x="76" y="718"/>
                  </a:lnTo>
                  <a:lnTo>
                    <a:pt x="66" y="710"/>
                  </a:lnTo>
                  <a:lnTo>
                    <a:pt x="54" y="701"/>
                  </a:lnTo>
                  <a:lnTo>
                    <a:pt x="44" y="689"/>
                  </a:lnTo>
                  <a:lnTo>
                    <a:pt x="58" y="672"/>
                  </a:lnTo>
                  <a:lnTo>
                    <a:pt x="71" y="655"/>
                  </a:lnTo>
                  <a:lnTo>
                    <a:pt x="86" y="639"/>
                  </a:lnTo>
                  <a:lnTo>
                    <a:pt x="101" y="625"/>
                  </a:lnTo>
                  <a:lnTo>
                    <a:pt x="118" y="613"/>
                  </a:lnTo>
                  <a:lnTo>
                    <a:pt x="136" y="601"/>
                  </a:lnTo>
                  <a:lnTo>
                    <a:pt x="155" y="593"/>
                  </a:lnTo>
                  <a:lnTo>
                    <a:pt x="175" y="586"/>
                  </a:lnTo>
                  <a:lnTo>
                    <a:pt x="193" y="579"/>
                  </a:lnTo>
                  <a:lnTo>
                    <a:pt x="214" y="575"/>
                  </a:lnTo>
                  <a:lnTo>
                    <a:pt x="234" y="574"/>
                  </a:lnTo>
                  <a:lnTo>
                    <a:pt x="254" y="574"/>
                  </a:lnTo>
                  <a:lnTo>
                    <a:pt x="274" y="577"/>
                  </a:lnTo>
                  <a:lnTo>
                    <a:pt x="294" y="582"/>
                  </a:lnTo>
                  <a:lnTo>
                    <a:pt x="314" y="591"/>
                  </a:lnTo>
                  <a:lnTo>
                    <a:pt x="334" y="601"/>
                  </a:lnTo>
                  <a:lnTo>
                    <a:pt x="360" y="615"/>
                  </a:lnTo>
                  <a:lnTo>
                    <a:pt x="391" y="634"/>
                  </a:lnTo>
                  <a:lnTo>
                    <a:pt x="428" y="651"/>
                  </a:lnTo>
                  <a:lnTo>
                    <a:pt x="465" y="663"/>
                  </a:lnTo>
                  <a:lnTo>
                    <a:pt x="501" y="667"/>
                  </a:lnTo>
                  <a:lnTo>
                    <a:pt x="529" y="660"/>
                  </a:lnTo>
                  <a:lnTo>
                    <a:pt x="549" y="636"/>
                  </a:lnTo>
                  <a:lnTo>
                    <a:pt x="556" y="591"/>
                  </a:lnTo>
                  <a:lnTo>
                    <a:pt x="553" y="560"/>
                  </a:lnTo>
                  <a:lnTo>
                    <a:pt x="542" y="538"/>
                  </a:lnTo>
                  <a:lnTo>
                    <a:pt x="527" y="520"/>
                  </a:lnTo>
                  <a:lnTo>
                    <a:pt x="509" y="512"/>
                  </a:lnTo>
                  <a:lnTo>
                    <a:pt x="487" y="507"/>
                  </a:lnTo>
                  <a:lnTo>
                    <a:pt x="464" y="507"/>
                  </a:lnTo>
                  <a:lnTo>
                    <a:pt x="440" y="510"/>
                  </a:lnTo>
                  <a:lnTo>
                    <a:pt x="415" y="515"/>
                  </a:lnTo>
                  <a:lnTo>
                    <a:pt x="383" y="524"/>
                  </a:lnTo>
                  <a:lnTo>
                    <a:pt x="351" y="527"/>
                  </a:lnTo>
                  <a:lnTo>
                    <a:pt x="319" y="527"/>
                  </a:lnTo>
                  <a:lnTo>
                    <a:pt x="291" y="524"/>
                  </a:lnTo>
                  <a:lnTo>
                    <a:pt x="261" y="517"/>
                  </a:lnTo>
                  <a:lnTo>
                    <a:pt x="232" y="508"/>
                  </a:lnTo>
                  <a:lnTo>
                    <a:pt x="205" y="496"/>
                  </a:lnTo>
                  <a:lnTo>
                    <a:pt x="178" y="481"/>
                  </a:lnTo>
                  <a:lnTo>
                    <a:pt x="153" y="463"/>
                  </a:lnTo>
                  <a:lnTo>
                    <a:pt x="130" y="443"/>
                  </a:lnTo>
                  <a:lnTo>
                    <a:pt x="106" y="422"/>
                  </a:lnTo>
                  <a:lnTo>
                    <a:pt x="84" y="400"/>
                  </a:lnTo>
                  <a:lnTo>
                    <a:pt x="64" y="376"/>
                  </a:lnTo>
                  <a:lnTo>
                    <a:pt x="44" y="350"/>
                  </a:lnTo>
                  <a:lnTo>
                    <a:pt x="27" y="324"/>
                  </a:lnTo>
                  <a:lnTo>
                    <a:pt x="11" y="298"/>
                  </a:lnTo>
                  <a:lnTo>
                    <a:pt x="31" y="284"/>
                  </a:lnTo>
                  <a:lnTo>
                    <a:pt x="54" y="279"/>
                  </a:lnTo>
                  <a:lnTo>
                    <a:pt x="78" y="279"/>
                  </a:lnTo>
                  <a:lnTo>
                    <a:pt x="101" y="279"/>
                  </a:lnTo>
                  <a:lnTo>
                    <a:pt x="123" y="281"/>
                  </a:lnTo>
                  <a:lnTo>
                    <a:pt x="140" y="277"/>
                  </a:lnTo>
                  <a:lnTo>
                    <a:pt x="151" y="269"/>
                  </a:lnTo>
                  <a:lnTo>
                    <a:pt x="155" y="252"/>
                  </a:lnTo>
                  <a:lnTo>
                    <a:pt x="150" y="241"/>
                  </a:lnTo>
                  <a:lnTo>
                    <a:pt x="140" y="233"/>
                  </a:lnTo>
                  <a:lnTo>
                    <a:pt x="123" y="227"/>
                  </a:lnTo>
                  <a:lnTo>
                    <a:pt x="105" y="222"/>
                  </a:lnTo>
                  <a:lnTo>
                    <a:pt x="84" y="219"/>
                  </a:lnTo>
                  <a:lnTo>
                    <a:pt x="66" y="217"/>
                  </a:lnTo>
                  <a:lnTo>
                    <a:pt x="51" y="214"/>
                  </a:lnTo>
                  <a:lnTo>
                    <a:pt x="41" y="212"/>
                  </a:lnTo>
                  <a:lnTo>
                    <a:pt x="21" y="198"/>
                  </a:lnTo>
                  <a:lnTo>
                    <a:pt x="9" y="176"/>
                  </a:lnTo>
                  <a:lnTo>
                    <a:pt x="2" y="146"/>
                  </a:lnTo>
                  <a:lnTo>
                    <a:pt x="0" y="115"/>
                  </a:lnTo>
                  <a:lnTo>
                    <a:pt x="2" y="83"/>
                  </a:lnTo>
                  <a:lnTo>
                    <a:pt x="7" y="52"/>
                  </a:lnTo>
                  <a:lnTo>
                    <a:pt x="12" y="24"/>
                  </a:lnTo>
                  <a:lnTo>
                    <a:pt x="19" y="2"/>
                  </a:lnTo>
                  <a:lnTo>
                    <a:pt x="42" y="21"/>
                  </a:lnTo>
                  <a:lnTo>
                    <a:pt x="68" y="40"/>
                  </a:lnTo>
                  <a:lnTo>
                    <a:pt x="91" y="57"/>
                  </a:lnTo>
                  <a:lnTo>
                    <a:pt x="116" y="72"/>
                  </a:lnTo>
                  <a:lnTo>
                    <a:pt x="143" y="86"/>
                  </a:lnTo>
                  <a:lnTo>
                    <a:pt x="168" y="100"/>
                  </a:lnTo>
                  <a:lnTo>
                    <a:pt x="195" y="114"/>
                  </a:lnTo>
                  <a:lnTo>
                    <a:pt x="222" y="127"/>
                  </a:lnTo>
                  <a:lnTo>
                    <a:pt x="247" y="141"/>
                  </a:lnTo>
                  <a:lnTo>
                    <a:pt x="274" y="155"/>
                  </a:lnTo>
                  <a:lnTo>
                    <a:pt x="301" y="169"/>
                  </a:lnTo>
                  <a:lnTo>
                    <a:pt x="328" y="183"/>
                  </a:lnTo>
                  <a:lnTo>
                    <a:pt x="353" y="198"/>
                  </a:lnTo>
                  <a:lnTo>
                    <a:pt x="380" y="215"/>
                  </a:lnTo>
                  <a:lnTo>
                    <a:pt x="405" y="233"/>
                  </a:lnTo>
                  <a:lnTo>
                    <a:pt x="430" y="252"/>
                  </a:lnTo>
                  <a:lnTo>
                    <a:pt x="469" y="283"/>
                  </a:lnTo>
                  <a:lnTo>
                    <a:pt x="507" y="312"/>
                  </a:lnTo>
                  <a:lnTo>
                    <a:pt x="546" y="343"/>
                  </a:lnTo>
                  <a:lnTo>
                    <a:pt x="584" y="370"/>
                  </a:lnTo>
                  <a:lnTo>
                    <a:pt x="625" y="398"/>
                  </a:lnTo>
                  <a:lnTo>
                    <a:pt x="663" y="422"/>
                  </a:lnTo>
                  <a:lnTo>
                    <a:pt x="704" y="446"/>
                  </a:lnTo>
                  <a:lnTo>
                    <a:pt x="746" y="467"/>
                  </a:lnTo>
                  <a:lnTo>
                    <a:pt x="786" y="484"/>
                  </a:lnTo>
                  <a:lnTo>
                    <a:pt x="829" y="500"/>
                  </a:lnTo>
                  <a:lnTo>
                    <a:pt x="873" y="510"/>
                  </a:lnTo>
                  <a:lnTo>
                    <a:pt x="918" y="519"/>
                  </a:lnTo>
                  <a:lnTo>
                    <a:pt x="964" y="520"/>
                  </a:lnTo>
                  <a:lnTo>
                    <a:pt x="1012" y="520"/>
                  </a:lnTo>
                  <a:lnTo>
                    <a:pt x="1061" y="513"/>
                  </a:lnTo>
                  <a:lnTo>
                    <a:pt x="1111" y="501"/>
                  </a:lnTo>
                  <a:lnTo>
                    <a:pt x="1121" y="465"/>
                  </a:lnTo>
                  <a:lnTo>
                    <a:pt x="1135" y="431"/>
                  </a:lnTo>
                  <a:lnTo>
                    <a:pt x="1150" y="396"/>
                  </a:lnTo>
                  <a:lnTo>
                    <a:pt x="1168" y="362"/>
                  </a:lnTo>
                  <a:lnTo>
                    <a:pt x="1189" y="327"/>
                  </a:lnTo>
                  <a:lnTo>
                    <a:pt x="1214" y="295"/>
                  </a:lnTo>
                  <a:lnTo>
                    <a:pt x="1239" y="260"/>
                  </a:lnTo>
                  <a:lnTo>
                    <a:pt x="1269" y="227"/>
                  </a:lnTo>
                  <a:lnTo>
                    <a:pt x="1244" y="227"/>
                  </a:lnTo>
                  <a:lnTo>
                    <a:pt x="1219" y="224"/>
                  </a:lnTo>
                  <a:lnTo>
                    <a:pt x="1197" y="219"/>
                  </a:lnTo>
                  <a:lnTo>
                    <a:pt x="1175" y="210"/>
                  </a:lnTo>
                  <a:lnTo>
                    <a:pt x="1157" y="198"/>
                  </a:lnTo>
                  <a:lnTo>
                    <a:pt x="1143" y="183"/>
                  </a:lnTo>
                  <a:lnTo>
                    <a:pt x="1133" y="160"/>
                  </a:lnTo>
                  <a:lnTo>
                    <a:pt x="1128" y="133"/>
                  </a:lnTo>
                  <a:lnTo>
                    <a:pt x="1125" y="109"/>
                  </a:lnTo>
                  <a:lnTo>
                    <a:pt x="1116" y="98"/>
                  </a:lnTo>
                  <a:lnTo>
                    <a:pt x="1106" y="96"/>
                  </a:lnTo>
                  <a:lnTo>
                    <a:pt x="1093" y="103"/>
                  </a:lnTo>
                  <a:lnTo>
                    <a:pt x="1079" y="112"/>
                  </a:lnTo>
                  <a:lnTo>
                    <a:pt x="1064" y="124"/>
                  </a:lnTo>
                  <a:lnTo>
                    <a:pt x="1051" y="133"/>
                  </a:lnTo>
                  <a:lnTo>
                    <a:pt x="1039" y="136"/>
                  </a:lnTo>
                  <a:lnTo>
                    <a:pt x="1029" y="136"/>
                  </a:lnTo>
                  <a:lnTo>
                    <a:pt x="1019" y="136"/>
                  </a:lnTo>
                  <a:lnTo>
                    <a:pt x="1007" y="136"/>
                  </a:lnTo>
                  <a:lnTo>
                    <a:pt x="997" y="134"/>
                  </a:lnTo>
                  <a:lnTo>
                    <a:pt x="987" y="133"/>
                  </a:lnTo>
                  <a:lnTo>
                    <a:pt x="977" y="129"/>
                  </a:lnTo>
                  <a:lnTo>
                    <a:pt x="967" y="126"/>
                  </a:lnTo>
                  <a:lnTo>
                    <a:pt x="955" y="122"/>
                  </a:lnTo>
                  <a:lnTo>
                    <a:pt x="959" y="103"/>
                  </a:lnTo>
                  <a:lnTo>
                    <a:pt x="962" y="86"/>
                  </a:lnTo>
                  <a:lnTo>
                    <a:pt x="967" y="72"/>
                  </a:lnTo>
                  <a:lnTo>
                    <a:pt x="972" y="60"/>
                  </a:lnTo>
                  <a:lnTo>
                    <a:pt x="939" y="59"/>
                  </a:lnTo>
                  <a:lnTo>
                    <a:pt x="900" y="57"/>
                  </a:lnTo>
                  <a:lnTo>
                    <a:pt x="861" y="60"/>
                  </a:lnTo>
                  <a:lnTo>
                    <a:pt x="824" y="69"/>
                  </a:lnTo>
                  <a:lnTo>
                    <a:pt x="791" y="83"/>
                  </a:lnTo>
                  <a:lnTo>
                    <a:pt x="766" y="103"/>
                  </a:lnTo>
                  <a:lnTo>
                    <a:pt x="747" y="134"/>
                  </a:lnTo>
                  <a:lnTo>
                    <a:pt x="740" y="174"/>
                  </a:lnTo>
                  <a:lnTo>
                    <a:pt x="746" y="203"/>
                  </a:lnTo>
                  <a:lnTo>
                    <a:pt x="759" y="226"/>
                  </a:lnTo>
                  <a:lnTo>
                    <a:pt x="779" y="239"/>
                  </a:lnTo>
                  <a:lnTo>
                    <a:pt x="803" y="246"/>
                  </a:lnTo>
                  <a:lnTo>
                    <a:pt x="826" y="243"/>
                  </a:lnTo>
                  <a:lnTo>
                    <a:pt x="850" y="231"/>
                  </a:lnTo>
                  <a:lnTo>
                    <a:pt x="866" y="208"/>
                  </a:lnTo>
                  <a:lnTo>
                    <a:pt x="876" y="174"/>
                  </a:lnTo>
                  <a:lnTo>
                    <a:pt x="880" y="172"/>
                  </a:lnTo>
                  <a:lnTo>
                    <a:pt x="885" y="176"/>
                  </a:lnTo>
                  <a:lnTo>
                    <a:pt x="893" y="181"/>
                  </a:lnTo>
                  <a:lnTo>
                    <a:pt x="900" y="189"/>
                  </a:lnTo>
                  <a:lnTo>
                    <a:pt x="903" y="203"/>
                  </a:lnTo>
                  <a:lnTo>
                    <a:pt x="902" y="217"/>
                  </a:lnTo>
                  <a:lnTo>
                    <a:pt x="892" y="234"/>
                  </a:lnTo>
                  <a:lnTo>
                    <a:pt x="873" y="253"/>
                  </a:lnTo>
                  <a:lnTo>
                    <a:pt x="843" y="274"/>
                  </a:lnTo>
                  <a:lnTo>
                    <a:pt x="814" y="283"/>
                  </a:lnTo>
                  <a:lnTo>
                    <a:pt x="787" y="283"/>
                  </a:lnTo>
                  <a:lnTo>
                    <a:pt x="766" y="274"/>
                  </a:lnTo>
                  <a:lnTo>
                    <a:pt x="746" y="258"/>
                  </a:lnTo>
                  <a:lnTo>
                    <a:pt x="729" y="238"/>
                  </a:lnTo>
                  <a:lnTo>
                    <a:pt x="717" y="214"/>
                  </a:lnTo>
                  <a:lnTo>
                    <a:pt x="712" y="186"/>
                  </a:lnTo>
                  <a:lnTo>
                    <a:pt x="710" y="155"/>
                  </a:lnTo>
                  <a:lnTo>
                    <a:pt x="717" y="126"/>
                  </a:lnTo>
                  <a:lnTo>
                    <a:pt x="729" y="96"/>
                  </a:lnTo>
                  <a:lnTo>
                    <a:pt x="749" y="69"/>
                  </a:lnTo>
                  <a:lnTo>
                    <a:pt x="776" y="45"/>
                  </a:lnTo>
                  <a:lnTo>
                    <a:pt x="813" y="26"/>
                  </a:lnTo>
                  <a:lnTo>
                    <a:pt x="858" y="12"/>
                  </a:lnTo>
                  <a:lnTo>
                    <a:pt x="913" y="7"/>
                  </a:lnTo>
                  <a:lnTo>
                    <a:pt x="942" y="5"/>
                  </a:lnTo>
                  <a:lnTo>
                    <a:pt x="970" y="5"/>
                  </a:lnTo>
                  <a:lnTo>
                    <a:pt x="1001" y="3"/>
                  </a:lnTo>
                  <a:lnTo>
                    <a:pt x="1031" y="2"/>
                  </a:lnTo>
                  <a:lnTo>
                    <a:pt x="1061" y="0"/>
                  </a:lnTo>
                  <a:lnTo>
                    <a:pt x="1091" y="0"/>
                  </a:lnTo>
                  <a:lnTo>
                    <a:pt x="1121" y="0"/>
                  </a:lnTo>
                  <a:lnTo>
                    <a:pt x="1152" y="0"/>
                  </a:lnTo>
                  <a:lnTo>
                    <a:pt x="1184" y="2"/>
                  </a:lnTo>
                  <a:lnTo>
                    <a:pt x="1214" y="3"/>
                  </a:lnTo>
                  <a:lnTo>
                    <a:pt x="1244" y="7"/>
                  </a:lnTo>
                  <a:lnTo>
                    <a:pt x="1272" y="10"/>
                  </a:lnTo>
                  <a:lnTo>
                    <a:pt x="1303" y="15"/>
                  </a:lnTo>
                  <a:lnTo>
                    <a:pt x="1330" y="22"/>
                  </a:lnTo>
                  <a:lnTo>
                    <a:pt x="1358" y="31"/>
                  </a:lnTo>
                  <a:lnTo>
                    <a:pt x="1385" y="41"/>
                  </a:lnTo>
                  <a:lnTo>
                    <a:pt x="1397" y="46"/>
                  </a:lnTo>
                  <a:lnTo>
                    <a:pt x="1410" y="52"/>
                  </a:lnTo>
                  <a:lnTo>
                    <a:pt x="1423" y="57"/>
                  </a:lnTo>
                  <a:lnTo>
                    <a:pt x="1440" y="62"/>
                  </a:lnTo>
                  <a:lnTo>
                    <a:pt x="1455" y="65"/>
                  </a:lnTo>
                  <a:lnTo>
                    <a:pt x="1470" y="65"/>
                  </a:lnTo>
                  <a:lnTo>
                    <a:pt x="1484" y="64"/>
                  </a:lnTo>
                  <a:lnTo>
                    <a:pt x="1494" y="57"/>
                  </a:lnTo>
                  <a:lnTo>
                    <a:pt x="1533" y="26"/>
                  </a:lnTo>
                  <a:lnTo>
                    <a:pt x="1569" y="14"/>
                  </a:lnTo>
                  <a:lnTo>
                    <a:pt x="1600" y="15"/>
                  </a:lnTo>
                  <a:lnTo>
                    <a:pt x="1625" y="29"/>
                  </a:lnTo>
                  <a:lnTo>
                    <a:pt x="1638" y="52"/>
                  </a:lnTo>
                  <a:lnTo>
                    <a:pt x="1640" y="81"/>
                  </a:lnTo>
                  <a:lnTo>
                    <a:pt x="1630" y="115"/>
                  </a:lnTo>
                  <a:lnTo>
                    <a:pt x="1603" y="148"/>
                  </a:lnTo>
                  <a:lnTo>
                    <a:pt x="1591" y="164"/>
                  </a:lnTo>
                  <a:lnTo>
                    <a:pt x="1586" y="181"/>
                  </a:lnTo>
                  <a:lnTo>
                    <a:pt x="1586" y="200"/>
                  </a:lnTo>
                  <a:lnTo>
                    <a:pt x="1590" y="219"/>
                  </a:lnTo>
                  <a:lnTo>
                    <a:pt x="1596" y="239"/>
                  </a:lnTo>
                  <a:lnTo>
                    <a:pt x="1603" y="258"/>
                  </a:lnTo>
                  <a:lnTo>
                    <a:pt x="1611" y="276"/>
                  </a:lnTo>
                  <a:lnTo>
                    <a:pt x="1618" y="291"/>
                  </a:lnTo>
                  <a:lnTo>
                    <a:pt x="1633" y="341"/>
                  </a:lnTo>
                  <a:lnTo>
                    <a:pt x="1643" y="398"/>
                  </a:lnTo>
                  <a:lnTo>
                    <a:pt x="1650" y="458"/>
                  </a:lnTo>
                  <a:lnTo>
                    <a:pt x="1652" y="520"/>
                  </a:lnTo>
                  <a:lnTo>
                    <a:pt x="1652" y="582"/>
                  </a:lnTo>
                  <a:lnTo>
                    <a:pt x="1650" y="644"/>
                  </a:lnTo>
                  <a:lnTo>
                    <a:pt x="1647" y="703"/>
                  </a:lnTo>
                  <a:lnTo>
                    <a:pt x="1645" y="755"/>
                  </a:lnTo>
                  <a:lnTo>
                    <a:pt x="1638" y="799"/>
                  </a:lnTo>
                  <a:lnTo>
                    <a:pt x="1625" y="846"/>
                  </a:lnTo>
                  <a:lnTo>
                    <a:pt x="1601" y="892"/>
                  </a:lnTo>
                  <a:lnTo>
                    <a:pt x="1573" y="932"/>
                  </a:lnTo>
                  <a:lnTo>
                    <a:pt x="1538" y="961"/>
                  </a:lnTo>
                  <a:lnTo>
                    <a:pt x="1499" y="977"/>
                  </a:lnTo>
                  <a:lnTo>
                    <a:pt x="1457" y="972"/>
                  </a:lnTo>
                  <a:lnTo>
                    <a:pt x="1413" y="944"/>
                  </a:lnTo>
                  <a:lnTo>
                    <a:pt x="1395" y="918"/>
                  </a:lnTo>
                  <a:lnTo>
                    <a:pt x="1385" y="887"/>
                  </a:lnTo>
                  <a:lnTo>
                    <a:pt x="1385" y="855"/>
                  </a:lnTo>
                  <a:lnTo>
                    <a:pt x="1393" y="824"/>
                  </a:lnTo>
                  <a:lnTo>
                    <a:pt x="1407" y="796"/>
                  </a:lnTo>
                  <a:lnTo>
                    <a:pt x="1427" y="777"/>
                  </a:lnTo>
                  <a:lnTo>
                    <a:pt x="1449" y="768"/>
                  </a:lnTo>
                  <a:lnTo>
                    <a:pt x="1474" y="775"/>
                  </a:lnTo>
                  <a:lnTo>
                    <a:pt x="1479" y="784"/>
                  </a:lnTo>
                  <a:lnTo>
                    <a:pt x="1472" y="794"/>
                  </a:lnTo>
                  <a:lnTo>
                    <a:pt x="1455" y="806"/>
                  </a:lnTo>
                  <a:lnTo>
                    <a:pt x="1435" y="820"/>
                  </a:lnTo>
                  <a:lnTo>
                    <a:pt x="1418" y="837"/>
                  </a:lnTo>
                  <a:lnTo>
                    <a:pt x="1408" y="858"/>
                  </a:lnTo>
                  <a:lnTo>
                    <a:pt x="1412" y="884"/>
                  </a:lnTo>
                  <a:lnTo>
                    <a:pt x="1434" y="913"/>
                  </a:lnTo>
                  <a:lnTo>
                    <a:pt x="1439" y="918"/>
                  </a:lnTo>
                  <a:lnTo>
                    <a:pt x="1444" y="922"/>
                  </a:lnTo>
                  <a:lnTo>
                    <a:pt x="1450" y="925"/>
                  </a:lnTo>
                  <a:lnTo>
                    <a:pt x="1457" y="929"/>
                  </a:lnTo>
                  <a:lnTo>
                    <a:pt x="1462" y="930"/>
                  </a:lnTo>
                  <a:lnTo>
                    <a:pt x="1469" y="932"/>
                  </a:lnTo>
                  <a:lnTo>
                    <a:pt x="1477" y="934"/>
                  </a:lnTo>
                  <a:lnTo>
                    <a:pt x="1484" y="934"/>
                  </a:lnTo>
                  <a:lnTo>
                    <a:pt x="1522" y="927"/>
                  </a:lnTo>
                  <a:lnTo>
                    <a:pt x="1551" y="908"/>
                  </a:lnTo>
                  <a:lnTo>
                    <a:pt x="1571" y="880"/>
                  </a:lnTo>
                  <a:lnTo>
                    <a:pt x="1585" y="846"/>
                  </a:lnTo>
                  <a:lnTo>
                    <a:pt x="1591" y="808"/>
                  </a:lnTo>
                  <a:lnTo>
                    <a:pt x="1595" y="768"/>
                  </a:lnTo>
                  <a:lnTo>
                    <a:pt x="1595" y="730"/>
                  </a:lnTo>
                  <a:lnTo>
                    <a:pt x="1591" y="696"/>
                  </a:lnTo>
                  <a:lnTo>
                    <a:pt x="1586" y="699"/>
                  </a:lnTo>
                  <a:lnTo>
                    <a:pt x="1580" y="703"/>
                  </a:lnTo>
                  <a:lnTo>
                    <a:pt x="1573" y="705"/>
                  </a:lnTo>
                  <a:lnTo>
                    <a:pt x="1566" y="706"/>
                  </a:lnTo>
                  <a:lnTo>
                    <a:pt x="1558" y="710"/>
                  </a:lnTo>
                  <a:lnTo>
                    <a:pt x="1549" y="712"/>
                  </a:lnTo>
                  <a:lnTo>
                    <a:pt x="1541" y="712"/>
                  </a:lnTo>
                  <a:lnTo>
                    <a:pt x="1531" y="713"/>
                  </a:lnTo>
                  <a:lnTo>
                    <a:pt x="1524" y="693"/>
                  </a:lnTo>
                  <a:lnTo>
                    <a:pt x="1519" y="670"/>
                  </a:lnTo>
                  <a:lnTo>
                    <a:pt x="1517" y="650"/>
                  </a:lnTo>
                  <a:lnTo>
                    <a:pt x="1517" y="625"/>
                  </a:lnTo>
                  <a:lnTo>
                    <a:pt x="1521" y="613"/>
                  </a:lnTo>
                  <a:lnTo>
                    <a:pt x="1529" y="600"/>
                  </a:lnTo>
                  <a:lnTo>
                    <a:pt x="1541" y="586"/>
                  </a:lnTo>
                  <a:lnTo>
                    <a:pt x="1549" y="572"/>
                  </a:lnTo>
                  <a:lnTo>
                    <a:pt x="1556" y="558"/>
                  </a:lnTo>
                  <a:lnTo>
                    <a:pt x="1554" y="546"/>
                  </a:lnTo>
                  <a:lnTo>
                    <a:pt x="1544" y="538"/>
                  </a:lnTo>
                  <a:lnTo>
                    <a:pt x="1521" y="534"/>
                  </a:lnTo>
                  <a:lnTo>
                    <a:pt x="1499" y="531"/>
                  </a:lnTo>
                  <a:lnTo>
                    <a:pt x="1479" y="522"/>
                  </a:lnTo>
                  <a:lnTo>
                    <a:pt x="1462" y="510"/>
                  </a:lnTo>
                  <a:lnTo>
                    <a:pt x="1449" y="494"/>
                  </a:lnTo>
                  <a:lnTo>
                    <a:pt x="1439" y="475"/>
                  </a:lnTo>
                  <a:lnTo>
                    <a:pt x="1432" y="451"/>
                  </a:lnTo>
                  <a:lnTo>
                    <a:pt x="1429" y="424"/>
                  </a:lnTo>
                  <a:lnTo>
                    <a:pt x="1427" y="391"/>
                  </a:lnTo>
                  <a:lnTo>
                    <a:pt x="1398" y="419"/>
                  </a:lnTo>
                  <a:lnTo>
                    <a:pt x="1368" y="444"/>
                  </a:lnTo>
                  <a:lnTo>
                    <a:pt x="1336" y="467"/>
                  </a:lnTo>
                  <a:lnTo>
                    <a:pt x="1304" y="489"/>
                  </a:lnTo>
                  <a:lnTo>
                    <a:pt x="1272" y="510"/>
                  </a:lnTo>
                  <a:lnTo>
                    <a:pt x="1237" y="527"/>
                  </a:lnTo>
                  <a:lnTo>
                    <a:pt x="1200" y="541"/>
                  </a:lnTo>
                  <a:lnTo>
                    <a:pt x="1162" y="553"/>
                  </a:lnTo>
                  <a:lnTo>
                    <a:pt x="1152" y="606"/>
                  </a:lnTo>
                  <a:lnTo>
                    <a:pt x="1145" y="658"/>
                  </a:lnTo>
                  <a:lnTo>
                    <a:pt x="1145" y="708"/>
                  </a:lnTo>
                  <a:lnTo>
                    <a:pt x="1148" y="755"/>
                  </a:lnTo>
                  <a:lnTo>
                    <a:pt x="1155" y="801"/>
                  </a:lnTo>
                  <a:lnTo>
                    <a:pt x="1165" y="846"/>
                  </a:lnTo>
                  <a:lnTo>
                    <a:pt x="1180" y="889"/>
                  </a:lnTo>
                  <a:lnTo>
                    <a:pt x="1197" y="930"/>
                  </a:lnTo>
                  <a:lnTo>
                    <a:pt x="1217" y="973"/>
                  </a:lnTo>
                  <a:lnTo>
                    <a:pt x="1239" y="1013"/>
                  </a:lnTo>
                  <a:lnTo>
                    <a:pt x="1264" y="1053"/>
                  </a:lnTo>
                  <a:lnTo>
                    <a:pt x="1291" y="1094"/>
                  </a:lnTo>
                  <a:lnTo>
                    <a:pt x="1318" y="1134"/>
                  </a:lnTo>
                  <a:lnTo>
                    <a:pt x="1348" y="1173"/>
                  </a:lnTo>
                  <a:lnTo>
                    <a:pt x="1378" y="1213"/>
                  </a:lnTo>
                  <a:lnTo>
                    <a:pt x="1410" y="1253"/>
                  </a:lnTo>
                  <a:lnTo>
                    <a:pt x="1439" y="1290"/>
                  </a:lnTo>
                  <a:lnTo>
                    <a:pt x="1464" y="1330"/>
                  </a:lnTo>
                  <a:lnTo>
                    <a:pt x="1487" y="1370"/>
                  </a:lnTo>
                  <a:lnTo>
                    <a:pt x="1509" y="1411"/>
                  </a:lnTo>
                  <a:lnTo>
                    <a:pt x="1529" y="1454"/>
                  </a:lnTo>
                  <a:lnTo>
                    <a:pt x="1548" y="1495"/>
                  </a:lnTo>
                  <a:lnTo>
                    <a:pt x="1566" y="1540"/>
                  </a:lnTo>
                  <a:lnTo>
                    <a:pt x="1585" y="1583"/>
                  </a:lnTo>
                  <a:lnTo>
                    <a:pt x="1591" y="1595"/>
                  </a:lnTo>
                  <a:lnTo>
                    <a:pt x="1598" y="1607"/>
                  </a:lnTo>
                  <a:lnTo>
                    <a:pt x="1606" y="1620"/>
                  </a:lnTo>
                  <a:lnTo>
                    <a:pt x="1616" y="1630"/>
                  </a:lnTo>
                  <a:lnTo>
                    <a:pt x="1625" y="1642"/>
                  </a:lnTo>
                  <a:lnTo>
                    <a:pt x="1635" y="1652"/>
                  </a:lnTo>
                  <a:lnTo>
                    <a:pt x="1643" y="1663"/>
                  </a:lnTo>
                  <a:lnTo>
                    <a:pt x="1652" y="1675"/>
                  </a:lnTo>
                  <a:lnTo>
                    <a:pt x="1625" y="1682"/>
                  </a:lnTo>
                  <a:lnTo>
                    <a:pt x="1593" y="1688"/>
                  </a:lnTo>
                  <a:lnTo>
                    <a:pt x="1559" y="1690"/>
                  </a:lnTo>
                  <a:lnTo>
                    <a:pt x="1526" y="1690"/>
                  </a:lnTo>
                  <a:lnTo>
                    <a:pt x="1494" y="1685"/>
                  </a:lnTo>
                  <a:lnTo>
                    <a:pt x="1467" y="1671"/>
                  </a:lnTo>
                  <a:lnTo>
                    <a:pt x="1447" y="1651"/>
                  </a:lnTo>
                  <a:lnTo>
                    <a:pt x="1439" y="1620"/>
                  </a:lnTo>
                  <a:lnTo>
                    <a:pt x="1432" y="1573"/>
                  </a:lnTo>
                  <a:lnTo>
                    <a:pt x="1420" y="1547"/>
                  </a:lnTo>
                  <a:lnTo>
                    <a:pt x="1407" y="1535"/>
                  </a:lnTo>
                  <a:lnTo>
                    <a:pt x="1393" y="1537"/>
                  </a:lnTo>
                  <a:lnTo>
                    <a:pt x="1382" y="1549"/>
                  </a:lnTo>
                  <a:lnTo>
                    <a:pt x="1376" y="1568"/>
                  </a:lnTo>
                  <a:lnTo>
                    <a:pt x="1378" y="1592"/>
                  </a:lnTo>
                  <a:lnTo>
                    <a:pt x="1390" y="1616"/>
                  </a:lnTo>
                  <a:lnTo>
                    <a:pt x="1390" y="1630"/>
                  </a:lnTo>
                  <a:lnTo>
                    <a:pt x="1383" y="1652"/>
                  </a:lnTo>
                  <a:lnTo>
                    <a:pt x="1373" y="1673"/>
                  </a:lnTo>
                  <a:lnTo>
                    <a:pt x="1365" y="1685"/>
                  </a:lnTo>
                  <a:lnTo>
                    <a:pt x="1313" y="1649"/>
                  </a:lnTo>
                  <a:lnTo>
                    <a:pt x="1266" y="1607"/>
                  </a:lnTo>
                  <a:lnTo>
                    <a:pt x="1222" y="1561"/>
                  </a:lnTo>
                  <a:lnTo>
                    <a:pt x="1187" y="1509"/>
                  </a:lnTo>
                  <a:lnTo>
                    <a:pt x="1160" y="1454"/>
                  </a:lnTo>
                  <a:lnTo>
                    <a:pt x="1143" y="1394"/>
                  </a:lnTo>
                  <a:lnTo>
                    <a:pt x="1140" y="1332"/>
                  </a:lnTo>
                  <a:lnTo>
                    <a:pt x="1150" y="1265"/>
                  </a:lnTo>
                  <a:lnTo>
                    <a:pt x="1157" y="1228"/>
                  </a:lnTo>
                  <a:lnTo>
                    <a:pt x="1157" y="1197"/>
                  </a:lnTo>
                  <a:lnTo>
                    <a:pt x="1152" y="1172"/>
                  </a:lnTo>
                  <a:lnTo>
                    <a:pt x="1140" y="1153"/>
                  </a:lnTo>
                  <a:lnTo>
                    <a:pt x="1126" y="1139"/>
                  </a:lnTo>
                  <a:lnTo>
                    <a:pt x="1108" y="1130"/>
                  </a:lnTo>
                  <a:lnTo>
                    <a:pt x="1090" y="1125"/>
                  </a:lnTo>
                  <a:lnTo>
                    <a:pt x="1071" y="1125"/>
                  </a:lnTo>
                  <a:lnTo>
                    <a:pt x="1051" y="1130"/>
                  </a:lnTo>
                  <a:lnTo>
                    <a:pt x="1034" y="1139"/>
                  </a:lnTo>
                  <a:lnTo>
                    <a:pt x="1019" y="1151"/>
                  </a:lnTo>
                  <a:lnTo>
                    <a:pt x="1007" y="1166"/>
                  </a:lnTo>
                  <a:lnTo>
                    <a:pt x="1001" y="1187"/>
                  </a:lnTo>
                  <a:lnTo>
                    <a:pt x="1001" y="1209"/>
                  </a:lnTo>
                  <a:lnTo>
                    <a:pt x="1006" y="1235"/>
                  </a:lnTo>
                  <a:lnTo>
                    <a:pt x="1019" y="1263"/>
                  </a:lnTo>
                  <a:lnTo>
                    <a:pt x="1048" y="1315"/>
                  </a:lnTo>
                  <a:lnTo>
                    <a:pt x="1071" y="1365"/>
                  </a:lnTo>
                  <a:lnTo>
                    <a:pt x="1086" y="1416"/>
                  </a:lnTo>
                  <a:lnTo>
                    <a:pt x="1093" y="1466"/>
                  </a:lnTo>
                  <a:lnTo>
                    <a:pt x="1090" y="1514"/>
                  </a:lnTo>
                  <a:lnTo>
                    <a:pt x="1071" y="1563"/>
                  </a:lnTo>
                  <a:lnTo>
                    <a:pt x="1038" y="1607"/>
                  </a:lnTo>
                  <a:lnTo>
                    <a:pt x="985" y="1651"/>
                  </a:lnTo>
                  <a:lnTo>
                    <a:pt x="975" y="1640"/>
                  </a:lnTo>
                  <a:lnTo>
                    <a:pt x="965" y="1628"/>
                  </a:lnTo>
                  <a:lnTo>
                    <a:pt x="959" y="1618"/>
                  </a:lnTo>
                  <a:lnTo>
                    <a:pt x="954" y="1606"/>
                  </a:lnTo>
                  <a:lnTo>
                    <a:pt x="949" y="1592"/>
                  </a:lnTo>
                  <a:lnTo>
                    <a:pt x="944" y="1580"/>
                  </a:lnTo>
                  <a:lnTo>
                    <a:pt x="940" y="1566"/>
                  </a:lnTo>
                  <a:lnTo>
                    <a:pt x="935" y="1552"/>
                  </a:lnTo>
                  <a:lnTo>
                    <a:pt x="917" y="1568"/>
                  </a:lnTo>
                  <a:lnTo>
                    <a:pt x="905" y="1587"/>
                  </a:lnTo>
                  <a:lnTo>
                    <a:pt x="897" y="1611"/>
                  </a:lnTo>
                  <a:lnTo>
                    <a:pt x="886" y="1633"/>
                  </a:lnTo>
                  <a:lnTo>
                    <a:pt x="871" y="1656"/>
                  </a:lnTo>
                  <a:lnTo>
                    <a:pt x="846" y="1675"/>
                  </a:lnTo>
                  <a:lnTo>
                    <a:pt x="808" y="1687"/>
                  </a:lnTo>
                  <a:lnTo>
                    <a:pt x="752" y="1692"/>
                  </a:lnTo>
                  <a:lnTo>
                    <a:pt x="680" y="1687"/>
                  </a:lnTo>
                  <a:lnTo>
                    <a:pt x="621" y="1675"/>
                  </a:lnTo>
                  <a:lnTo>
                    <a:pt x="576" y="1656"/>
                  </a:lnTo>
                  <a:lnTo>
                    <a:pt x="542" y="1630"/>
                  </a:lnTo>
                  <a:lnTo>
                    <a:pt x="519" y="1602"/>
                  </a:lnTo>
                  <a:lnTo>
                    <a:pt x="507" y="1570"/>
                  </a:lnTo>
                  <a:lnTo>
                    <a:pt x="502" y="1537"/>
                  </a:lnTo>
                  <a:lnTo>
                    <a:pt x="507" y="1504"/>
                  </a:lnTo>
                  <a:lnTo>
                    <a:pt x="517" y="1473"/>
                  </a:lnTo>
                  <a:lnTo>
                    <a:pt x="532" y="1446"/>
                  </a:lnTo>
                  <a:lnTo>
                    <a:pt x="554" y="1421"/>
                  </a:lnTo>
                  <a:lnTo>
                    <a:pt x="578" y="1404"/>
                  </a:lnTo>
                  <a:lnTo>
                    <a:pt x="603" y="1392"/>
                  </a:lnTo>
                  <a:lnTo>
                    <a:pt x="631" y="1389"/>
                  </a:lnTo>
                  <a:lnTo>
                    <a:pt x="658" y="1396"/>
                  </a:lnTo>
                  <a:lnTo>
                    <a:pt x="685" y="1414"/>
                  </a:lnTo>
                  <a:lnTo>
                    <a:pt x="704" y="1440"/>
                  </a:lnTo>
                  <a:lnTo>
                    <a:pt x="710" y="1468"/>
                  </a:lnTo>
                  <a:lnTo>
                    <a:pt x="704" y="1494"/>
                  </a:lnTo>
                  <a:lnTo>
                    <a:pt x="678" y="1513"/>
                  </a:lnTo>
                  <a:lnTo>
                    <a:pt x="670" y="1480"/>
                  </a:lnTo>
                  <a:lnTo>
                    <a:pt x="653" y="1459"/>
                  </a:lnTo>
                  <a:lnTo>
                    <a:pt x="631" y="1451"/>
                  </a:lnTo>
                  <a:lnTo>
                    <a:pt x="608" y="1451"/>
                  </a:lnTo>
                  <a:lnTo>
                    <a:pt x="584" y="1461"/>
                  </a:lnTo>
                  <a:lnTo>
                    <a:pt x="564" y="1478"/>
                  </a:lnTo>
                  <a:lnTo>
                    <a:pt x="551" y="1502"/>
                  </a:lnTo>
                  <a:lnTo>
                    <a:pt x="546" y="1532"/>
                  </a:lnTo>
                  <a:lnTo>
                    <a:pt x="549" y="1563"/>
                  </a:lnTo>
                  <a:lnTo>
                    <a:pt x="559" y="1589"/>
                  </a:lnTo>
                  <a:lnTo>
                    <a:pt x="574" y="1609"/>
                  </a:lnTo>
                  <a:lnTo>
                    <a:pt x="595" y="1625"/>
                  </a:lnTo>
                  <a:lnTo>
                    <a:pt x="618" y="1635"/>
                  </a:lnTo>
                  <a:lnTo>
                    <a:pt x="645" y="1640"/>
                  </a:lnTo>
                  <a:lnTo>
                    <a:pt x="673" y="1640"/>
                  </a:lnTo>
                  <a:lnTo>
                    <a:pt x="704" y="1635"/>
                  </a:lnTo>
                  <a:lnTo>
                    <a:pt x="732" y="1626"/>
                  </a:lnTo>
                  <a:lnTo>
                    <a:pt x="761" y="1613"/>
                  </a:lnTo>
                  <a:lnTo>
                    <a:pt x="787" y="1595"/>
                  </a:lnTo>
                  <a:lnTo>
                    <a:pt x="811" y="1573"/>
                  </a:lnTo>
                  <a:lnTo>
                    <a:pt x="831" y="1547"/>
                  </a:lnTo>
                  <a:lnTo>
                    <a:pt x="846" y="1518"/>
                  </a:lnTo>
                  <a:lnTo>
                    <a:pt x="856" y="1483"/>
                  </a:lnTo>
                  <a:lnTo>
                    <a:pt x="860" y="1446"/>
                  </a:lnTo>
                  <a:lnTo>
                    <a:pt x="858" y="1399"/>
                  </a:lnTo>
                  <a:lnTo>
                    <a:pt x="851" y="1352"/>
                  </a:lnTo>
                  <a:lnTo>
                    <a:pt x="845" y="1306"/>
                  </a:lnTo>
                  <a:lnTo>
                    <a:pt x="834" y="1259"/>
                  </a:lnTo>
                  <a:lnTo>
                    <a:pt x="824" y="1213"/>
                  </a:lnTo>
                  <a:lnTo>
                    <a:pt x="818" y="1166"/>
                  </a:lnTo>
                  <a:lnTo>
                    <a:pt x="811" y="1118"/>
                  </a:lnTo>
                  <a:lnTo>
                    <a:pt x="809" y="1068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45"/>
            <p:cNvSpPr>
              <a:spLocks/>
            </p:cNvSpPr>
            <p:nvPr/>
          </p:nvSpPr>
          <p:spPr bwMode="auto">
            <a:xfrm>
              <a:off x="7642" y="3428"/>
              <a:ext cx="122" cy="138"/>
            </a:xfrm>
            <a:custGeom>
              <a:avLst/>
              <a:gdLst>
                <a:gd name="T0" fmla="*/ 84 w 309"/>
                <a:gd name="T1" fmla="*/ 138 h 320"/>
                <a:gd name="T2" fmla="*/ 68 w 309"/>
                <a:gd name="T3" fmla="*/ 138 h 320"/>
                <a:gd name="T4" fmla="*/ 69 w 309"/>
                <a:gd name="T5" fmla="*/ 124 h 320"/>
                <a:gd name="T6" fmla="*/ 71 w 309"/>
                <a:gd name="T7" fmla="*/ 109 h 320"/>
                <a:gd name="T8" fmla="*/ 74 w 309"/>
                <a:gd name="T9" fmla="*/ 94 h 320"/>
                <a:gd name="T10" fmla="*/ 78 w 309"/>
                <a:gd name="T11" fmla="*/ 79 h 320"/>
                <a:gd name="T12" fmla="*/ 83 w 309"/>
                <a:gd name="T13" fmla="*/ 65 h 320"/>
                <a:gd name="T14" fmla="*/ 88 w 309"/>
                <a:gd name="T15" fmla="*/ 50 h 320"/>
                <a:gd name="T16" fmla="*/ 94 w 309"/>
                <a:gd name="T17" fmla="*/ 37 h 320"/>
                <a:gd name="T18" fmla="*/ 100 w 309"/>
                <a:gd name="T19" fmla="*/ 25 h 320"/>
                <a:gd name="T20" fmla="*/ 89 w 309"/>
                <a:gd name="T21" fmla="*/ 32 h 320"/>
                <a:gd name="T22" fmla="*/ 77 w 309"/>
                <a:gd name="T23" fmla="*/ 38 h 320"/>
                <a:gd name="T24" fmla="*/ 64 w 309"/>
                <a:gd name="T25" fmla="*/ 44 h 320"/>
                <a:gd name="T26" fmla="*/ 52 w 309"/>
                <a:gd name="T27" fmla="*/ 50 h 320"/>
                <a:gd name="T28" fmla="*/ 39 w 309"/>
                <a:gd name="T29" fmla="*/ 54 h 320"/>
                <a:gd name="T30" fmla="*/ 26 w 309"/>
                <a:gd name="T31" fmla="*/ 57 h 320"/>
                <a:gd name="T32" fmla="*/ 13 w 309"/>
                <a:gd name="T33" fmla="*/ 60 h 320"/>
                <a:gd name="T34" fmla="*/ 0 w 309"/>
                <a:gd name="T35" fmla="*/ 62 h 320"/>
                <a:gd name="T36" fmla="*/ 0 w 309"/>
                <a:gd name="T37" fmla="*/ 44 h 320"/>
                <a:gd name="T38" fmla="*/ 8 w 309"/>
                <a:gd name="T39" fmla="*/ 43 h 320"/>
                <a:gd name="T40" fmla="*/ 14 w 309"/>
                <a:gd name="T41" fmla="*/ 42 h 320"/>
                <a:gd name="T42" fmla="*/ 21 w 309"/>
                <a:gd name="T43" fmla="*/ 41 h 320"/>
                <a:gd name="T44" fmla="*/ 28 w 309"/>
                <a:gd name="T45" fmla="*/ 39 h 320"/>
                <a:gd name="T46" fmla="*/ 36 w 309"/>
                <a:gd name="T47" fmla="*/ 37 h 320"/>
                <a:gd name="T48" fmla="*/ 43 w 309"/>
                <a:gd name="T49" fmla="*/ 35 h 320"/>
                <a:gd name="T50" fmla="*/ 51 w 309"/>
                <a:gd name="T51" fmla="*/ 32 h 320"/>
                <a:gd name="T52" fmla="*/ 58 w 309"/>
                <a:gd name="T53" fmla="*/ 29 h 320"/>
                <a:gd name="T54" fmla="*/ 65 w 309"/>
                <a:gd name="T55" fmla="*/ 26 h 320"/>
                <a:gd name="T56" fmla="*/ 72 w 309"/>
                <a:gd name="T57" fmla="*/ 22 h 320"/>
                <a:gd name="T58" fmla="*/ 79 w 309"/>
                <a:gd name="T59" fmla="*/ 19 h 320"/>
                <a:gd name="T60" fmla="*/ 86 w 309"/>
                <a:gd name="T61" fmla="*/ 16 h 320"/>
                <a:gd name="T62" fmla="*/ 93 w 309"/>
                <a:gd name="T63" fmla="*/ 12 h 320"/>
                <a:gd name="T64" fmla="*/ 99 w 309"/>
                <a:gd name="T65" fmla="*/ 7 h 320"/>
                <a:gd name="T66" fmla="*/ 106 w 309"/>
                <a:gd name="T67" fmla="*/ 3 h 320"/>
                <a:gd name="T68" fmla="*/ 112 w 309"/>
                <a:gd name="T69" fmla="*/ 0 h 320"/>
                <a:gd name="T70" fmla="*/ 122 w 309"/>
                <a:gd name="T71" fmla="*/ 11 h 320"/>
                <a:gd name="T72" fmla="*/ 115 w 309"/>
                <a:gd name="T73" fmla="*/ 25 h 320"/>
                <a:gd name="T74" fmla="*/ 109 w 309"/>
                <a:gd name="T75" fmla="*/ 40 h 320"/>
                <a:gd name="T76" fmla="*/ 102 w 309"/>
                <a:gd name="T77" fmla="*/ 56 h 320"/>
                <a:gd name="T78" fmla="*/ 97 w 309"/>
                <a:gd name="T79" fmla="*/ 72 h 320"/>
                <a:gd name="T80" fmla="*/ 92 w 309"/>
                <a:gd name="T81" fmla="*/ 89 h 320"/>
                <a:gd name="T82" fmla="*/ 88 w 309"/>
                <a:gd name="T83" fmla="*/ 105 h 320"/>
                <a:gd name="T84" fmla="*/ 85 w 309"/>
                <a:gd name="T85" fmla="*/ 122 h 320"/>
                <a:gd name="T86" fmla="*/ 84 w 309"/>
                <a:gd name="T87" fmla="*/ 138 h 320"/>
                <a:gd name="T88" fmla="*/ 84 w 309"/>
                <a:gd name="T89" fmla="*/ 138 h 320"/>
                <a:gd name="T90" fmla="*/ 84 w 309"/>
                <a:gd name="T91" fmla="*/ 138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09" h="320">
                  <a:moveTo>
                    <a:pt x="212" y="320"/>
                  </a:moveTo>
                  <a:lnTo>
                    <a:pt x="171" y="320"/>
                  </a:lnTo>
                  <a:lnTo>
                    <a:pt x="175" y="287"/>
                  </a:lnTo>
                  <a:lnTo>
                    <a:pt x="180" y="253"/>
                  </a:lnTo>
                  <a:lnTo>
                    <a:pt x="188" y="219"/>
                  </a:lnTo>
                  <a:lnTo>
                    <a:pt x="198" y="184"/>
                  </a:lnTo>
                  <a:lnTo>
                    <a:pt x="210" y="150"/>
                  </a:lnTo>
                  <a:lnTo>
                    <a:pt x="223" y="117"/>
                  </a:lnTo>
                  <a:lnTo>
                    <a:pt x="238" y="86"/>
                  </a:lnTo>
                  <a:lnTo>
                    <a:pt x="253" y="57"/>
                  </a:lnTo>
                  <a:lnTo>
                    <a:pt x="225" y="74"/>
                  </a:lnTo>
                  <a:lnTo>
                    <a:pt x="195" y="89"/>
                  </a:lnTo>
                  <a:lnTo>
                    <a:pt x="163" y="103"/>
                  </a:lnTo>
                  <a:lnTo>
                    <a:pt x="131" y="115"/>
                  </a:lnTo>
                  <a:lnTo>
                    <a:pt x="99" y="125"/>
                  </a:lnTo>
                  <a:lnTo>
                    <a:pt x="66" y="132"/>
                  </a:lnTo>
                  <a:lnTo>
                    <a:pt x="34" y="139"/>
                  </a:lnTo>
                  <a:lnTo>
                    <a:pt x="0" y="143"/>
                  </a:lnTo>
                  <a:lnTo>
                    <a:pt x="0" y="101"/>
                  </a:lnTo>
                  <a:lnTo>
                    <a:pt x="19" y="100"/>
                  </a:lnTo>
                  <a:lnTo>
                    <a:pt x="35" y="98"/>
                  </a:lnTo>
                  <a:lnTo>
                    <a:pt x="54" y="94"/>
                  </a:lnTo>
                  <a:lnTo>
                    <a:pt x="72" y="91"/>
                  </a:lnTo>
                  <a:lnTo>
                    <a:pt x="91" y="86"/>
                  </a:lnTo>
                  <a:lnTo>
                    <a:pt x="109" y="81"/>
                  </a:lnTo>
                  <a:lnTo>
                    <a:pt x="128" y="74"/>
                  </a:lnTo>
                  <a:lnTo>
                    <a:pt x="148" y="67"/>
                  </a:lnTo>
                  <a:lnTo>
                    <a:pt x="165" y="60"/>
                  </a:lnTo>
                  <a:lnTo>
                    <a:pt x="183" y="51"/>
                  </a:lnTo>
                  <a:lnTo>
                    <a:pt x="201" y="44"/>
                  </a:lnTo>
                  <a:lnTo>
                    <a:pt x="218" y="36"/>
                  </a:lnTo>
                  <a:lnTo>
                    <a:pt x="235" y="27"/>
                  </a:lnTo>
                  <a:lnTo>
                    <a:pt x="252" y="17"/>
                  </a:lnTo>
                  <a:lnTo>
                    <a:pt x="269" y="8"/>
                  </a:lnTo>
                  <a:lnTo>
                    <a:pt x="284" y="0"/>
                  </a:lnTo>
                  <a:lnTo>
                    <a:pt x="309" y="26"/>
                  </a:lnTo>
                  <a:lnTo>
                    <a:pt x="292" y="58"/>
                  </a:lnTo>
                  <a:lnTo>
                    <a:pt x="275" y="93"/>
                  </a:lnTo>
                  <a:lnTo>
                    <a:pt x="259" y="129"/>
                  </a:lnTo>
                  <a:lnTo>
                    <a:pt x="245" y="167"/>
                  </a:lnTo>
                  <a:lnTo>
                    <a:pt x="232" y="206"/>
                  </a:lnTo>
                  <a:lnTo>
                    <a:pt x="222" y="244"/>
                  </a:lnTo>
                  <a:lnTo>
                    <a:pt x="215" y="284"/>
                  </a:lnTo>
                  <a:lnTo>
                    <a:pt x="212" y="32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46"/>
            <p:cNvSpPr>
              <a:spLocks/>
            </p:cNvSpPr>
            <p:nvPr/>
          </p:nvSpPr>
          <p:spPr bwMode="auto">
            <a:xfrm>
              <a:off x="7642" y="3509"/>
              <a:ext cx="50" cy="57"/>
            </a:xfrm>
            <a:custGeom>
              <a:avLst/>
              <a:gdLst>
                <a:gd name="T0" fmla="*/ 0 w 126"/>
                <a:gd name="T1" fmla="*/ 57 h 133"/>
                <a:gd name="T2" fmla="*/ 0 w 126"/>
                <a:gd name="T3" fmla="*/ 16 h 133"/>
                <a:gd name="T4" fmla="*/ 6 w 126"/>
                <a:gd name="T5" fmla="*/ 14 h 133"/>
                <a:gd name="T6" fmla="*/ 12 w 126"/>
                <a:gd name="T7" fmla="*/ 13 h 133"/>
                <a:gd name="T8" fmla="*/ 18 w 126"/>
                <a:gd name="T9" fmla="*/ 11 h 133"/>
                <a:gd name="T10" fmla="*/ 25 w 126"/>
                <a:gd name="T11" fmla="*/ 10 h 133"/>
                <a:gd name="T12" fmla="*/ 31 w 126"/>
                <a:gd name="T13" fmla="*/ 8 h 133"/>
                <a:gd name="T14" fmla="*/ 37 w 126"/>
                <a:gd name="T15" fmla="*/ 6 h 133"/>
                <a:gd name="T16" fmla="*/ 43 w 126"/>
                <a:gd name="T17" fmla="*/ 3 h 133"/>
                <a:gd name="T18" fmla="*/ 50 w 126"/>
                <a:gd name="T19" fmla="*/ 0 h 133"/>
                <a:gd name="T20" fmla="*/ 46 w 126"/>
                <a:gd name="T21" fmla="*/ 14 h 133"/>
                <a:gd name="T22" fmla="*/ 43 w 126"/>
                <a:gd name="T23" fmla="*/ 28 h 133"/>
                <a:gd name="T24" fmla="*/ 39 w 126"/>
                <a:gd name="T25" fmla="*/ 43 h 133"/>
                <a:gd name="T26" fmla="*/ 37 w 126"/>
                <a:gd name="T27" fmla="*/ 57 h 133"/>
                <a:gd name="T28" fmla="*/ 0 w 126"/>
                <a:gd name="T29" fmla="*/ 57 h 133"/>
                <a:gd name="T30" fmla="*/ 0 w 126"/>
                <a:gd name="T31" fmla="*/ 57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33">
                  <a:moveTo>
                    <a:pt x="0" y="133"/>
                  </a:moveTo>
                  <a:lnTo>
                    <a:pt x="0" y="37"/>
                  </a:lnTo>
                  <a:lnTo>
                    <a:pt x="15" y="33"/>
                  </a:lnTo>
                  <a:lnTo>
                    <a:pt x="30" y="30"/>
                  </a:lnTo>
                  <a:lnTo>
                    <a:pt x="45" y="26"/>
                  </a:lnTo>
                  <a:lnTo>
                    <a:pt x="62" y="23"/>
                  </a:lnTo>
                  <a:lnTo>
                    <a:pt x="77" y="18"/>
                  </a:lnTo>
                  <a:lnTo>
                    <a:pt x="94" y="13"/>
                  </a:lnTo>
                  <a:lnTo>
                    <a:pt x="109" y="7"/>
                  </a:lnTo>
                  <a:lnTo>
                    <a:pt x="126" y="0"/>
                  </a:lnTo>
                  <a:lnTo>
                    <a:pt x="116" y="33"/>
                  </a:lnTo>
                  <a:lnTo>
                    <a:pt x="108" y="66"/>
                  </a:lnTo>
                  <a:lnTo>
                    <a:pt x="99" y="100"/>
                  </a:lnTo>
                  <a:lnTo>
                    <a:pt x="92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8" name="Picture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808538"/>
            <a:ext cx="162083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AutoShape 56"/>
          <p:cNvSpPr>
            <a:spLocks noChangeArrowheads="1"/>
          </p:cNvSpPr>
          <p:nvPr/>
        </p:nvSpPr>
        <p:spPr bwMode="auto">
          <a:xfrm>
            <a:off x="1187450" y="0"/>
            <a:ext cx="6953250" cy="496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F6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Какие из изображенных фигур имеют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433388" y="496888"/>
            <a:ext cx="3211512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F6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ось симметрии?</a:t>
            </a:r>
          </a:p>
        </p:txBody>
      </p:sp>
      <p:sp>
        <p:nvSpPr>
          <p:cNvPr id="23610" name="AutoShape 58"/>
          <p:cNvSpPr>
            <a:spLocks noChangeArrowheads="1"/>
          </p:cNvSpPr>
          <p:nvPr/>
        </p:nvSpPr>
        <p:spPr bwMode="auto">
          <a:xfrm>
            <a:off x="3365500" y="1538288"/>
            <a:ext cx="5287963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F6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две и более осей симметрии?</a:t>
            </a:r>
          </a:p>
        </p:txBody>
      </p:sp>
      <p:sp>
        <p:nvSpPr>
          <p:cNvPr id="23612" name="AutoShape 60"/>
          <p:cNvSpPr>
            <a:spLocks noChangeArrowheads="1"/>
          </p:cNvSpPr>
          <p:nvPr/>
        </p:nvSpPr>
        <p:spPr bwMode="auto">
          <a:xfrm>
            <a:off x="3505200" y="503238"/>
            <a:ext cx="4479925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F6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центр симметрии?</a:t>
            </a:r>
          </a:p>
        </p:txBody>
      </p:sp>
      <p:sp>
        <p:nvSpPr>
          <p:cNvPr id="23613" name="AutoShape 61"/>
          <p:cNvSpPr>
            <a:spLocks noChangeArrowheads="1"/>
          </p:cNvSpPr>
          <p:nvPr/>
        </p:nvSpPr>
        <p:spPr bwMode="auto">
          <a:xfrm>
            <a:off x="417513" y="1000125"/>
            <a:ext cx="4878387" cy="496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F6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и ось и центр  симметрии?</a:t>
            </a:r>
          </a:p>
        </p:txBody>
      </p:sp>
    </p:spTree>
    <p:extLst>
      <p:ext uri="{BB962C8B-B14F-4D97-AF65-F5344CB8AC3E}">
        <p14:creationId xmlns:p14="http://schemas.microsoft.com/office/powerpoint/2010/main" val="3390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9" grpId="0"/>
      <p:bldP spid="23609" grpId="1"/>
      <p:bldP spid="23610" grpId="0"/>
      <p:bldP spid="23610" grpId="1"/>
      <p:bldP spid="23612" grpId="0"/>
      <p:bldP spid="23612" grpId="1"/>
      <p:bldP spid="23613" grpId="0"/>
      <p:bldP spid="236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aL-cDLbf9Zw/ThDMxT9C_lI/AAAAAAAAAtI/5ijMyzZ2xmA/s1600/%25D0%25B2%25D0%25BE%25D1%2580%25D0%25BE%25D1%2582%25D0%25B0.jpg"/>
          <p:cNvPicPr/>
          <p:nvPr/>
        </p:nvPicPr>
        <p:blipFill rotWithShape="1">
          <a:blip r:embed="rId2"/>
          <a:srcRect l="13976" t="37900" r="6747" b="8405"/>
          <a:stretch/>
        </p:blipFill>
        <p:spPr bwMode="auto">
          <a:xfrm>
            <a:off x="971600" y="1401429"/>
            <a:ext cx="2448272" cy="2417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севая симметрия в архитектуре г. Самары.</a:t>
            </a:r>
            <a:endParaRPr lang="ru-RU" sz="2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am3.dlstatic.ru/publication/preview_big/preview_big_27787.normal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27" y="4025890"/>
            <a:ext cx="5040560" cy="25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ovayasamara.ru/wp-content/uploads/2015/09/01-Dramteatr.jpg"/>
          <p:cNvPicPr/>
          <p:nvPr/>
        </p:nvPicPr>
        <p:blipFill>
          <a:blip r:embed="rId4"/>
          <a:srcRect l="18812" r="32148"/>
          <a:stretch>
            <a:fillRect/>
          </a:stretch>
        </p:blipFill>
        <p:spPr bwMode="auto">
          <a:xfrm>
            <a:off x="4401407" y="932948"/>
            <a:ext cx="4121765" cy="33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Если бы у знаменитостей были симметричные лица (10 фото)"/>
          <p:cNvPicPr/>
          <p:nvPr/>
        </p:nvPicPr>
        <p:blipFill>
          <a:blip r:embed="rId2"/>
          <a:srcRect b="67391"/>
          <a:stretch>
            <a:fillRect/>
          </a:stretch>
        </p:blipFill>
        <p:spPr bwMode="auto">
          <a:xfrm>
            <a:off x="4000496" y="3929066"/>
            <a:ext cx="1772392" cy="2237798"/>
          </a:xfrm>
          <a:prstGeom prst="rect">
            <a:avLst/>
          </a:prstGeom>
          <a:noFill/>
        </p:spPr>
      </p:pic>
      <p:pic>
        <p:nvPicPr>
          <p:cNvPr id="4" name="Рисунок 3" descr="Если бы у знаменитостей были симметричные лица (10 фото)"/>
          <p:cNvPicPr/>
          <p:nvPr/>
        </p:nvPicPr>
        <p:blipFill>
          <a:blip r:embed="rId2"/>
          <a:srcRect t="32865" b="33631"/>
          <a:stretch>
            <a:fillRect/>
          </a:stretch>
        </p:blipFill>
        <p:spPr bwMode="auto">
          <a:xfrm>
            <a:off x="1000100" y="4214818"/>
            <a:ext cx="1772392" cy="2314916"/>
          </a:xfrm>
          <a:prstGeom prst="rect">
            <a:avLst/>
          </a:prstGeom>
          <a:noFill/>
        </p:spPr>
      </p:pic>
      <p:pic>
        <p:nvPicPr>
          <p:cNvPr id="5" name="Рисунок 4" descr="Если бы у знаменитостей были симметричные лица (10 фото)"/>
          <p:cNvPicPr/>
          <p:nvPr/>
        </p:nvPicPr>
        <p:blipFill>
          <a:blip r:embed="rId2"/>
          <a:srcRect t="66625" b="-385"/>
          <a:stretch>
            <a:fillRect/>
          </a:stretch>
        </p:blipFill>
        <p:spPr bwMode="auto">
          <a:xfrm>
            <a:off x="6858016" y="4357694"/>
            <a:ext cx="1785950" cy="2194073"/>
          </a:xfrm>
          <a:prstGeom prst="rect">
            <a:avLst/>
          </a:prstGeom>
          <a:noFill/>
        </p:spPr>
      </p:pic>
      <p:pic>
        <p:nvPicPr>
          <p:cNvPr id="6" name="Рисунок 5" descr="Если бы у знаменитостей были симметричные лица (10 фото)"/>
          <p:cNvPicPr/>
          <p:nvPr/>
        </p:nvPicPr>
        <p:blipFill>
          <a:blip r:embed="rId3"/>
          <a:srcRect t="33134" b="33967"/>
          <a:stretch>
            <a:fillRect/>
          </a:stretch>
        </p:blipFill>
        <p:spPr bwMode="auto">
          <a:xfrm>
            <a:off x="500034" y="857232"/>
            <a:ext cx="2721113" cy="23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сли бы у знаменитостей были симметричные лица (10 фото)"/>
          <p:cNvPicPr/>
          <p:nvPr/>
        </p:nvPicPr>
        <p:blipFill>
          <a:blip r:embed="rId3"/>
          <a:srcRect l="14120" t="66848" r="11928" b="236"/>
          <a:stretch>
            <a:fillRect/>
          </a:stretch>
        </p:blipFill>
        <p:spPr bwMode="auto">
          <a:xfrm>
            <a:off x="6786578" y="1000108"/>
            <a:ext cx="1965481" cy="2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сли бы у знаменитостей были симметричные лица (10 фото)"/>
          <p:cNvPicPr/>
          <p:nvPr/>
        </p:nvPicPr>
        <p:blipFill>
          <a:blip r:embed="rId3"/>
          <a:srcRect l="14120" t="226" r="16150" b="66865"/>
          <a:stretch>
            <a:fillRect/>
          </a:stretch>
        </p:blipFill>
        <p:spPr bwMode="auto">
          <a:xfrm>
            <a:off x="4000496" y="714356"/>
            <a:ext cx="1955784" cy="267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142852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Если бы у знаменитостей были симметричные лица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3286124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Мэрилин Монро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6286520"/>
            <a:ext cx="117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Брэд</a:t>
            </a:r>
            <a:r>
              <a:rPr lang="ru-RU" b="1" dirty="0" smtClean="0"/>
              <a:t> </a:t>
            </a:r>
            <a:r>
              <a:rPr lang="ru-RU" b="1" dirty="0" err="1" smtClean="0"/>
              <a:t>Питт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413417" y="1018221"/>
            <a:ext cx="138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4396" y="2840977"/>
            <a:ext cx="138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1000100" y="3528253"/>
            <a:ext cx="7500990" cy="857256"/>
            <a:chOff x="672" y="1261"/>
            <a:chExt cx="3522" cy="414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676" y="1261"/>
              <a:ext cx="511" cy="414"/>
              <a:chOff x="4687" y="2414"/>
              <a:chExt cx="1276" cy="1035"/>
            </a:xfrm>
          </p:grpSpPr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4892" y="2561"/>
                <a:ext cx="862" cy="888"/>
              </a:xfrm>
              <a:custGeom>
                <a:avLst/>
                <a:gdLst/>
                <a:ahLst/>
                <a:cxnLst>
                  <a:cxn ang="0">
                    <a:pos x="0" y="724"/>
                  </a:cxn>
                  <a:cxn ang="0">
                    <a:pos x="13" y="713"/>
                  </a:cxn>
                  <a:cxn ang="0">
                    <a:pos x="29" y="700"/>
                  </a:cxn>
                  <a:cxn ang="0">
                    <a:pos x="46" y="686"/>
                  </a:cxn>
                  <a:cxn ang="0">
                    <a:pos x="68" y="668"/>
                  </a:cxn>
                  <a:cxn ang="0">
                    <a:pos x="90" y="649"/>
                  </a:cxn>
                  <a:cxn ang="0">
                    <a:pos x="116" y="628"/>
                  </a:cxn>
                  <a:cxn ang="0">
                    <a:pos x="143" y="605"/>
                  </a:cxn>
                  <a:cxn ang="0">
                    <a:pos x="171" y="583"/>
                  </a:cxn>
                  <a:cxn ang="0">
                    <a:pos x="231" y="532"/>
                  </a:cxn>
                  <a:cxn ang="0">
                    <a:pos x="296" y="477"/>
                  </a:cxn>
                  <a:cxn ang="0">
                    <a:pos x="432" y="362"/>
                  </a:cxn>
                  <a:cxn ang="0">
                    <a:pos x="569" y="247"/>
                  </a:cxn>
                  <a:cxn ang="0">
                    <a:pos x="634" y="192"/>
                  </a:cxn>
                  <a:cxn ang="0">
                    <a:pos x="694" y="141"/>
                  </a:cxn>
                  <a:cxn ang="0">
                    <a:pos x="722" y="117"/>
                  </a:cxn>
                  <a:cxn ang="0">
                    <a:pos x="749" y="94"/>
                  </a:cxn>
                  <a:cxn ang="0">
                    <a:pos x="774" y="73"/>
                  </a:cxn>
                  <a:cxn ang="0">
                    <a:pos x="797" y="56"/>
                  </a:cxn>
                  <a:cxn ang="0">
                    <a:pos x="818" y="38"/>
                  </a:cxn>
                  <a:cxn ang="0">
                    <a:pos x="836" y="24"/>
                  </a:cxn>
                  <a:cxn ang="0">
                    <a:pos x="852" y="11"/>
                  </a:cxn>
                  <a:cxn ang="0">
                    <a:pos x="865" y="0"/>
                  </a:cxn>
                  <a:cxn ang="0">
                    <a:pos x="914" y="35"/>
                  </a:cxn>
                  <a:cxn ang="0">
                    <a:pos x="966" y="75"/>
                  </a:cxn>
                  <a:cxn ang="0">
                    <a:pos x="1023" y="120"/>
                  </a:cxn>
                  <a:cxn ang="0">
                    <a:pos x="1081" y="168"/>
                  </a:cxn>
                  <a:cxn ang="0">
                    <a:pos x="1203" y="269"/>
                  </a:cxn>
                  <a:cxn ang="0">
                    <a:pos x="1326" y="375"/>
                  </a:cxn>
                  <a:cxn ang="0">
                    <a:pos x="1386" y="428"/>
                  </a:cxn>
                  <a:cxn ang="0">
                    <a:pos x="1445" y="477"/>
                  </a:cxn>
                  <a:cxn ang="0">
                    <a:pos x="1501" y="527"/>
                  </a:cxn>
                  <a:cxn ang="0">
                    <a:pos x="1553" y="573"/>
                  </a:cxn>
                  <a:cxn ang="0">
                    <a:pos x="1602" y="615"/>
                  </a:cxn>
                  <a:cxn ang="0">
                    <a:pos x="1648" y="653"/>
                  </a:cxn>
                  <a:cxn ang="0">
                    <a:pos x="1688" y="686"/>
                  </a:cxn>
                  <a:cxn ang="0">
                    <a:pos x="1706" y="700"/>
                  </a:cxn>
                  <a:cxn ang="0">
                    <a:pos x="1722" y="713"/>
                  </a:cxn>
                  <a:cxn ang="0">
                    <a:pos x="1722" y="1775"/>
                  </a:cxn>
                  <a:cxn ang="0">
                    <a:pos x="0" y="1775"/>
                  </a:cxn>
                  <a:cxn ang="0">
                    <a:pos x="0" y="724"/>
                  </a:cxn>
                </a:cxnLst>
                <a:rect l="0" t="0" r="r" b="b"/>
                <a:pathLst>
                  <a:path w="1722" h="1775">
                    <a:moveTo>
                      <a:pt x="0" y="724"/>
                    </a:moveTo>
                    <a:lnTo>
                      <a:pt x="13" y="713"/>
                    </a:lnTo>
                    <a:lnTo>
                      <a:pt x="29" y="700"/>
                    </a:lnTo>
                    <a:lnTo>
                      <a:pt x="46" y="686"/>
                    </a:lnTo>
                    <a:lnTo>
                      <a:pt x="68" y="668"/>
                    </a:lnTo>
                    <a:lnTo>
                      <a:pt x="90" y="649"/>
                    </a:lnTo>
                    <a:lnTo>
                      <a:pt x="116" y="628"/>
                    </a:lnTo>
                    <a:lnTo>
                      <a:pt x="143" y="605"/>
                    </a:lnTo>
                    <a:lnTo>
                      <a:pt x="171" y="583"/>
                    </a:lnTo>
                    <a:lnTo>
                      <a:pt x="231" y="532"/>
                    </a:lnTo>
                    <a:lnTo>
                      <a:pt x="296" y="477"/>
                    </a:lnTo>
                    <a:lnTo>
                      <a:pt x="432" y="362"/>
                    </a:lnTo>
                    <a:lnTo>
                      <a:pt x="569" y="247"/>
                    </a:lnTo>
                    <a:lnTo>
                      <a:pt x="634" y="192"/>
                    </a:lnTo>
                    <a:lnTo>
                      <a:pt x="694" y="141"/>
                    </a:lnTo>
                    <a:lnTo>
                      <a:pt x="722" y="117"/>
                    </a:lnTo>
                    <a:lnTo>
                      <a:pt x="749" y="94"/>
                    </a:lnTo>
                    <a:lnTo>
                      <a:pt x="774" y="73"/>
                    </a:lnTo>
                    <a:lnTo>
                      <a:pt x="797" y="56"/>
                    </a:lnTo>
                    <a:lnTo>
                      <a:pt x="818" y="38"/>
                    </a:lnTo>
                    <a:lnTo>
                      <a:pt x="836" y="24"/>
                    </a:lnTo>
                    <a:lnTo>
                      <a:pt x="852" y="11"/>
                    </a:lnTo>
                    <a:lnTo>
                      <a:pt x="865" y="0"/>
                    </a:lnTo>
                    <a:lnTo>
                      <a:pt x="914" y="35"/>
                    </a:lnTo>
                    <a:lnTo>
                      <a:pt x="966" y="75"/>
                    </a:lnTo>
                    <a:lnTo>
                      <a:pt x="1023" y="120"/>
                    </a:lnTo>
                    <a:lnTo>
                      <a:pt x="1081" y="168"/>
                    </a:lnTo>
                    <a:lnTo>
                      <a:pt x="1203" y="269"/>
                    </a:lnTo>
                    <a:lnTo>
                      <a:pt x="1326" y="375"/>
                    </a:lnTo>
                    <a:lnTo>
                      <a:pt x="1386" y="428"/>
                    </a:lnTo>
                    <a:lnTo>
                      <a:pt x="1445" y="477"/>
                    </a:lnTo>
                    <a:lnTo>
                      <a:pt x="1501" y="527"/>
                    </a:lnTo>
                    <a:lnTo>
                      <a:pt x="1553" y="573"/>
                    </a:lnTo>
                    <a:lnTo>
                      <a:pt x="1602" y="615"/>
                    </a:lnTo>
                    <a:lnTo>
                      <a:pt x="1648" y="653"/>
                    </a:lnTo>
                    <a:lnTo>
                      <a:pt x="1688" y="686"/>
                    </a:lnTo>
                    <a:lnTo>
                      <a:pt x="1706" y="700"/>
                    </a:lnTo>
                    <a:lnTo>
                      <a:pt x="1722" y="713"/>
                    </a:lnTo>
                    <a:lnTo>
                      <a:pt x="1722" y="1775"/>
                    </a:lnTo>
                    <a:lnTo>
                      <a:pt x="0" y="1775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4687" y="2414"/>
                <a:ext cx="663" cy="571"/>
              </a:xfrm>
              <a:custGeom>
                <a:avLst/>
                <a:gdLst/>
                <a:ahLst/>
                <a:cxnLst>
                  <a:cxn ang="0">
                    <a:pos x="1328" y="83"/>
                  </a:cxn>
                  <a:cxn ang="0">
                    <a:pos x="1280" y="0"/>
                  </a:cxn>
                  <a:cxn ang="0">
                    <a:pos x="0" y="1059"/>
                  </a:cxn>
                  <a:cxn ang="0">
                    <a:pos x="47" y="1142"/>
                  </a:cxn>
                  <a:cxn ang="0">
                    <a:pos x="1328" y="83"/>
                  </a:cxn>
                </a:cxnLst>
                <a:rect l="0" t="0" r="r" b="b"/>
                <a:pathLst>
                  <a:path w="1328" h="1142">
                    <a:moveTo>
                      <a:pt x="1328" y="83"/>
                    </a:moveTo>
                    <a:lnTo>
                      <a:pt x="1280" y="0"/>
                    </a:lnTo>
                    <a:lnTo>
                      <a:pt x="0" y="1059"/>
                    </a:lnTo>
                    <a:lnTo>
                      <a:pt x="47" y="1142"/>
                    </a:lnTo>
                    <a:lnTo>
                      <a:pt x="1328" y="8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5300" y="2414"/>
                <a:ext cx="663" cy="571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6" y="0"/>
                  </a:cxn>
                  <a:cxn ang="0">
                    <a:pos x="1326" y="1059"/>
                  </a:cxn>
                  <a:cxn ang="0">
                    <a:pos x="1279" y="1142"/>
                  </a:cxn>
                  <a:cxn ang="0">
                    <a:pos x="0" y="83"/>
                  </a:cxn>
                </a:cxnLst>
                <a:rect l="0" t="0" r="r" b="b"/>
                <a:pathLst>
                  <a:path w="1326" h="1142">
                    <a:moveTo>
                      <a:pt x="0" y="83"/>
                    </a:moveTo>
                    <a:lnTo>
                      <a:pt x="46" y="0"/>
                    </a:lnTo>
                    <a:lnTo>
                      <a:pt x="1326" y="1059"/>
                    </a:lnTo>
                    <a:lnTo>
                      <a:pt x="1279" y="114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5579" y="2456"/>
                <a:ext cx="10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5601" y="2484"/>
                <a:ext cx="72" cy="219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4896" y="3202"/>
                <a:ext cx="607" cy="247"/>
              </a:xfrm>
              <a:custGeom>
                <a:avLst/>
                <a:gdLst/>
                <a:ahLst/>
                <a:cxnLst>
                  <a:cxn ang="0">
                    <a:pos x="1214" y="493"/>
                  </a:cxn>
                  <a:cxn ang="0">
                    <a:pos x="1195" y="477"/>
                  </a:cxn>
                  <a:cxn ang="0">
                    <a:pos x="1176" y="461"/>
                  </a:cxn>
                  <a:cxn ang="0">
                    <a:pos x="1137" y="429"/>
                  </a:cxn>
                  <a:cxn ang="0">
                    <a:pos x="1059" y="362"/>
                  </a:cxn>
                  <a:cxn ang="0">
                    <a:pos x="897" y="227"/>
                  </a:cxn>
                  <a:cxn ang="0">
                    <a:pos x="818" y="163"/>
                  </a:cxn>
                  <a:cxn ang="0">
                    <a:pos x="741" y="102"/>
                  </a:cxn>
                  <a:cxn ang="0">
                    <a:pos x="669" y="48"/>
                  </a:cxn>
                  <a:cxn ang="0">
                    <a:pos x="635" y="22"/>
                  </a:cxn>
                  <a:cxn ang="0">
                    <a:pos x="603" y="0"/>
                  </a:cxn>
                  <a:cxn ang="0">
                    <a:pos x="586" y="14"/>
                  </a:cxn>
                  <a:cxn ang="0">
                    <a:pos x="563" y="32"/>
                  </a:cxn>
                  <a:cxn ang="0">
                    <a:pos x="538" y="54"/>
                  </a:cxn>
                  <a:cxn ang="0">
                    <a:pos x="507" y="78"/>
                  </a:cxn>
                  <a:cxn ang="0">
                    <a:pos x="474" y="105"/>
                  </a:cxn>
                  <a:cxn ang="0">
                    <a:pos x="438" y="136"/>
                  </a:cxn>
                  <a:cxn ang="0">
                    <a:pos x="398" y="168"/>
                  </a:cxn>
                  <a:cxn ang="0">
                    <a:pos x="358" y="201"/>
                  </a:cxn>
                  <a:cxn ang="0">
                    <a:pos x="0" y="493"/>
                  </a:cxn>
                  <a:cxn ang="0">
                    <a:pos x="0" y="490"/>
                  </a:cxn>
                  <a:cxn ang="0">
                    <a:pos x="1211" y="490"/>
                  </a:cxn>
                  <a:cxn ang="0">
                    <a:pos x="1214" y="493"/>
                  </a:cxn>
                </a:cxnLst>
                <a:rect l="0" t="0" r="r" b="b"/>
                <a:pathLst>
                  <a:path w="1214" h="493">
                    <a:moveTo>
                      <a:pt x="1214" y="493"/>
                    </a:moveTo>
                    <a:lnTo>
                      <a:pt x="1195" y="477"/>
                    </a:lnTo>
                    <a:lnTo>
                      <a:pt x="1176" y="461"/>
                    </a:lnTo>
                    <a:lnTo>
                      <a:pt x="1137" y="429"/>
                    </a:lnTo>
                    <a:lnTo>
                      <a:pt x="1059" y="362"/>
                    </a:lnTo>
                    <a:lnTo>
                      <a:pt x="897" y="227"/>
                    </a:lnTo>
                    <a:lnTo>
                      <a:pt x="818" y="163"/>
                    </a:lnTo>
                    <a:lnTo>
                      <a:pt x="741" y="102"/>
                    </a:lnTo>
                    <a:lnTo>
                      <a:pt x="669" y="48"/>
                    </a:lnTo>
                    <a:lnTo>
                      <a:pt x="635" y="22"/>
                    </a:lnTo>
                    <a:lnTo>
                      <a:pt x="603" y="0"/>
                    </a:lnTo>
                    <a:lnTo>
                      <a:pt x="586" y="14"/>
                    </a:lnTo>
                    <a:lnTo>
                      <a:pt x="563" y="32"/>
                    </a:lnTo>
                    <a:lnTo>
                      <a:pt x="538" y="54"/>
                    </a:lnTo>
                    <a:lnTo>
                      <a:pt x="507" y="78"/>
                    </a:lnTo>
                    <a:lnTo>
                      <a:pt x="474" y="105"/>
                    </a:lnTo>
                    <a:lnTo>
                      <a:pt x="438" y="136"/>
                    </a:lnTo>
                    <a:lnTo>
                      <a:pt x="398" y="168"/>
                    </a:lnTo>
                    <a:lnTo>
                      <a:pt x="358" y="201"/>
                    </a:lnTo>
                    <a:lnTo>
                      <a:pt x="0" y="493"/>
                    </a:lnTo>
                    <a:lnTo>
                      <a:pt x="0" y="490"/>
                    </a:lnTo>
                    <a:lnTo>
                      <a:pt x="1211" y="490"/>
                    </a:lnTo>
                    <a:lnTo>
                      <a:pt x="1214" y="4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4892" y="3055"/>
                <a:ext cx="332" cy="315"/>
              </a:xfrm>
              <a:custGeom>
                <a:avLst/>
                <a:gdLst/>
                <a:ahLst/>
                <a:cxnLst>
                  <a:cxn ang="0">
                    <a:pos x="0" y="511"/>
                  </a:cxn>
                  <a:cxn ang="0">
                    <a:pos x="615" y="0"/>
                  </a:cxn>
                  <a:cxn ang="0">
                    <a:pos x="662" y="83"/>
                  </a:cxn>
                  <a:cxn ang="0">
                    <a:pos x="0" y="631"/>
                  </a:cxn>
                  <a:cxn ang="0">
                    <a:pos x="0" y="511"/>
                  </a:cxn>
                </a:cxnLst>
                <a:rect l="0" t="0" r="r" b="b"/>
                <a:pathLst>
                  <a:path w="662" h="631">
                    <a:moveTo>
                      <a:pt x="0" y="511"/>
                    </a:moveTo>
                    <a:lnTo>
                      <a:pt x="615" y="0"/>
                    </a:lnTo>
                    <a:lnTo>
                      <a:pt x="662" y="83"/>
                    </a:lnTo>
                    <a:lnTo>
                      <a:pt x="0" y="631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5173" y="3055"/>
                <a:ext cx="500" cy="394"/>
              </a:xfrm>
              <a:custGeom>
                <a:avLst/>
                <a:gdLst/>
                <a:ahLst/>
                <a:cxnLst>
                  <a:cxn ang="0">
                    <a:pos x="999" y="788"/>
                  </a:cxn>
                  <a:cxn ang="0">
                    <a:pos x="47" y="0"/>
                  </a:cxn>
                  <a:cxn ang="0">
                    <a:pos x="0" y="83"/>
                  </a:cxn>
                  <a:cxn ang="0">
                    <a:pos x="851" y="785"/>
                  </a:cxn>
                  <a:cxn ang="0">
                    <a:pos x="999" y="788"/>
                  </a:cxn>
                </a:cxnLst>
                <a:rect l="0" t="0" r="r" b="b"/>
                <a:pathLst>
                  <a:path w="999" h="788">
                    <a:moveTo>
                      <a:pt x="999" y="788"/>
                    </a:moveTo>
                    <a:lnTo>
                      <a:pt x="47" y="0"/>
                    </a:lnTo>
                    <a:lnTo>
                      <a:pt x="0" y="83"/>
                    </a:lnTo>
                    <a:lnTo>
                      <a:pt x="851" y="785"/>
                    </a:lnTo>
                    <a:lnTo>
                      <a:pt x="999" y="7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5451" y="3090"/>
                <a:ext cx="108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5471" y="3122"/>
                <a:ext cx="72" cy="2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1837" y="1261"/>
              <a:ext cx="381" cy="397"/>
              <a:chOff x="4830" y="3834"/>
              <a:chExt cx="952" cy="994"/>
            </a:xfrm>
          </p:grpSpPr>
          <p:sp>
            <p:nvSpPr>
              <p:cNvPr id="26" name="Freeform 40"/>
              <p:cNvSpPr>
                <a:spLocks/>
              </p:cNvSpPr>
              <p:nvPr/>
            </p:nvSpPr>
            <p:spPr bwMode="auto">
              <a:xfrm>
                <a:off x="4830" y="3834"/>
                <a:ext cx="935" cy="979"/>
              </a:xfrm>
              <a:custGeom>
                <a:avLst/>
                <a:gdLst/>
                <a:ahLst/>
                <a:cxnLst>
                  <a:cxn ang="0">
                    <a:pos x="863" y="793"/>
                  </a:cxn>
                  <a:cxn ang="0">
                    <a:pos x="846" y="603"/>
                  </a:cxn>
                  <a:cxn ang="0">
                    <a:pos x="863" y="377"/>
                  </a:cxn>
                  <a:cxn ang="0">
                    <a:pos x="822" y="255"/>
                  </a:cxn>
                  <a:cxn ang="0">
                    <a:pos x="817" y="190"/>
                  </a:cxn>
                  <a:cxn ang="0">
                    <a:pos x="849" y="161"/>
                  </a:cxn>
                  <a:cxn ang="0">
                    <a:pos x="692" y="194"/>
                  </a:cxn>
                  <a:cxn ang="0">
                    <a:pos x="596" y="293"/>
                  </a:cxn>
                  <a:cxn ang="0">
                    <a:pos x="560" y="223"/>
                  </a:cxn>
                  <a:cxn ang="0">
                    <a:pos x="485" y="139"/>
                  </a:cxn>
                  <a:cxn ang="0">
                    <a:pos x="483" y="89"/>
                  </a:cxn>
                  <a:cxn ang="0">
                    <a:pos x="419" y="99"/>
                  </a:cxn>
                  <a:cxn ang="0">
                    <a:pos x="349" y="192"/>
                  </a:cxn>
                  <a:cxn ang="0">
                    <a:pos x="359" y="252"/>
                  </a:cxn>
                  <a:cxn ang="0">
                    <a:pos x="361" y="305"/>
                  </a:cxn>
                  <a:cxn ang="0">
                    <a:pos x="385" y="346"/>
                  </a:cxn>
                  <a:cxn ang="0">
                    <a:pos x="370" y="435"/>
                  </a:cxn>
                  <a:cxn ang="0">
                    <a:pos x="375" y="394"/>
                  </a:cxn>
                  <a:cxn ang="0">
                    <a:pos x="368" y="339"/>
                  </a:cxn>
                  <a:cxn ang="0">
                    <a:pos x="346" y="329"/>
                  </a:cxn>
                  <a:cxn ang="0">
                    <a:pos x="349" y="259"/>
                  </a:cxn>
                  <a:cxn ang="0">
                    <a:pos x="324" y="226"/>
                  </a:cxn>
                  <a:cxn ang="0">
                    <a:pos x="312" y="187"/>
                  </a:cxn>
                  <a:cxn ang="0">
                    <a:pos x="264" y="151"/>
                  </a:cxn>
                  <a:cxn ang="0">
                    <a:pos x="221" y="65"/>
                  </a:cxn>
                  <a:cxn ang="0">
                    <a:pos x="200" y="34"/>
                  </a:cxn>
                  <a:cxn ang="0">
                    <a:pos x="154" y="43"/>
                  </a:cxn>
                  <a:cxn ang="0">
                    <a:pos x="121" y="89"/>
                  </a:cxn>
                  <a:cxn ang="0">
                    <a:pos x="113" y="183"/>
                  </a:cxn>
                  <a:cxn ang="0">
                    <a:pos x="113" y="228"/>
                  </a:cxn>
                  <a:cxn ang="0">
                    <a:pos x="140" y="300"/>
                  </a:cxn>
                  <a:cxn ang="0">
                    <a:pos x="149" y="322"/>
                  </a:cxn>
                  <a:cxn ang="0">
                    <a:pos x="214" y="404"/>
                  </a:cxn>
                  <a:cxn ang="0">
                    <a:pos x="228" y="437"/>
                  </a:cxn>
                  <a:cxn ang="0">
                    <a:pos x="269" y="475"/>
                  </a:cxn>
                  <a:cxn ang="0">
                    <a:pos x="310" y="488"/>
                  </a:cxn>
                  <a:cxn ang="0">
                    <a:pos x="241" y="466"/>
                  </a:cxn>
                  <a:cxn ang="0">
                    <a:pos x="168" y="439"/>
                  </a:cxn>
                  <a:cxn ang="0">
                    <a:pos x="31" y="526"/>
                  </a:cxn>
                  <a:cxn ang="0">
                    <a:pos x="0" y="619"/>
                  </a:cxn>
                  <a:cxn ang="0">
                    <a:pos x="49" y="600"/>
                  </a:cxn>
                  <a:cxn ang="0">
                    <a:pos x="152" y="668"/>
                  </a:cxn>
                  <a:cxn ang="0">
                    <a:pos x="224" y="698"/>
                  </a:cxn>
                  <a:cxn ang="0">
                    <a:pos x="135" y="804"/>
                  </a:cxn>
                  <a:cxn ang="0">
                    <a:pos x="121" y="965"/>
                  </a:cxn>
                  <a:cxn ang="0">
                    <a:pos x="144" y="929"/>
                  </a:cxn>
                  <a:cxn ang="0">
                    <a:pos x="207" y="929"/>
                  </a:cxn>
                  <a:cxn ang="0">
                    <a:pos x="334" y="960"/>
                  </a:cxn>
                  <a:cxn ang="0">
                    <a:pos x="560" y="919"/>
                  </a:cxn>
                  <a:cxn ang="0">
                    <a:pos x="747" y="922"/>
                  </a:cxn>
                </a:cxnLst>
                <a:rect l="0" t="0" r="r" b="b"/>
                <a:pathLst>
                  <a:path w="935" h="979">
                    <a:moveTo>
                      <a:pt x="935" y="979"/>
                    </a:moveTo>
                    <a:lnTo>
                      <a:pt x="896" y="889"/>
                    </a:lnTo>
                    <a:lnTo>
                      <a:pt x="879" y="841"/>
                    </a:lnTo>
                    <a:lnTo>
                      <a:pt x="863" y="793"/>
                    </a:lnTo>
                    <a:lnTo>
                      <a:pt x="851" y="746"/>
                    </a:lnTo>
                    <a:lnTo>
                      <a:pt x="843" y="698"/>
                    </a:lnTo>
                    <a:lnTo>
                      <a:pt x="841" y="650"/>
                    </a:lnTo>
                    <a:lnTo>
                      <a:pt x="846" y="603"/>
                    </a:lnTo>
                    <a:lnTo>
                      <a:pt x="858" y="511"/>
                    </a:lnTo>
                    <a:lnTo>
                      <a:pt x="863" y="464"/>
                    </a:lnTo>
                    <a:lnTo>
                      <a:pt x="865" y="420"/>
                    </a:lnTo>
                    <a:lnTo>
                      <a:pt x="863" y="377"/>
                    </a:lnTo>
                    <a:lnTo>
                      <a:pt x="858" y="338"/>
                    </a:lnTo>
                    <a:lnTo>
                      <a:pt x="848" y="300"/>
                    </a:lnTo>
                    <a:lnTo>
                      <a:pt x="831" y="269"/>
                    </a:lnTo>
                    <a:lnTo>
                      <a:pt x="822" y="255"/>
                    </a:lnTo>
                    <a:lnTo>
                      <a:pt x="817" y="242"/>
                    </a:lnTo>
                    <a:lnTo>
                      <a:pt x="812" y="221"/>
                    </a:lnTo>
                    <a:lnTo>
                      <a:pt x="812" y="204"/>
                    </a:lnTo>
                    <a:lnTo>
                      <a:pt x="817" y="190"/>
                    </a:lnTo>
                    <a:lnTo>
                      <a:pt x="826" y="180"/>
                    </a:lnTo>
                    <a:lnTo>
                      <a:pt x="834" y="173"/>
                    </a:lnTo>
                    <a:lnTo>
                      <a:pt x="843" y="166"/>
                    </a:lnTo>
                    <a:lnTo>
                      <a:pt x="849" y="161"/>
                    </a:lnTo>
                    <a:lnTo>
                      <a:pt x="803" y="163"/>
                    </a:lnTo>
                    <a:lnTo>
                      <a:pt x="762" y="170"/>
                    </a:lnTo>
                    <a:lnTo>
                      <a:pt x="724" y="180"/>
                    </a:lnTo>
                    <a:lnTo>
                      <a:pt x="692" y="194"/>
                    </a:lnTo>
                    <a:lnTo>
                      <a:pt x="661" y="213"/>
                    </a:lnTo>
                    <a:lnTo>
                      <a:pt x="635" y="235"/>
                    </a:lnTo>
                    <a:lnTo>
                      <a:pt x="615" y="262"/>
                    </a:lnTo>
                    <a:lnTo>
                      <a:pt x="596" y="293"/>
                    </a:lnTo>
                    <a:lnTo>
                      <a:pt x="591" y="279"/>
                    </a:lnTo>
                    <a:lnTo>
                      <a:pt x="584" y="264"/>
                    </a:lnTo>
                    <a:lnTo>
                      <a:pt x="574" y="245"/>
                    </a:lnTo>
                    <a:lnTo>
                      <a:pt x="560" y="223"/>
                    </a:lnTo>
                    <a:lnTo>
                      <a:pt x="534" y="192"/>
                    </a:lnTo>
                    <a:lnTo>
                      <a:pt x="510" y="168"/>
                    </a:lnTo>
                    <a:lnTo>
                      <a:pt x="491" y="147"/>
                    </a:lnTo>
                    <a:lnTo>
                      <a:pt x="485" y="139"/>
                    </a:lnTo>
                    <a:lnTo>
                      <a:pt x="481" y="129"/>
                    </a:lnTo>
                    <a:lnTo>
                      <a:pt x="478" y="115"/>
                    </a:lnTo>
                    <a:lnTo>
                      <a:pt x="479" y="101"/>
                    </a:lnTo>
                    <a:lnTo>
                      <a:pt x="483" y="89"/>
                    </a:lnTo>
                    <a:lnTo>
                      <a:pt x="491" y="75"/>
                    </a:lnTo>
                    <a:lnTo>
                      <a:pt x="466" y="77"/>
                    </a:lnTo>
                    <a:lnTo>
                      <a:pt x="442" y="86"/>
                    </a:lnTo>
                    <a:lnTo>
                      <a:pt x="419" y="99"/>
                    </a:lnTo>
                    <a:lnTo>
                      <a:pt x="401" y="117"/>
                    </a:lnTo>
                    <a:lnTo>
                      <a:pt x="382" y="139"/>
                    </a:lnTo>
                    <a:lnTo>
                      <a:pt x="365" y="165"/>
                    </a:lnTo>
                    <a:lnTo>
                      <a:pt x="349" y="192"/>
                    </a:lnTo>
                    <a:lnTo>
                      <a:pt x="336" y="223"/>
                    </a:lnTo>
                    <a:lnTo>
                      <a:pt x="346" y="231"/>
                    </a:lnTo>
                    <a:lnTo>
                      <a:pt x="353" y="240"/>
                    </a:lnTo>
                    <a:lnTo>
                      <a:pt x="359" y="252"/>
                    </a:lnTo>
                    <a:lnTo>
                      <a:pt x="363" y="262"/>
                    </a:lnTo>
                    <a:lnTo>
                      <a:pt x="365" y="276"/>
                    </a:lnTo>
                    <a:lnTo>
                      <a:pt x="363" y="290"/>
                    </a:lnTo>
                    <a:lnTo>
                      <a:pt x="361" y="305"/>
                    </a:lnTo>
                    <a:lnTo>
                      <a:pt x="356" y="322"/>
                    </a:lnTo>
                    <a:lnTo>
                      <a:pt x="370" y="326"/>
                    </a:lnTo>
                    <a:lnTo>
                      <a:pt x="380" y="334"/>
                    </a:lnTo>
                    <a:lnTo>
                      <a:pt x="385" y="346"/>
                    </a:lnTo>
                    <a:lnTo>
                      <a:pt x="387" y="362"/>
                    </a:lnTo>
                    <a:lnTo>
                      <a:pt x="385" y="382"/>
                    </a:lnTo>
                    <a:lnTo>
                      <a:pt x="380" y="406"/>
                    </a:lnTo>
                    <a:lnTo>
                      <a:pt x="370" y="435"/>
                    </a:lnTo>
                    <a:lnTo>
                      <a:pt x="356" y="468"/>
                    </a:lnTo>
                    <a:lnTo>
                      <a:pt x="365" y="440"/>
                    </a:lnTo>
                    <a:lnTo>
                      <a:pt x="371" y="415"/>
                    </a:lnTo>
                    <a:lnTo>
                      <a:pt x="375" y="394"/>
                    </a:lnTo>
                    <a:lnTo>
                      <a:pt x="377" y="375"/>
                    </a:lnTo>
                    <a:lnTo>
                      <a:pt x="377" y="360"/>
                    </a:lnTo>
                    <a:lnTo>
                      <a:pt x="373" y="348"/>
                    </a:lnTo>
                    <a:lnTo>
                      <a:pt x="368" y="339"/>
                    </a:lnTo>
                    <a:lnTo>
                      <a:pt x="359" y="332"/>
                    </a:lnTo>
                    <a:lnTo>
                      <a:pt x="356" y="332"/>
                    </a:lnTo>
                    <a:lnTo>
                      <a:pt x="339" y="351"/>
                    </a:lnTo>
                    <a:lnTo>
                      <a:pt x="346" y="329"/>
                    </a:lnTo>
                    <a:lnTo>
                      <a:pt x="349" y="308"/>
                    </a:lnTo>
                    <a:lnTo>
                      <a:pt x="353" y="290"/>
                    </a:lnTo>
                    <a:lnTo>
                      <a:pt x="351" y="272"/>
                    </a:lnTo>
                    <a:lnTo>
                      <a:pt x="349" y="259"/>
                    </a:lnTo>
                    <a:lnTo>
                      <a:pt x="344" y="245"/>
                    </a:lnTo>
                    <a:lnTo>
                      <a:pt x="337" y="235"/>
                    </a:lnTo>
                    <a:lnTo>
                      <a:pt x="327" y="226"/>
                    </a:lnTo>
                    <a:lnTo>
                      <a:pt x="324" y="226"/>
                    </a:lnTo>
                    <a:lnTo>
                      <a:pt x="310" y="247"/>
                    </a:lnTo>
                    <a:lnTo>
                      <a:pt x="310" y="250"/>
                    </a:lnTo>
                    <a:lnTo>
                      <a:pt x="315" y="218"/>
                    </a:lnTo>
                    <a:lnTo>
                      <a:pt x="312" y="187"/>
                    </a:lnTo>
                    <a:lnTo>
                      <a:pt x="300" y="158"/>
                    </a:lnTo>
                    <a:lnTo>
                      <a:pt x="281" y="129"/>
                    </a:lnTo>
                    <a:lnTo>
                      <a:pt x="277" y="129"/>
                    </a:lnTo>
                    <a:lnTo>
                      <a:pt x="264" y="151"/>
                    </a:lnTo>
                    <a:lnTo>
                      <a:pt x="265" y="125"/>
                    </a:lnTo>
                    <a:lnTo>
                      <a:pt x="258" y="101"/>
                    </a:lnTo>
                    <a:lnTo>
                      <a:pt x="243" y="82"/>
                    </a:lnTo>
                    <a:lnTo>
                      <a:pt x="221" y="65"/>
                    </a:lnTo>
                    <a:lnTo>
                      <a:pt x="207" y="98"/>
                    </a:lnTo>
                    <a:lnTo>
                      <a:pt x="210" y="98"/>
                    </a:lnTo>
                    <a:lnTo>
                      <a:pt x="207" y="62"/>
                    </a:lnTo>
                    <a:lnTo>
                      <a:pt x="200" y="34"/>
                    </a:lnTo>
                    <a:lnTo>
                      <a:pt x="192" y="14"/>
                    </a:lnTo>
                    <a:lnTo>
                      <a:pt x="178" y="0"/>
                    </a:lnTo>
                    <a:lnTo>
                      <a:pt x="166" y="19"/>
                    </a:lnTo>
                    <a:lnTo>
                      <a:pt x="154" y="43"/>
                    </a:lnTo>
                    <a:lnTo>
                      <a:pt x="142" y="70"/>
                    </a:lnTo>
                    <a:lnTo>
                      <a:pt x="132" y="101"/>
                    </a:lnTo>
                    <a:lnTo>
                      <a:pt x="132" y="98"/>
                    </a:lnTo>
                    <a:lnTo>
                      <a:pt x="121" y="89"/>
                    </a:lnTo>
                    <a:lnTo>
                      <a:pt x="125" y="89"/>
                    </a:lnTo>
                    <a:lnTo>
                      <a:pt x="113" y="123"/>
                    </a:lnTo>
                    <a:lnTo>
                      <a:pt x="109" y="154"/>
                    </a:lnTo>
                    <a:lnTo>
                      <a:pt x="113" y="183"/>
                    </a:lnTo>
                    <a:lnTo>
                      <a:pt x="125" y="207"/>
                    </a:lnTo>
                    <a:lnTo>
                      <a:pt x="109" y="201"/>
                    </a:lnTo>
                    <a:lnTo>
                      <a:pt x="109" y="204"/>
                    </a:lnTo>
                    <a:lnTo>
                      <a:pt x="113" y="228"/>
                    </a:lnTo>
                    <a:lnTo>
                      <a:pt x="118" y="249"/>
                    </a:lnTo>
                    <a:lnTo>
                      <a:pt x="123" y="267"/>
                    </a:lnTo>
                    <a:lnTo>
                      <a:pt x="132" y="284"/>
                    </a:lnTo>
                    <a:lnTo>
                      <a:pt x="140" y="300"/>
                    </a:lnTo>
                    <a:lnTo>
                      <a:pt x="150" y="312"/>
                    </a:lnTo>
                    <a:lnTo>
                      <a:pt x="164" y="324"/>
                    </a:lnTo>
                    <a:lnTo>
                      <a:pt x="178" y="332"/>
                    </a:lnTo>
                    <a:lnTo>
                      <a:pt x="149" y="322"/>
                    </a:lnTo>
                    <a:lnTo>
                      <a:pt x="149" y="326"/>
                    </a:lnTo>
                    <a:lnTo>
                      <a:pt x="162" y="355"/>
                    </a:lnTo>
                    <a:lnTo>
                      <a:pt x="185" y="380"/>
                    </a:lnTo>
                    <a:lnTo>
                      <a:pt x="214" y="404"/>
                    </a:lnTo>
                    <a:lnTo>
                      <a:pt x="253" y="425"/>
                    </a:lnTo>
                    <a:lnTo>
                      <a:pt x="221" y="422"/>
                    </a:lnTo>
                    <a:lnTo>
                      <a:pt x="224" y="425"/>
                    </a:lnTo>
                    <a:lnTo>
                      <a:pt x="228" y="437"/>
                    </a:lnTo>
                    <a:lnTo>
                      <a:pt x="233" y="449"/>
                    </a:lnTo>
                    <a:lnTo>
                      <a:pt x="241" y="458"/>
                    </a:lnTo>
                    <a:lnTo>
                      <a:pt x="253" y="466"/>
                    </a:lnTo>
                    <a:lnTo>
                      <a:pt x="269" y="475"/>
                    </a:lnTo>
                    <a:lnTo>
                      <a:pt x="286" y="480"/>
                    </a:lnTo>
                    <a:lnTo>
                      <a:pt x="308" y="485"/>
                    </a:lnTo>
                    <a:lnTo>
                      <a:pt x="332" y="490"/>
                    </a:lnTo>
                    <a:lnTo>
                      <a:pt x="310" y="488"/>
                    </a:lnTo>
                    <a:lnTo>
                      <a:pt x="289" y="487"/>
                    </a:lnTo>
                    <a:lnTo>
                      <a:pt x="272" y="482"/>
                    </a:lnTo>
                    <a:lnTo>
                      <a:pt x="257" y="475"/>
                    </a:lnTo>
                    <a:lnTo>
                      <a:pt x="241" y="466"/>
                    </a:lnTo>
                    <a:lnTo>
                      <a:pt x="229" y="456"/>
                    </a:lnTo>
                    <a:lnTo>
                      <a:pt x="219" y="442"/>
                    </a:lnTo>
                    <a:lnTo>
                      <a:pt x="210" y="428"/>
                    </a:lnTo>
                    <a:lnTo>
                      <a:pt x="168" y="439"/>
                    </a:lnTo>
                    <a:lnTo>
                      <a:pt x="126" y="456"/>
                    </a:lnTo>
                    <a:lnTo>
                      <a:pt x="89" y="476"/>
                    </a:lnTo>
                    <a:lnTo>
                      <a:pt x="56" y="500"/>
                    </a:lnTo>
                    <a:lnTo>
                      <a:pt x="31" y="526"/>
                    </a:lnTo>
                    <a:lnTo>
                      <a:pt x="12" y="555"/>
                    </a:lnTo>
                    <a:lnTo>
                      <a:pt x="1" y="586"/>
                    </a:lnTo>
                    <a:lnTo>
                      <a:pt x="0" y="603"/>
                    </a:lnTo>
                    <a:lnTo>
                      <a:pt x="0" y="619"/>
                    </a:lnTo>
                    <a:lnTo>
                      <a:pt x="12" y="608"/>
                    </a:lnTo>
                    <a:lnTo>
                      <a:pt x="25" y="602"/>
                    </a:lnTo>
                    <a:lnTo>
                      <a:pt x="37" y="598"/>
                    </a:lnTo>
                    <a:lnTo>
                      <a:pt x="49" y="600"/>
                    </a:lnTo>
                    <a:lnTo>
                      <a:pt x="70" y="610"/>
                    </a:lnTo>
                    <a:lnTo>
                      <a:pt x="94" y="627"/>
                    </a:lnTo>
                    <a:lnTo>
                      <a:pt x="120" y="648"/>
                    </a:lnTo>
                    <a:lnTo>
                      <a:pt x="152" y="668"/>
                    </a:lnTo>
                    <a:lnTo>
                      <a:pt x="176" y="682"/>
                    </a:lnTo>
                    <a:lnTo>
                      <a:pt x="197" y="691"/>
                    </a:lnTo>
                    <a:lnTo>
                      <a:pt x="212" y="696"/>
                    </a:lnTo>
                    <a:lnTo>
                      <a:pt x="224" y="698"/>
                    </a:lnTo>
                    <a:lnTo>
                      <a:pt x="195" y="718"/>
                    </a:lnTo>
                    <a:lnTo>
                      <a:pt x="171" y="744"/>
                    </a:lnTo>
                    <a:lnTo>
                      <a:pt x="150" y="771"/>
                    </a:lnTo>
                    <a:lnTo>
                      <a:pt x="135" y="804"/>
                    </a:lnTo>
                    <a:lnTo>
                      <a:pt x="125" y="838"/>
                    </a:lnTo>
                    <a:lnTo>
                      <a:pt x="120" y="877"/>
                    </a:lnTo>
                    <a:lnTo>
                      <a:pt x="118" y="919"/>
                    </a:lnTo>
                    <a:lnTo>
                      <a:pt x="121" y="965"/>
                    </a:lnTo>
                    <a:lnTo>
                      <a:pt x="125" y="958"/>
                    </a:lnTo>
                    <a:lnTo>
                      <a:pt x="130" y="948"/>
                    </a:lnTo>
                    <a:lnTo>
                      <a:pt x="135" y="939"/>
                    </a:lnTo>
                    <a:lnTo>
                      <a:pt x="144" y="929"/>
                    </a:lnTo>
                    <a:lnTo>
                      <a:pt x="156" y="922"/>
                    </a:lnTo>
                    <a:lnTo>
                      <a:pt x="173" y="920"/>
                    </a:lnTo>
                    <a:lnTo>
                      <a:pt x="193" y="924"/>
                    </a:lnTo>
                    <a:lnTo>
                      <a:pt x="207" y="929"/>
                    </a:lnTo>
                    <a:lnTo>
                      <a:pt x="221" y="936"/>
                    </a:lnTo>
                    <a:lnTo>
                      <a:pt x="255" y="949"/>
                    </a:lnTo>
                    <a:lnTo>
                      <a:pt x="293" y="958"/>
                    </a:lnTo>
                    <a:lnTo>
                      <a:pt x="334" y="960"/>
                    </a:lnTo>
                    <a:lnTo>
                      <a:pt x="377" y="956"/>
                    </a:lnTo>
                    <a:lnTo>
                      <a:pt x="421" y="951"/>
                    </a:lnTo>
                    <a:lnTo>
                      <a:pt x="467" y="941"/>
                    </a:lnTo>
                    <a:lnTo>
                      <a:pt x="560" y="919"/>
                    </a:lnTo>
                    <a:lnTo>
                      <a:pt x="604" y="910"/>
                    </a:lnTo>
                    <a:lnTo>
                      <a:pt x="651" y="908"/>
                    </a:lnTo>
                    <a:lnTo>
                      <a:pt x="699" y="913"/>
                    </a:lnTo>
                    <a:lnTo>
                      <a:pt x="747" y="922"/>
                    </a:lnTo>
                    <a:lnTo>
                      <a:pt x="843" y="948"/>
                    </a:lnTo>
                    <a:lnTo>
                      <a:pt x="935" y="979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auto">
              <a:xfrm>
                <a:off x="4837" y="4334"/>
                <a:ext cx="402" cy="112"/>
              </a:xfrm>
              <a:custGeom>
                <a:avLst/>
                <a:gdLst/>
                <a:ahLst/>
                <a:cxnLst>
                  <a:cxn ang="0">
                    <a:pos x="3" y="90"/>
                  </a:cxn>
                  <a:cxn ang="0">
                    <a:pos x="12" y="67"/>
                  </a:cxn>
                  <a:cxn ang="0">
                    <a:pos x="24" y="48"/>
                  </a:cxn>
                  <a:cxn ang="0">
                    <a:pos x="37" y="33"/>
                  </a:cxn>
                  <a:cxn ang="0">
                    <a:pos x="53" y="19"/>
                  </a:cxn>
                  <a:cxn ang="0">
                    <a:pos x="70" y="11"/>
                  </a:cxn>
                  <a:cxn ang="0">
                    <a:pos x="90" y="4"/>
                  </a:cxn>
                  <a:cxn ang="0">
                    <a:pos x="113" y="0"/>
                  </a:cxn>
                  <a:cxn ang="0">
                    <a:pos x="137" y="0"/>
                  </a:cxn>
                  <a:cxn ang="0">
                    <a:pos x="162" y="4"/>
                  </a:cxn>
                  <a:cxn ang="0">
                    <a:pos x="190" y="9"/>
                  </a:cxn>
                  <a:cxn ang="0">
                    <a:pos x="221" y="19"/>
                  </a:cxn>
                  <a:cxn ang="0">
                    <a:pos x="251" y="31"/>
                  </a:cxn>
                  <a:cxn ang="0">
                    <a:pos x="286" y="47"/>
                  </a:cxn>
                  <a:cxn ang="0">
                    <a:pos x="323" y="66"/>
                  </a:cxn>
                  <a:cxn ang="0">
                    <a:pos x="361" y="88"/>
                  </a:cxn>
                  <a:cxn ang="0">
                    <a:pos x="402" y="112"/>
                  </a:cxn>
                  <a:cxn ang="0">
                    <a:pos x="363" y="91"/>
                  </a:cxn>
                  <a:cxn ang="0">
                    <a:pos x="325" y="72"/>
                  </a:cxn>
                  <a:cxn ang="0">
                    <a:pos x="289" y="55"/>
                  </a:cxn>
                  <a:cxn ang="0">
                    <a:pos x="257" y="43"/>
                  </a:cxn>
                  <a:cxn ang="0">
                    <a:pos x="224" y="31"/>
                  </a:cxn>
                  <a:cxn ang="0">
                    <a:pos x="195" y="24"/>
                  </a:cxn>
                  <a:cxn ang="0">
                    <a:pos x="167" y="19"/>
                  </a:cxn>
                  <a:cxn ang="0">
                    <a:pos x="142" y="16"/>
                  </a:cxn>
                  <a:cxn ang="0">
                    <a:pos x="118" y="16"/>
                  </a:cxn>
                  <a:cxn ang="0">
                    <a:pos x="96" y="18"/>
                  </a:cxn>
                  <a:cxn ang="0">
                    <a:pos x="75" y="23"/>
                  </a:cxn>
                  <a:cxn ang="0">
                    <a:pos x="56" y="31"/>
                  </a:cxn>
                  <a:cxn ang="0">
                    <a:pos x="41" y="42"/>
                  </a:cxn>
                  <a:cxn ang="0">
                    <a:pos x="25" y="55"/>
                  </a:cxn>
                  <a:cxn ang="0">
                    <a:pos x="13" y="71"/>
                  </a:cxn>
                  <a:cxn ang="0">
                    <a:pos x="3" y="90"/>
                  </a:cxn>
                  <a:cxn ang="0">
                    <a:pos x="0" y="90"/>
                  </a:cxn>
                  <a:cxn ang="0">
                    <a:pos x="3" y="90"/>
                  </a:cxn>
                </a:cxnLst>
                <a:rect l="0" t="0" r="r" b="b"/>
                <a:pathLst>
                  <a:path w="402" h="112">
                    <a:moveTo>
                      <a:pt x="3" y="90"/>
                    </a:moveTo>
                    <a:lnTo>
                      <a:pt x="12" y="67"/>
                    </a:lnTo>
                    <a:lnTo>
                      <a:pt x="24" y="48"/>
                    </a:lnTo>
                    <a:lnTo>
                      <a:pt x="37" y="33"/>
                    </a:lnTo>
                    <a:lnTo>
                      <a:pt x="53" y="19"/>
                    </a:lnTo>
                    <a:lnTo>
                      <a:pt x="70" y="11"/>
                    </a:lnTo>
                    <a:lnTo>
                      <a:pt x="90" y="4"/>
                    </a:lnTo>
                    <a:lnTo>
                      <a:pt x="113" y="0"/>
                    </a:lnTo>
                    <a:lnTo>
                      <a:pt x="137" y="0"/>
                    </a:lnTo>
                    <a:lnTo>
                      <a:pt x="162" y="4"/>
                    </a:lnTo>
                    <a:lnTo>
                      <a:pt x="190" y="9"/>
                    </a:lnTo>
                    <a:lnTo>
                      <a:pt x="221" y="19"/>
                    </a:lnTo>
                    <a:lnTo>
                      <a:pt x="251" y="31"/>
                    </a:lnTo>
                    <a:lnTo>
                      <a:pt x="286" y="47"/>
                    </a:lnTo>
                    <a:lnTo>
                      <a:pt x="323" y="66"/>
                    </a:lnTo>
                    <a:lnTo>
                      <a:pt x="361" y="88"/>
                    </a:lnTo>
                    <a:lnTo>
                      <a:pt x="402" y="112"/>
                    </a:lnTo>
                    <a:lnTo>
                      <a:pt x="363" y="91"/>
                    </a:lnTo>
                    <a:lnTo>
                      <a:pt x="325" y="72"/>
                    </a:lnTo>
                    <a:lnTo>
                      <a:pt x="289" y="55"/>
                    </a:lnTo>
                    <a:lnTo>
                      <a:pt x="257" y="43"/>
                    </a:lnTo>
                    <a:lnTo>
                      <a:pt x="224" y="31"/>
                    </a:lnTo>
                    <a:lnTo>
                      <a:pt x="195" y="24"/>
                    </a:lnTo>
                    <a:lnTo>
                      <a:pt x="167" y="19"/>
                    </a:lnTo>
                    <a:lnTo>
                      <a:pt x="142" y="16"/>
                    </a:lnTo>
                    <a:lnTo>
                      <a:pt x="118" y="16"/>
                    </a:lnTo>
                    <a:lnTo>
                      <a:pt x="96" y="18"/>
                    </a:lnTo>
                    <a:lnTo>
                      <a:pt x="75" y="23"/>
                    </a:lnTo>
                    <a:lnTo>
                      <a:pt x="56" y="31"/>
                    </a:lnTo>
                    <a:lnTo>
                      <a:pt x="41" y="42"/>
                    </a:lnTo>
                    <a:lnTo>
                      <a:pt x="25" y="55"/>
                    </a:lnTo>
                    <a:lnTo>
                      <a:pt x="13" y="71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3" y="9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4986" y="4609"/>
                <a:ext cx="440" cy="94"/>
              </a:xfrm>
              <a:custGeom>
                <a:avLst/>
                <a:gdLst/>
                <a:ahLst/>
                <a:cxnLst>
                  <a:cxn ang="0">
                    <a:pos x="440" y="48"/>
                  </a:cxn>
                  <a:cxn ang="0">
                    <a:pos x="389" y="32"/>
                  </a:cxn>
                  <a:cxn ang="0">
                    <a:pos x="334" y="22"/>
                  </a:cxn>
                  <a:cxn ang="0">
                    <a:pos x="277" y="13"/>
                  </a:cxn>
                  <a:cxn ang="0">
                    <a:pos x="221" y="13"/>
                  </a:cxn>
                  <a:cxn ang="0">
                    <a:pos x="162" y="18"/>
                  </a:cxn>
                  <a:cxn ang="0">
                    <a:pos x="106" y="34"/>
                  </a:cxn>
                  <a:cxn ang="0">
                    <a:pos x="78" y="44"/>
                  </a:cxn>
                  <a:cxn ang="0">
                    <a:pos x="51" y="58"/>
                  </a:cxn>
                  <a:cxn ang="0">
                    <a:pos x="25" y="75"/>
                  </a:cxn>
                  <a:cxn ang="0">
                    <a:pos x="0" y="94"/>
                  </a:cxn>
                  <a:cxn ang="0">
                    <a:pos x="37" y="56"/>
                  </a:cxn>
                  <a:cxn ang="0">
                    <a:pos x="60" y="41"/>
                  </a:cxn>
                  <a:cxn ang="0">
                    <a:pos x="85" y="27"/>
                  </a:cxn>
                  <a:cxn ang="0">
                    <a:pos x="114" y="15"/>
                  </a:cxn>
                  <a:cxn ang="0">
                    <a:pos x="147" y="6"/>
                  </a:cxn>
                  <a:cxn ang="0">
                    <a:pos x="186" y="1"/>
                  </a:cxn>
                  <a:cxn ang="0">
                    <a:pos x="233" y="0"/>
                  </a:cxn>
                  <a:cxn ang="0">
                    <a:pos x="255" y="1"/>
                  </a:cxn>
                  <a:cxn ang="0">
                    <a:pos x="281" y="5"/>
                  </a:cxn>
                  <a:cxn ang="0">
                    <a:pos x="335" y="15"/>
                  </a:cxn>
                  <a:cxn ang="0">
                    <a:pos x="390" y="30"/>
                  </a:cxn>
                  <a:cxn ang="0">
                    <a:pos x="440" y="48"/>
                  </a:cxn>
                  <a:cxn ang="0">
                    <a:pos x="437" y="42"/>
                  </a:cxn>
                  <a:cxn ang="0">
                    <a:pos x="440" y="48"/>
                  </a:cxn>
                </a:cxnLst>
                <a:rect l="0" t="0" r="r" b="b"/>
                <a:pathLst>
                  <a:path w="440" h="94">
                    <a:moveTo>
                      <a:pt x="440" y="48"/>
                    </a:moveTo>
                    <a:lnTo>
                      <a:pt x="389" y="32"/>
                    </a:lnTo>
                    <a:lnTo>
                      <a:pt x="334" y="22"/>
                    </a:lnTo>
                    <a:lnTo>
                      <a:pt x="277" y="13"/>
                    </a:lnTo>
                    <a:lnTo>
                      <a:pt x="221" y="13"/>
                    </a:lnTo>
                    <a:lnTo>
                      <a:pt x="162" y="18"/>
                    </a:lnTo>
                    <a:lnTo>
                      <a:pt x="106" y="34"/>
                    </a:lnTo>
                    <a:lnTo>
                      <a:pt x="78" y="44"/>
                    </a:lnTo>
                    <a:lnTo>
                      <a:pt x="51" y="58"/>
                    </a:lnTo>
                    <a:lnTo>
                      <a:pt x="25" y="75"/>
                    </a:lnTo>
                    <a:lnTo>
                      <a:pt x="0" y="94"/>
                    </a:lnTo>
                    <a:lnTo>
                      <a:pt x="37" y="56"/>
                    </a:lnTo>
                    <a:lnTo>
                      <a:pt x="60" y="41"/>
                    </a:lnTo>
                    <a:lnTo>
                      <a:pt x="85" y="27"/>
                    </a:lnTo>
                    <a:lnTo>
                      <a:pt x="114" y="15"/>
                    </a:lnTo>
                    <a:lnTo>
                      <a:pt x="147" y="6"/>
                    </a:lnTo>
                    <a:lnTo>
                      <a:pt x="186" y="1"/>
                    </a:lnTo>
                    <a:lnTo>
                      <a:pt x="233" y="0"/>
                    </a:lnTo>
                    <a:lnTo>
                      <a:pt x="255" y="1"/>
                    </a:lnTo>
                    <a:lnTo>
                      <a:pt x="281" y="5"/>
                    </a:lnTo>
                    <a:lnTo>
                      <a:pt x="335" y="15"/>
                    </a:lnTo>
                    <a:lnTo>
                      <a:pt x="390" y="30"/>
                    </a:lnTo>
                    <a:lnTo>
                      <a:pt x="440" y="48"/>
                    </a:lnTo>
                    <a:lnTo>
                      <a:pt x="437" y="42"/>
                    </a:lnTo>
                    <a:lnTo>
                      <a:pt x="440" y="4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auto">
              <a:xfrm>
                <a:off x="5219" y="3920"/>
                <a:ext cx="161" cy="454"/>
              </a:xfrm>
              <a:custGeom>
                <a:avLst/>
                <a:gdLst/>
                <a:ahLst/>
                <a:cxnLst>
                  <a:cxn ang="0">
                    <a:pos x="161" y="454"/>
                  </a:cxn>
                  <a:cxn ang="0">
                    <a:pos x="109" y="389"/>
                  </a:cxn>
                  <a:cxn ang="0">
                    <a:pos x="65" y="325"/>
                  </a:cxn>
                  <a:cxn ang="0">
                    <a:pos x="46" y="294"/>
                  </a:cxn>
                  <a:cxn ang="0">
                    <a:pos x="30" y="264"/>
                  </a:cxn>
                  <a:cxn ang="0">
                    <a:pos x="17" y="233"/>
                  </a:cxn>
                  <a:cxn ang="0">
                    <a:pos x="8" y="204"/>
                  </a:cxn>
                  <a:cxn ang="0">
                    <a:pos x="1" y="176"/>
                  </a:cxn>
                  <a:cxn ang="0">
                    <a:pos x="0" y="147"/>
                  </a:cxn>
                  <a:cxn ang="0">
                    <a:pos x="1" y="121"/>
                  </a:cxn>
                  <a:cxn ang="0">
                    <a:pos x="6" y="94"/>
                  </a:cxn>
                  <a:cxn ang="0">
                    <a:pos x="17" y="70"/>
                  </a:cxn>
                  <a:cxn ang="0">
                    <a:pos x="32" y="44"/>
                  </a:cxn>
                  <a:cxn ang="0">
                    <a:pos x="53" y="22"/>
                  </a:cxn>
                  <a:cxn ang="0">
                    <a:pos x="78" y="0"/>
                  </a:cxn>
                  <a:cxn ang="0">
                    <a:pos x="58" y="13"/>
                  </a:cxn>
                  <a:cxn ang="0">
                    <a:pos x="41" y="31"/>
                  </a:cxn>
                  <a:cxn ang="0">
                    <a:pos x="27" y="48"/>
                  </a:cxn>
                  <a:cxn ang="0">
                    <a:pos x="17" y="68"/>
                  </a:cxn>
                  <a:cxn ang="0">
                    <a:pos x="10" y="91"/>
                  </a:cxn>
                  <a:cxn ang="0">
                    <a:pos x="6" y="115"/>
                  </a:cxn>
                  <a:cxn ang="0">
                    <a:pos x="6" y="140"/>
                  </a:cxn>
                  <a:cxn ang="0">
                    <a:pos x="10" y="168"/>
                  </a:cxn>
                  <a:cxn ang="0">
                    <a:pos x="17" y="197"/>
                  </a:cxn>
                  <a:cxn ang="0">
                    <a:pos x="27" y="228"/>
                  </a:cxn>
                  <a:cxn ang="0">
                    <a:pos x="41" y="260"/>
                  </a:cxn>
                  <a:cxn ang="0">
                    <a:pos x="58" y="296"/>
                  </a:cxn>
                  <a:cxn ang="0">
                    <a:pos x="78" y="332"/>
                  </a:cxn>
                  <a:cxn ang="0">
                    <a:pos x="102" y="372"/>
                  </a:cxn>
                  <a:cxn ang="0">
                    <a:pos x="130" y="411"/>
                  </a:cxn>
                  <a:cxn ang="0">
                    <a:pos x="161" y="454"/>
                  </a:cxn>
                </a:cxnLst>
                <a:rect l="0" t="0" r="r" b="b"/>
                <a:pathLst>
                  <a:path w="161" h="454">
                    <a:moveTo>
                      <a:pt x="161" y="454"/>
                    </a:moveTo>
                    <a:lnTo>
                      <a:pt x="109" y="389"/>
                    </a:lnTo>
                    <a:lnTo>
                      <a:pt x="65" y="325"/>
                    </a:lnTo>
                    <a:lnTo>
                      <a:pt x="46" y="294"/>
                    </a:lnTo>
                    <a:lnTo>
                      <a:pt x="30" y="264"/>
                    </a:lnTo>
                    <a:lnTo>
                      <a:pt x="17" y="233"/>
                    </a:lnTo>
                    <a:lnTo>
                      <a:pt x="8" y="204"/>
                    </a:lnTo>
                    <a:lnTo>
                      <a:pt x="1" y="176"/>
                    </a:lnTo>
                    <a:lnTo>
                      <a:pt x="0" y="147"/>
                    </a:lnTo>
                    <a:lnTo>
                      <a:pt x="1" y="121"/>
                    </a:lnTo>
                    <a:lnTo>
                      <a:pt x="6" y="94"/>
                    </a:lnTo>
                    <a:lnTo>
                      <a:pt x="17" y="70"/>
                    </a:lnTo>
                    <a:lnTo>
                      <a:pt x="32" y="44"/>
                    </a:lnTo>
                    <a:lnTo>
                      <a:pt x="53" y="22"/>
                    </a:lnTo>
                    <a:lnTo>
                      <a:pt x="78" y="0"/>
                    </a:lnTo>
                    <a:lnTo>
                      <a:pt x="58" y="13"/>
                    </a:lnTo>
                    <a:lnTo>
                      <a:pt x="41" y="31"/>
                    </a:lnTo>
                    <a:lnTo>
                      <a:pt x="27" y="48"/>
                    </a:lnTo>
                    <a:lnTo>
                      <a:pt x="17" y="68"/>
                    </a:lnTo>
                    <a:lnTo>
                      <a:pt x="10" y="91"/>
                    </a:lnTo>
                    <a:lnTo>
                      <a:pt x="6" y="115"/>
                    </a:lnTo>
                    <a:lnTo>
                      <a:pt x="6" y="140"/>
                    </a:lnTo>
                    <a:lnTo>
                      <a:pt x="10" y="168"/>
                    </a:lnTo>
                    <a:lnTo>
                      <a:pt x="17" y="197"/>
                    </a:lnTo>
                    <a:lnTo>
                      <a:pt x="27" y="228"/>
                    </a:lnTo>
                    <a:lnTo>
                      <a:pt x="41" y="260"/>
                    </a:lnTo>
                    <a:lnTo>
                      <a:pt x="58" y="296"/>
                    </a:lnTo>
                    <a:lnTo>
                      <a:pt x="78" y="332"/>
                    </a:lnTo>
                    <a:lnTo>
                      <a:pt x="102" y="372"/>
                    </a:lnTo>
                    <a:lnTo>
                      <a:pt x="130" y="411"/>
                    </a:lnTo>
                    <a:lnTo>
                      <a:pt x="161" y="45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5506" y="4028"/>
                <a:ext cx="115" cy="543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84" y="10"/>
                  </a:cxn>
                  <a:cxn ang="0">
                    <a:pos x="66" y="24"/>
                  </a:cxn>
                  <a:cxn ang="0">
                    <a:pos x="47" y="44"/>
                  </a:cxn>
                  <a:cxn ang="0">
                    <a:pos x="30" y="70"/>
                  </a:cxn>
                  <a:cxn ang="0">
                    <a:pos x="16" y="102"/>
                  </a:cxn>
                  <a:cxn ang="0">
                    <a:pos x="9" y="121"/>
                  </a:cxn>
                  <a:cxn ang="0">
                    <a:pos x="6" y="144"/>
                  </a:cxn>
                  <a:cxn ang="0">
                    <a:pos x="2" y="168"/>
                  </a:cxn>
                  <a:cxn ang="0">
                    <a:pos x="0" y="195"/>
                  </a:cxn>
                  <a:cxn ang="0">
                    <a:pos x="0" y="224"/>
                  </a:cxn>
                  <a:cxn ang="0">
                    <a:pos x="2" y="257"/>
                  </a:cxn>
                  <a:cxn ang="0">
                    <a:pos x="7" y="301"/>
                  </a:cxn>
                  <a:cxn ang="0">
                    <a:pos x="14" y="344"/>
                  </a:cxn>
                  <a:cxn ang="0">
                    <a:pos x="24" y="384"/>
                  </a:cxn>
                  <a:cxn ang="0">
                    <a:pos x="38" y="421"/>
                  </a:cxn>
                  <a:cxn ang="0">
                    <a:pos x="54" y="456"/>
                  </a:cxn>
                  <a:cxn ang="0">
                    <a:pos x="71" y="486"/>
                  </a:cxn>
                  <a:cxn ang="0">
                    <a:pos x="91" y="516"/>
                  </a:cxn>
                  <a:cxn ang="0">
                    <a:pos x="115" y="543"/>
                  </a:cxn>
                  <a:cxn ang="0">
                    <a:pos x="90" y="504"/>
                  </a:cxn>
                  <a:cxn ang="0">
                    <a:pos x="67" y="464"/>
                  </a:cxn>
                  <a:cxn ang="0">
                    <a:pos x="48" y="426"/>
                  </a:cxn>
                  <a:cxn ang="0">
                    <a:pos x="33" y="390"/>
                  </a:cxn>
                  <a:cxn ang="0">
                    <a:pos x="21" y="353"/>
                  </a:cxn>
                  <a:cxn ang="0">
                    <a:pos x="12" y="317"/>
                  </a:cxn>
                  <a:cxn ang="0">
                    <a:pos x="7" y="282"/>
                  </a:cxn>
                  <a:cxn ang="0">
                    <a:pos x="4" y="248"/>
                  </a:cxn>
                  <a:cxn ang="0">
                    <a:pos x="6" y="214"/>
                  </a:cxn>
                  <a:cxn ang="0">
                    <a:pos x="9" y="181"/>
                  </a:cxn>
                  <a:cxn ang="0">
                    <a:pos x="16" y="150"/>
                  </a:cxn>
                  <a:cxn ang="0">
                    <a:pos x="28" y="118"/>
                  </a:cxn>
                  <a:cxn ang="0">
                    <a:pos x="42" y="87"/>
                  </a:cxn>
                  <a:cxn ang="0">
                    <a:pos x="59" y="58"/>
                  </a:cxn>
                  <a:cxn ang="0">
                    <a:pos x="78" y="29"/>
                  </a:cxn>
                  <a:cxn ang="0">
                    <a:pos x="102" y="0"/>
                  </a:cxn>
                  <a:cxn ang="0">
                    <a:pos x="98" y="0"/>
                  </a:cxn>
                  <a:cxn ang="0">
                    <a:pos x="102" y="0"/>
                  </a:cxn>
                </a:cxnLst>
                <a:rect l="0" t="0" r="r" b="b"/>
                <a:pathLst>
                  <a:path w="115" h="543">
                    <a:moveTo>
                      <a:pt x="102" y="0"/>
                    </a:moveTo>
                    <a:lnTo>
                      <a:pt x="84" y="10"/>
                    </a:lnTo>
                    <a:lnTo>
                      <a:pt x="66" y="24"/>
                    </a:lnTo>
                    <a:lnTo>
                      <a:pt x="47" y="44"/>
                    </a:lnTo>
                    <a:lnTo>
                      <a:pt x="30" y="70"/>
                    </a:lnTo>
                    <a:lnTo>
                      <a:pt x="16" y="102"/>
                    </a:lnTo>
                    <a:lnTo>
                      <a:pt x="9" y="121"/>
                    </a:lnTo>
                    <a:lnTo>
                      <a:pt x="6" y="144"/>
                    </a:lnTo>
                    <a:lnTo>
                      <a:pt x="2" y="168"/>
                    </a:lnTo>
                    <a:lnTo>
                      <a:pt x="0" y="195"/>
                    </a:lnTo>
                    <a:lnTo>
                      <a:pt x="0" y="224"/>
                    </a:lnTo>
                    <a:lnTo>
                      <a:pt x="2" y="257"/>
                    </a:lnTo>
                    <a:lnTo>
                      <a:pt x="7" y="301"/>
                    </a:lnTo>
                    <a:lnTo>
                      <a:pt x="14" y="344"/>
                    </a:lnTo>
                    <a:lnTo>
                      <a:pt x="24" y="384"/>
                    </a:lnTo>
                    <a:lnTo>
                      <a:pt x="38" y="421"/>
                    </a:lnTo>
                    <a:lnTo>
                      <a:pt x="54" y="456"/>
                    </a:lnTo>
                    <a:lnTo>
                      <a:pt x="71" y="486"/>
                    </a:lnTo>
                    <a:lnTo>
                      <a:pt x="91" y="516"/>
                    </a:lnTo>
                    <a:lnTo>
                      <a:pt x="115" y="543"/>
                    </a:lnTo>
                    <a:lnTo>
                      <a:pt x="90" y="504"/>
                    </a:lnTo>
                    <a:lnTo>
                      <a:pt x="67" y="464"/>
                    </a:lnTo>
                    <a:lnTo>
                      <a:pt x="48" y="426"/>
                    </a:lnTo>
                    <a:lnTo>
                      <a:pt x="33" y="390"/>
                    </a:lnTo>
                    <a:lnTo>
                      <a:pt x="21" y="353"/>
                    </a:lnTo>
                    <a:lnTo>
                      <a:pt x="12" y="317"/>
                    </a:lnTo>
                    <a:lnTo>
                      <a:pt x="7" y="282"/>
                    </a:lnTo>
                    <a:lnTo>
                      <a:pt x="4" y="248"/>
                    </a:lnTo>
                    <a:lnTo>
                      <a:pt x="6" y="214"/>
                    </a:lnTo>
                    <a:lnTo>
                      <a:pt x="9" y="181"/>
                    </a:lnTo>
                    <a:lnTo>
                      <a:pt x="16" y="150"/>
                    </a:lnTo>
                    <a:lnTo>
                      <a:pt x="28" y="118"/>
                    </a:lnTo>
                    <a:lnTo>
                      <a:pt x="42" y="87"/>
                    </a:lnTo>
                    <a:lnTo>
                      <a:pt x="59" y="58"/>
                    </a:lnTo>
                    <a:lnTo>
                      <a:pt x="78" y="29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4951" y="3853"/>
                <a:ext cx="831" cy="975"/>
              </a:xfrm>
              <a:custGeom>
                <a:avLst/>
                <a:gdLst/>
                <a:ahLst/>
                <a:cxnLst>
                  <a:cxn ang="0">
                    <a:pos x="33" y="140"/>
                  </a:cxn>
                  <a:cxn ang="0">
                    <a:pos x="38" y="56"/>
                  </a:cxn>
                  <a:cxn ang="0">
                    <a:pos x="47" y="29"/>
                  </a:cxn>
                  <a:cxn ang="0">
                    <a:pos x="38" y="116"/>
                  </a:cxn>
                  <a:cxn ang="0">
                    <a:pos x="64" y="228"/>
                  </a:cxn>
                  <a:cxn ang="0">
                    <a:pos x="113" y="190"/>
                  </a:cxn>
                  <a:cxn ang="0">
                    <a:pos x="120" y="122"/>
                  </a:cxn>
                  <a:cxn ang="0">
                    <a:pos x="117" y="96"/>
                  </a:cxn>
                  <a:cxn ang="0">
                    <a:pos x="125" y="182"/>
                  </a:cxn>
                  <a:cxn ang="0">
                    <a:pos x="89" y="233"/>
                  </a:cxn>
                  <a:cxn ang="0">
                    <a:pos x="95" y="295"/>
                  </a:cxn>
                  <a:cxn ang="0">
                    <a:pos x="141" y="286"/>
                  </a:cxn>
                  <a:cxn ang="0">
                    <a:pos x="168" y="226"/>
                  </a:cxn>
                  <a:cxn ang="0">
                    <a:pos x="160" y="135"/>
                  </a:cxn>
                  <a:cxn ang="0">
                    <a:pos x="172" y="238"/>
                  </a:cxn>
                  <a:cxn ang="0">
                    <a:pos x="149" y="303"/>
                  </a:cxn>
                  <a:cxn ang="0">
                    <a:pos x="136" y="355"/>
                  </a:cxn>
                  <a:cxn ang="0">
                    <a:pos x="167" y="370"/>
                  </a:cxn>
                  <a:cxn ang="0">
                    <a:pos x="196" y="322"/>
                  </a:cxn>
                  <a:cxn ang="0">
                    <a:pos x="206" y="250"/>
                  </a:cxn>
                  <a:cxn ang="0">
                    <a:pos x="211" y="281"/>
                  </a:cxn>
                  <a:cxn ang="0">
                    <a:pos x="199" y="351"/>
                  </a:cxn>
                  <a:cxn ang="0">
                    <a:pos x="163" y="396"/>
                  </a:cxn>
                  <a:cxn ang="0">
                    <a:pos x="218" y="415"/>
                  </a:cxn>
                  <a:cxn ang="0">
                    <a:pos x="238" y="332"/>
                  </a:cxn>
                  <a:cxn ang="0">
                    <a:pos x="225" y="427"/>
                  </a:cxn>
                  <a:cxn ang="0">
                    <a:pos x="319" y="569"/>
                  </a:cxn>
                  <a:cxn ang="0">
                    <a:pos x="540" y="761"/>
                  </a:cxn>
                  <a:cxn ang="0">
                    <a:pos x="831" y="963"/>
                  </a:cxn>
                  <a:cxn ang="0">
                    <a:pos x="773" y="944"/>
                  </a:cxn>
                  <a:cxn ang="0">
                    <a:pos x="646" y="855"/>
                  </a:cxn>
                  <a:cxn ang="0">
                    <a:pos x="506" y="749"/>
                  </a:cxn>
                  <a:cxn ang="0">
                    <a:pos x="353" y="622"/>
                  </a:cxn>
                  <a:cxn ang="0">
                    <a:pos x="223" y="487"/>
                  </a:cxn>
                  <a:cxn ang="0">
                    <a:pos x="197" y="456"/>
                  </a:cxn>
                  <a:cxn ang="0">
                    <a:pos x="163" y="449"/>
                  </a:cxn>
                  <a:cxn ang="0">
                    <a:pos x="134" y="428"/>
                  </a:cxn>
                  <a:cxn ang="0">
                    <a:pos x="170" y="421"/>
                  </a:cxn>
                  <a:cxn ang="0">
                    <a:pos x="96" y="375"/>
                  </a:cxn>
                  <a:cxn ang="0">
                    <a:pos x="64" y="341"/>
                  </a:cxn>
                  <a:cxn ang="0">
                    <a:pos x="143" y="389"/>
                  </a:cxn>
                  <a:cxn ang="0">
                    <a:pos x="84" y="319"/>
                  </a:cxn>
                  <a:cxn ang="0">
                    <a:pos x="43" y="288"/>
                  </a:cxn>
                  <a:cxn ang="0">
                    <a:pos x="9" y="236"/>
                  </a:cxn>
                  <a:cxn ang="0">
                    <a:pos x="35" y="271"/>
                  </a:cxn>
                  <a:cxn ang="0">
                    <a:pos x="81" y="295"/>
                  </a:cxn>
                  <a:cxn ang="0">
                    <a:pos x="43" y="230"/>
                  </a:cxn>
                  <a:cxn ang="0">
                    <a:pos x="12" y="188"/>
                  </a:cxn>
                  <a:cxn ang="0">
                    <a:pos x="2" y="128"/>
                  </a:cxn>
                  <a:cxn ang="0">
                    <a:pos x="12" y="170"/>
                  </a:cxn>
                </a:cxnLst>
                <a:rect l="0" t="0" r="r" b="b"/>
                <a:pathLst>
                  <a:path w="831" h="975">
                    <a:moveTo>
                      <a:pt x="50" y="224"/>
                    </a:moveTo>
                    <a:lnTo>
                      <a:pt x="36" y="168"/>
                    </a:lnTo>
                    <a:lnTo>
                      <a:pt x="33" y="140"/>
                    </a:lnTo>
                    <a:lnTo>
                      <a:pt x="31" y="113"/>
                    </a:lnTo>
                    <a:lnTo>
                      <a:pt x="33" y="84"/>
                    </a:lnTo>
                    <a:lnTo>
                      <a:pt x="38" y="56"/>
                    </a:lnTo>
                    <a:lnTo>
                      <a:pt x="47" y="27"/>
                    </a:lnTo>
                    <a:lnTo>
                      <a:pt x="57" y="0"/>
                    </a:lnTo>
                    <a:lnTo>
                      <a:pt x="47" y="29"/>
                    </a:lnTo>
                    <a:lnTo>
                      <a:pt x="40" y="58"/>
                    </a:lnTo>
                    <a:lnTo>
                      <a:pt x="36" y="87"/>
                    </a:lnTo>
                    <a:lnTo>
                      <a:pt x="38" y="116"/>
                    </a:lnTo>
                    <a:lnTo>
                      <a:pt x="40" y="146"/>
                    </a:lnTo>
                    <a:lnTo>
                      <a:pt x="47" y="173"/>
                    </a:lnTo>
                    <a:lnTo>
                      <a:pt x="64" y="228"/>
                    </a:lnTo>
                    <a:lnTo>
                      <a:pt x="84" y="219"/>
                    </a:lnTo>
                    <a:lnTo>
                      <a:pt x="101" y="206"/>
                    </a:lnTo>
                    <a:lnTo>
                      <a:pt x="113" y="190"/>
                    </a:lnTo>
                    <a:lnTo>
                      <a:pt x="120" y="171"/>
                    </a:lnTo>
                    <a:lnTo>
                      <a:pt x="122" y="149"/>
                    </a:lnTo>
                    <a:lnTo>
                      <a:pt x="120" y="122"/>
                    </a:lnTo>
                    <a:lnTo>
                      <a:pt x="115" y="92"/>
                    </a:lnTo>
                    <a:lnTo>
                      <a:pt x="103" y="60"/>
                    </a:lnTo>
                    <a:lnTo>
                      <a:pt x="117" y="96"/>
                    </a:lnTo>
                    <a:lnTo>
                      <a:pt x="124" y="128"/>
                    </a:lnTo>
                    <a:lnTo>
                      <a:pt x="127" y="158"/>
                    </a:lnTo>
                    <a:lnTo>
                      <a:pt x="125" y="182"/>
                    </a:lnTo>
                    <a:lnTo>
                      <a:pt x="119" y="202"/>
                    </a:lnTo>
                    <a:lnTo>
                      <a:pt x="107" y="219"/>
                    </a:lnTo>
                    <a:lnTo>
                      <a:pt x="89" y="233"/>
                    </a:lnTo>
                    <a:lnTo>
                      <a:pt x="67" y="241"/>
                    </a:lnTo>
                    <a:lnTo>
                      <a:pt x="86" y="277"/>
                    </a:lnTo>
                    <a:lnTo>
                      <a:pt x="95" y="295"/>
                    </a:lnTo>
                    <a:lnTo>
                      <a:pt x="103" y="310"/>
                    </a:lnTo>
                    <a:lnTo>
                      <a:pt x="124" y="300"/>
                    </a:lnTo>
                    <a:lnTo>
                      <a:pt x="141" y="286"/>
                    </a:lnTo>
                    <a:lnTo>
                      <a:pt x="153" y="271"/>
                    </a:lnTo>
                    <a:lnTo>
                      <a:pt x="163" y="250"/>
                    </a:lnTo>
                    <a:lnTo>
                      <a:pt x="168" y="226"/>
                    </a:lnTo>
                    <a:lnTo>
                      <a:pt x="168" y="200"/>
                    </a:lnTo>
                    <a:lnTo>
                      <a:pt x="167" y="170"/>
                    </a:lnTo>
                    <a:lnTo>
                      <a:pt x="160" y="135"/>
                    </a:lnTo>
                    <a:lnTo>
                      <a:pt x="168" y="175"/>
                    </a:lnTo>
                    <a:lnTo>
                      <a:pt x="172" y="209"/>
                    </a:lnTo>
                    <a:lnTo>
                      <a:pt x="172" y="238"/>
                    </a:lnTo>
                    <a:lnTo>
                      <a:pt x="168" y="264"/>
                    </a:lnTo>
                    <a:lnTo>
                      <a:pt x="161" y="286"/>
                    </a:lnTo>
                    <a:lnTo>
                      <a:pt x="149" y="303"/>
                    </a:lnTo>
                    <a:lnTo>
                      <a:pt x="134" y="315"/>
                    </a:lnTo>
                    <a:lnTo>
                      <a:pt x="113" y="324"/>
                    </a:lnTo>
                    <a:lnTo>
                      <a:pt x="136" y="355"/>
                    </a:lnTo>
                    <a:lnTo>
                      <a:pt x="144" y="368"/>
                    </a:lnTo>
                    <a:lnTo>
                      <a:pt x="153" y="382"/>
                    </a:lnTo>
                    <a:lnTo>
                      <a:pt x="167" y="370"/>
                    </a:lnTo>
                    <a:lnTo>
                      <a:pt x="179" y="356"/>
                    </a:lnTo>
                    <a:lnTo>
                      <a:pt x="187" y="341"/>
                    </a:lnTo>
                    <a:lnTo>
                      <a:pt x="196" y="322"/>
                    </a:lnTo>
                    <a:lnTo>
                      <a:pt x="201" y="301"/>
                    </a:lnTo>
                    <a:lnTo>
                      <a:pt x="204" y="277"/>
                    </a:lnTo>
                    <a:lnTo>
                      <a:pt x="206" y="250"/>
                    </a:lnTo>
                    <a:lnTo>
                      <a:pt x="206" y="221"/>
                    </a:lnTo>
                    <a:lnTo>
                      <a:pt x="209" y="253"/>
                    </a:lnTo>
                    <a:lnTo>
                      <a:pt x="211" y="281"/>
                    </a:lnTo>
                    <a:lnTo>
                      <a:pt x="209" y="308"/>
                    </a:lnTo>
                    <a:lnTo>
                      <a:pt x="206" y="331"/>
                    </a:lnTo>
                    <a:lnTo>
                      <a:pt x="199" y="351"/>
                    </a:lnTo>
                    <a:lnTo>
                      <a:pt x="189" y="368"/>
                    </a:lnTo>
                    <a:lnTo>
                      <a:pt x="177" y="384"/>
                    </a:lnTo>
                    <a:lnTo>
                      <a:pt x="163" y="396"/>
                    </a:lnTo>
                    <a:lnTo>
                      <a:pt x="185" y="416"/>
                    </a:lnTo>
                    <a:lnTo>
                      <a:pt x="203" y="435"/>
                    </a:lnTo>
                    <a:lnTo>
                      <a:pt x="218" y="415"/>
                    </a:lnTo>
                    <a:lnTo>
                      <a:pt x="230" y="392"/>
                    </a:lnTo>
                    <a:lnTo>
                      <a:pt x="237" y="363"/>
                    </a:lnTo>
                    <a:lnTo>
                      <a:pt x="238" y="332"/>
                    </a:lnTo>
                    <a:lnTo>
                      <a:pt x="238" y="370"/>
                    </a:lnTo>
                    <a:lnTo>
                      <a:pt x="233" y="401"/>
                    </a:lnTo>
                    <a:lnTo>
                      <a:pt x="225" y="427"/>
                    </a:lnTo>
                    <a:lnTo>
                      <a:pt x="211" y="445"/>
                    </a:lnTo>
                    <a:lnTo>
                      <a:pt x="261" y="507"/>
                    </a:lnTo>
                    <a:lnTo>
                      <a:pt x="319" y="569"/>
                    </a:lnTo>
                    <a:lnTo>
                      <a:pt x="384" y="631"/>
                    </a:lnTo>
                    <a:lnTo>
                      <a:pt x="458" y="696"/>
                    </a:lnTo>
                    <a:lnTo>
                      <a:pt x="540" y="761"/>
                    </a:lnTo>
                    <a:lnTo>
                      <a:pt x="629" y="826"/>
                    </a:lnTo>
                    <a:lnTo>
                      <a:pt x="727" y="894"/>
                    </a:lnTo>
                    <a:lnTo>
                      <a:pt x="831" y="963"/>
                    </a:lnTo>
                    <a:lnTo>
                      <a:pt x="830" y="972"/>
                    </a:lnTo>
                    <a:lnTo>
                      <a:pt x="821" y="975"/>
                    </a:lnTo>
                    <a:lnTo>
                      <a:pt x="773" y="944"/>
                    </a:lnTo>
                    <a:lnTo>
                      <a:pt x="728" y="913"/>
                    </a:lnTo>
                    <a:lnTo>
                      <a:pt x="686" y="882"/>
                    </a:lnTo>
                    <a:lnTo>
                      <a:pt x="646" y="855"/>
                    </a:lnTo>
                    <a:lnTo>
                      <a:pt x="609" y="826"/>
                    </a:lnTo>
                    <a:lnTo>
                      <a:pt x="573" y="800"/>
                    </a:lnTo>
                    <a:lnTo>
                      <a:pt x="506" y="749"/>
                    </a:lnTo>
                    <a:lnTo>
                      <a:pt x="448" y="703"/>
                    </a:lnTo>
                    <a:lnTo>
                      <a:pt x="398" y="660"/>
                    </a:lnTo>
                    <a:lnTo>
                      <a:pt x="353" y="622"/>
                    </a:lnTo>
                    <a:lnTo>
                      <a:pt x="261" y="529"/>
                    </a:lnTo>
                    <a:lnTo>
                      <a:pt x="240" y="505"/>
                    </a:lnTo>
                    <a:lnTo>
                      <a:pt x="223" y="487"/>
                    </a:lnTo>
                    <a:lnTo>
                      <a:pt x="211" y="473"/>
                    </a:lnTo>
                    <a:lnTo>
                      <a:pt x="203" y="461"/>
                    </a:lnTo>
                    <a:lnTo>
                      <a:pt x="197" y="456"/>
                    </a:lnTo>
                    <a:lnTo>
                      <a:pt x="196" y="452"/>
                    </a:lnTo>
                    <a:lnTo>
                      <a:pt x="182" y="454"/>
                    </a:lnTo>
                    <a:lnTo>
                      <a:pt x="163" y="449"/>
                    </a:lnTo>
                    <a:lnTo>
                      <a:pt x="141" y="437"/>
                    </a:lnTo>
                    <a:lnTo>
                      <a:pt x="113" y="418"/>
                    </a:lnTo>
                    <a:lnTo>
                      <a:pt x="134" y="428"/>
                    </a:lnTo>
                    <a:lnTo>
                      <a:pt x="153" y="437"/>
                    </a:lnTo>
                    <a:lnTo>
                      <a:pt x="189" y="445"/>
                    </a:lnTo>
                    <a:lnTo>
                      <a:pt x="170" y="421"/>
                    </a:lnTo>
                    <a:lnTo>
                      <a:pt x="149" y="399"/>
                    </a:lnTo>
                    <a:lnTo>
                      <a:pt x="122" y="391"/>
                    </a:lnTo>
                    <a:lnTo>
                      <a:pt x="96" y="375"/>
                    </a:lnTo>
                    <a:lnTo>
                      <a:pt x="71" y="351"/>
                    </a:lnTo>
                    <a:lnTo>
                      <a:pt x="43" y="317"/>
                    </a:lnTo>
                    <a:lnTo>
                      <a:pt x="64" y="341"/>
                    </a:lnTo>
                    <a:lnTo>
                      <a:pt x="88" y="361"/>
                    </a:lnTo>
                    <a:lnTo>
                      <a:pt x="113" y="377"/>
                    </a:lnTo>
                    <a:lnTo>
                      <a:pt x="143" y="389"/>
                    </a:lnTo>
                    <a:lnTo>
                      <a:pt x="119" y="356"/>
                    </a:lnTo>
                    <a:lnTo>
                      <a:pt x="100" y="324"/>
                    </a:lnTo>
                    <a:lnTo>
                      <a:pt x="84" y="319"/>
                    </a:lnTo>
                    <a:lnTo>
                      <a:pt x="69" y="310"/>
                    </a:lnTo>
                    <a:lnTo>
                      <a:pt x="55" y="300"/>
                    </a:lnTo>
                    <a:lnTo>
                      <a:pt x="43" y="288"/>
                    </a:lnTo>
                    <a:lnTo>
                      <a:pt x="31" y="272"/>
                    </a:lnTo>
                    <a:lnTo>
                      <a:pt x="19" y="255"/>
                    </a:lnTo>
                    <a:lnTo>
                      <a:pt x="9" y="236"/>
                    </a:lnTo>
                    <a:lnTo>
                      <a:pt x="0" y="214"/>
                    </a:lnTo>
                    <a:lnTo>
                      <a:pt x="16" y="245"/>
                    </a:lnTo>
                    <a:lnTo>
                      <a:pt x="35" y="271"/>
                    </a:lnTo>
                    <a:lnTo>
                      <a:pt x="59" y="295"/>
                    </a:lnTo>
                    <a:lnTo>
                      <a:pt x="89" y="313"/>
                    </a:lnTo>
                    <a:lnTo>
                      <a:pt x="81" y="295"/>
                    </a:lnTo>
                    <a:lnTo>
                      <a:pt x="71" y="276"/>
                    </a:lnTo>
                    <a:lnTo>
                      <a:pt x="57" y="238"/>
                    </a:lnTo>
                    <a:lnTo>
                      <a:pt x="43" y="230"/>
                    </a:lnTo>
                    <a:lnTo>
                      <a:pt x="31" y="218"/>
                    </a:lnTo>
                    <a:lnTo>
                      <a:pt x="21" y="206"/>
                    </a:lnTo>
                    <a:lnTo>
                      <a:pt x="12" y="188"/>
                    </a:lnTo>
                    <a:lnTo>
                      <a:pt x="7" y="171"/>
                    </a:lnTo>
                    <a:lnTo>
                      <a:pt x="4" y="151"/>
                    </a:lnTo>
                    <a:lnTo>
                      <a:pt x="2" y="128"/>
                    </a:lnTo>
                    <a:lnTo>
                      <a:pt x="4" y="103"/>
                    </a:lnTo>
                    <a:lnTo>
                      <a:pt x="4" y="137"/>
                    </a:lnTo>
                    <a:lnTo>
                      <a:pt x="12" y="170"/>
                    </a:lnTo>
                    <a:lnTo>
                      <a:pt x="28" y="197"/>
                    </a:lnTo>
                    <a:lnTo>
                      <a:pt x="50" y="22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4" name="AutoShape 46"/>
            <p:cNvSpPr>
              <a:spLocks noChangeArrowheads="1"/>
            </p:cNvSpPr>
            <p:nvPr/>
          </p:nvSpPr>
          <p:spPr bwMode="auto">
            <a:xfrm>
              <a:off x="2874" y="1261"/>
              <a:ext cx="454" cy="389"/>
            </a:xfrm>
            <a:prstGeom prst="flowChartManualInput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FF6600"/>
                </a:gs>
                <a:gs pos="100000">
                  <a:srgbClr val="FFFF00"/>
                </a:gs>
              </a:gsLst>
              <a:lin ang="2700000" scaled="1"/>
            </a:gra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3984" y="1296"/>
              <a:ext cx="21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spc="72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8B049"/>
                      </a:gs>
                      <a:gs pos="8999">
                        <a:srgbClr val="B43E85"/>
                      </a:gs>
                      <a:gs pos="15500">
                        <a:srgbClr val="C50849"/>
                      </a:gs>
                      <a:gs pos="16500">
                        <a:srgbClr val="F952A0"/>
                      </a:gs>
                      <a:gs pos="18500">
                        <a:srgbClr val="FEE7F2"/>
                      </a:gs>
                      <a:gs pos="39500">
                        <a:srgbClr val="F8B049"/>
                      </a:gs>
                      <a:gs pos="43500">
                        <a:srgbClr val="F8B049"/>
                      </a:gs>
                      <a:gs pos="50000">
                        <a:srgbClr val="FC9FCB"/>
                      </a:gs>
                      <a:gs pos="56500">
                        <a:srgbClr val="F8B049"/>
                      </a:gs>
                      <a:gs pos="60501">
                        <a:srgbClr val="F8B049"/>
                      </a:gs>
                      <a:gs pos="81500">
                        <a:srgbClr val="FEE7F2"/>
                      </a:gs>
                      <a:gs pos="83500">
                        <a:srgbClr val="F952A0"/>
                      </a:gs>
                      <a:gs pos="84500">
                        <a:srgbClr val="C50849"/>
                      </a:gs>
                      <a:gs pos="91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"/>
                  <a:cs typeface="Arial"/>
                </a:rPr>
                <a:t>R</a:t>
              </a:r>
              <a:endParaRPr lang="ru-RU" sz="3600" b="1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545531" y="4635596"/>
            <a:ext cx="138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130"/>
          <p:cNvGrpSpPr>
            <a:grpSpLocks/>
          </p:cNvGrpSpPr>
          <p:nvPr/>
        </p:nvGrpSpPr>
        <p:grpSpPr bwMode="auto">
          <a:xfrm>
            <a:off x="1252502" y="5382843"/>
            <a:ext cx="6572296" cy="930510"/>
            <a:chOff x="568" y="2080"/>
            <a:chExt cx="3788" cy="512"/>
          </a:xfrm>
        </p:grpSpPr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568" y="2140"/>
              <a:ext cx="553" cy="440"/>
              <a:chOff x="8094" y="3892"/>
              <a:chExt cx="994" cy="794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8827" y="4206"/>
                <a:ext cx="261" cy="225"/>
              </a:xfrm>
              <a:custGeom>
                <a:avLst/>
                <a:gdLst/>
                <a:ahLst/>
                <a:cxnLst>
                  <a:cxn ang="0">
                    <a:pos x="261" y="225"/>
                  </a:cxn>
                  <a:cxn ang="0">
                    <a:pos x="260" y="195"/>
                  </a:cxn>
                  <a:cxn ang="0">
                    <a:pos x="258" y="165"/>
                  </a:cxn>
                  <a:cxn ang="0">
                    <a:pos x="253" y="135"/>
                  </a:cxn>
                  <a:cxn ang="0">
                    <a:pos x="247" y="107"/>
                  </a:cxn>
                  <a:cxn ang="0">
                    <a:pos x="239" y="79"/>
                  </a:cxn>
                  <a:cxn ang="0">
                    <a:pos x="230" y="52"/>
                  </a:cxn>
                  <a:cxn ang="0">
                    <a:pos x="219" y="25"/>
                  </a:cxn>
                  <a:cxn ang="0">
                    <a:pos x="207" y="0"/>
                  </a:cxn>
                  <a:cxn ang="0">
                    <a:pos x="0" y="225"/>
                  </a:cxn>
                  <a:cxn ang="0">
                    <a:pos x="261" y="225"/>
                  </a:cxn>
                  <a:cxn ang="0">
                    <a:pos x="261" y="225"/>
                  </a:cxn>
                </a:cxnLst>
                <a:rect l="0" t="0" r="r" b="b"/>
                <a:pathLst>
                  <a:path w="261" h="225">
                    <a:moveTo>
                      <a:pt x="261" y="225"/>
                    </a:moveTo>
                    <a:lnTo>
                      <a:pt x="260" y="195"/>
                    </a:lnTo>
                    <a:lnTo>
                      <a:pt x="258" y="165"/>
                    </a:lnTo>
                    <a:lnTo>
                      <a:pt x="253" y="135"/>
                    </a:lnTo>
                    <a:lnTo>
                      <a:pt x="247" y="107"/>
                    </a:lnTo>
                    <a:lnTo>
                      <a:pt x="239" y="79"/>
                    </a:lnTo>
                    <a:lnTo>
                      <a:pt x="230" y="52"/>
                    </a:lnTo>
                    <a:lnTo>
                      <a:pt x="219" y="25"/>
                    </a:lnTo>
                    <a:lnTo>
                      <a:pt x="207" y="0"/>
                    </a:lnTo>
                    <a:lnTo>
                      <a:pt x="0" y="225"/>
                    </a:lnTo>
                    <a:lnTo>
                      <a:pt x="261" y="225"/>
                    </a:lnTo>
                    <a:lnTo>
                      <a:pt x="261" y="22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8590" y="3892"/>
                <a:ext cx="152" cy="45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55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152" h="455">
                    <a:moveTo>
                      <a:pt x="0" y="41"/>
                    </a:moveTo>
                    <a:lnTo>
                      <a:pt x="0" y="455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8590" y="3975"/>
                <a:ext cx="303" cy="563"/>
              </a:xfrm>
              <a:custGeom>
                <a:avLst/>
                <a:gdLst/>
                <a:ahLst/>
                <a:cxnLst>
                  <a:cxn ang="0">
                    <a:pos x="0" y="563"/>
                  </a:cxn>
                  <a:cxn ang="0">
                    <a:pos x="0" y="450"/>
                  </a:cxn>
                  <a:cxn ang="0">
                    <a:pos x="199" y="0"/>
                  </a:cxn>
                  <a:cxn ang="0">
                    <a:pos x="213" y="6"/>
                  </a:cxn>
                  <a:cxn ang="0">
                    <a:pos x="227" y="13"/>
                  </a:cxn>
                  <a:cxn ang="0">
                    <a:pos x="240" y="20"/>
                  </a:cxn>
                  <a:cxn ang="0">
                    <a:pos x="253" y="27"/>
                  </a:cxn>
                  <a:cxn ang="0">
                    <a:pos x="266" y="35"/>
                  </a:cxn>
                  <a:cxn ang="0">
                    <a:pos x="278" y="44"/>
                  </a:cxn>
                  <a:cxn ang="0">
                    <a:pos x="291" y="53"/>
                  </a:cxn>
                  <a:cxn ang="0">
                    <a:pos x="303" y="62"/>
                  </a:cxn>
                  <a:cxn ang="0">
                    <a:pos x="298" y="69"/>
                  </a:cxn>
                  <a:cxn ang="0">
                    <a:pos x="288" y="86"/>
                  </a:cxn>
                  <a:cxn ang="0">
                    <a:pos x="273" y="112"/>
                  </a:cxn>
                  <a:cxn ang="0">
                    <a:pos x="253" y="144"/>
                  </a:cxn>
                  <a:cxn ang="0">
                    <a:pos x="230" y="183"/>
                  </a:cxn>
                  <a:cxn ang="0">
                    <a:pos x="205" y="225"/>
                  </a:cxn>
                  <a:cxn ang="0">
                    <a:pos x="177" y="270"/>
                  </a:cxn>
                  <a:cxn ang="0">
                    <a:pos x="149" y="317"/>
                  </a:cxn>
                  <a:cxn ang="0">
                    <a:pos x="122" y="363"/>
                  </a:cxn>
                  <a:cxn ang="0">
                    <a:pos x="94" y="407"/>
                  </a:cxn>
                  <a:cxn ang="0">
                    <a:pos x="70" y="449"/>
                  </a:cxn>
                  <a:cxn ang="0">
                    <a:pos x="47" y="486"/>
                  </a:cxn>
                  <a:cxn ang="0">
                    <a:pos x="28" y="518"/>
                  </a:cxn>
                  <a:cxn ang="0">
                    <a:pos x="14" y="542"/>
                  </a:cxn>
                  <a:cxn ang="0">
                    <a:pos x="4" y="558"/>
                  </a:cxn>
                  <a:cxn ang="0">
                    <a:pos x="0" y="563"/>
                  </a:cxn>
                </a:cxnLst>
                <a:rect l="0" t="0" r="r" b="b"/>
                <a:pathLst>
                  <a:path w="303" h="563">
                    <a:moveTo>
                      <a:pt x="0" y="563"/>
                    </a:moveTo>
                    <a:lnTo>
                      <a:pt x="0" y="450"/>
                    </a:lnTo>
                    <a:lnTo>
                      <a:pt x="199" y="0"/>
                    </a:lnTo>
                    <a:lnTo>
                      <a:pt x="213" y="6"/>
                    </a:lnTo>
                    <a:lnTo>
                      <a:pt x="227" y="13"/>
                    </a:lnTo>
                    <a:lnTo>
                      <a:pt x="240" y="20"/>
                    </a:lnTo>
                    <a:lnTo>
                      <a:pt x="253" y="27"/>
                    </a:lnTo>
                    <a:lnTo>
                      <a:pt x="266" y="35"/>
                    </a:lnTo>
                    <a:lnTo>
                      <a:pt x="278" y="44"/>
                    </a:lnTo>
                    <a:lnTo>
                      <a:pt x="291" y="53"/>
                    </a:lnTo>
                    <a:lnTo>
                      <a:pt x="303" y="62"/>
                    </a:lnTo>
                    <a:lnTo>
                      <a:pt x="298" y="69"/>
                    </a:lnTo>
                    <a:lnTo>
                      <a:pt x="288" y="86"/>
                    </a:lnTo>
                    <a:lnTo>
                      <a:pt x="273" y="112"/>
                    </a:lnTo>
                    <a:lnTo>
                      <a:pt x="253" y="144"/>
                    </a:lnTo>
                    <a:lnTo>
                      <a:pt x="230" y="183"/>
                    </a:lnTo>
                    <a:lnTo>
                      <a:pt x="205" y="225"/>
                    </a:lnTo>
                    <a:lnTo>
                      <a:pt x="177" y="270"/>
                    </a:lnTo>
                    <a:lnTo>
                      <a:pt x="149" y="317"/>
                    </a:lnTo>
                    <a:lnTo>
                      <a:pt x="122" y="363"/>
                    </a:lnTo>
                    <a:lnTo>
                      <a:pt x="94" y="407"/>
                    </a:lnTo>
                    <a:lnTo>
                      <a:pt x="70" y="449"/>
                    </a:lnTo>
                    <a:lnTo>
                      <a:pt x="47" y="486"/>
                    </a:lnTo>
                    <a:lnTo>
                      <a:pt x="28" y="518"/>
                    </a:lnTo>
                    <a:lnTo>
                      <a:pt x="14" y="542"/>
                    </a:lnTo>
                    <a:lnTo>
                      <a:pt x="4" y="558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8590" y="4073"/>
                <a:ext cx="414" cy="613"/>
              </a:xfrm>
              <a:custGeom>
                <a:avLst/>
                <a:gdLst/>
                <a:ahLst/>
                <a:cxnLst>
                  <a:cxn ang="0">
                    <a:pos x="0" y="503"/>
                  </a:cxn>
                  <a:cxn ang="0">
                    <a:pos x="0" y="613"/>
                  </a:cxn>
                  <a:cxn ang="0">
                    <a:pos x="414" y="82"/>
                  </a:cxn>
                  <a:cxn ang="0">
                    <a:pos x="406" y="71"/>
                  </a:cxn>
                  <a:cxn ang="0">
                    <a:pos x="399" y="60"/>
                  </a:cxn>
                  <a:cxn ang="0">
                    <a:pos x="391" y="50"/>
                  </a:cxn>
                  <a:cxn ang="0">
                    <a:pos x="382" y="39"/>
                  </a:cxn>
                  <a:cxn ang="0">
                    <a:pos x="373" y="29"/>
                  </a:cxn>
                  <a:cxn ang="0">
                    <a:pos x="365" y="19"/>
                  </a:cxn>
                  <a:cxn ang="0">
                    <a:pos x="356" y="9"/>
                  </a:cxn>
                  <a:cxn ang="0">
                    <a:pos x="346" y="0"/>
                  </a:cxn>
                  <a:cxn ang="0">
                    <a:pos x="0" y="503"/>
                  </a:cxn>
                </a:cxnLst>
                <a:rect l="0" t="0" r="r" b="b"/>
                <a:pathLst>
                  <a:path w="414" h="613">
                    <a:moveTo>
                      <a:pt x="0" y="503"/>
                    </a:moveTo>
                    <a:lnTo>
                      <a:pt x="0" y="613"/>
                    </a:lnTo>
                    <a:lnTo>
                      <a:pt x="414" y="82"/>
                    </a:lnTo>
                    <a:lnTo>
                      <a:pt x="406" y="71"/>
                    </a:lnTo>
                    <a:lnTo>
                      <a:pt x="399" y="60"/>
                    </a:lnTo>
                    <a:lnTo>
                      <a:pt x="391" y="50"/>
                    </a:lnTo>
                    <a:lnTo>
                      <a:pt x="382" y="39"/>
                    </a:lnTo>
                    <a:lnTo>
                      <a:pt x="373" y="29"/>
                    </a:lnTo>
                    <a:lnTo>
                      <a:pt x="365" y="19"/>
                    </a:lnTo>
                    <a:lnTo>
                      <a:pt x="356" y="9"/>
                    </a:lnTo>
                    <a:lnTo>
                      <a:pt x="346" y="0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8094" y="4206"/>
                <a:ext cx="260" cy="22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" y="195"/>
                  </a:cxn>
                  <a:cxn ang="0">
                    <a:pos x="3" y="165"/>
                  </a:cxn>
                  <a:cxn ang="0">
                    <a:pos x="8" y="135"/>
                  </a:cxn>
                  <a:cxn ang="0">
                    <a:pos x="14" y="107"/>
                  </a:cxn>
                  <a:cxn ang="0">
                    <a:pos x="21" y="79"/>
                  </a:cxn>
                  <a:cxn ang="0">
                    <a:pos x="31" y="52"/>
                  </a:cxn>
                  <a:cxn ang="0">
                    <a:pos x="42" y="25"/>
                  </a:cxn>
                  <a:cxn ang="0">
                    <a:pos x="54" y="0"/>
                  </a:cxn>
                  <a:cxn ang="0">
                    <a:pos x="260" y="225"/>
                  </a:cxn>
                  <a:cxn ang="0">
                    <a:pos x="0" y="225"/>
                  </a:cxn>
                  <a:cxn ang="0">
                    <a:pos x="0" y="225"/>
                  </a:cxn>
                </a:cxnLst>
                <a:rect l="0" t="0" r="r" b="b"/>
                <a:pathLst>
                  <a:path w="260" h="225">
                    <a:moveTo>
                      <a:pt x="0" y="225"/>
                    </a:moveTo>
                    <a:lnTo>
                      <a:pt x="1" y="195"/>
                    </a:lnTo>
                    <a:lnTo>
                      <a:pt x="3" y="165"/>
                    </a:lnTo>
                    <a:lnTo>
                      <a:pt x="8" y="135"/>
                    </a:lnTo>
                    <a:lnTo>
                      <a:pt x="14" y="107"/>
                    </a:lnTo>
                    <a:lnTo>
                      <a:pt x="21" y="79"/>
                    </a:lnTo>
                    <a:lnTo>
                      <a:pt x="31" y="52"/>
                    </a:lnTo>
                    <a:lnTo>
                      <a:pt x="42" y="25"/>
                    </a:lnTo>
                    <a:lnTo>
                      <a:pt x="54" y="0"/>
                    </a:lnTo>
                    <a:lnTo>
                      <a:pt x="260" y="225"/>
                    </a:lnTo>
                    <a:lnTo>
                      <a:pt x="0" y="22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8440" y="3892"/>
                <a:ext cx="150" cy="455"/>
              </a:xfrm>
              <a:custGeom>
                <a:avLst/>
                <a:gdLst/>
                <a:ahLst/>
                <a:cxnLst>
                  <a:cxn ang="0">
                    <a:pos x="150" y="41"/>
                  </a:cxn>
                  <a:cxn ang="0">
                    <a:pos x="150" y="455"/>
                  </a:cxn>
                  <a:cxn ang="0">
                    <a:pos x="0" y="0"/>
                  </a:cxn>
                  <a:cxn ang="0">
                    <a:pos x="150" y="0"/>
                  </a:cxn>
                  <a:cxn ang="0">
                    <a:pos x="150" y="41"/>
                  </a:cxn>
                </a:cxnLst>
                <a:rect l="0" t="0" r="r" b="b"/>
                <a:pathLst>
                  <a:path w="150" h="455">
                    <a:moveTo>
                      <a:pt x="150" y="41"/>
                    </a:moveTo>
                    <a:lnTo>
                      <a:pt x="150" y="455"/>
                    </a:lnTo>
                    <a:lnTo>
                      <a:pt x="0" y="0"/>
                    </a:lnTo>
                    <a:lnTo>
                      <a:pt x="150" y="0"/>
                    </a:lnTo>
                    <a:lnTo>
                      <a:pt x="150" y="41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8288" y="3975"/>
                <a:ext cx="302" cy="563"/>
              </a:xfrm>
              <a:custGeom>
                <a:avLst/>
                <a:gdLst/>
                <a:ahLst/>
                <a:cxnLst>
                  <a:cxn ang="0">
                    <a:pos x="302" y="563"/>
                  </a:cxn>
                  <a:cxn ang="0">
                    <a:pos x="302" y="450"/>
                  </a:cxn>
                  <a:cxn ang="0">
                    <a:pos x="105" y="0"/>
                  </a:cxn>
                  <a:cxn ang="0">
                    <a:pos x="91" y="6"/>
                  </a:cxn>
                  <a:cxn ang="0">
                    <a:pos x="77" y="13"/>
                  </a:cxn>
                  <a:cxn ang="0">
                    <a:pos x="64" y="20"/>
                  </a:cxn>
                  <a:cxn ang="0">
                    <a:pos x="51" y="27"/>
                  </a:cxn>
                  <a:cxn ang="0">
                    <a:pos x="38" y="35"/>
                  </a:cxn>
                  <a:cxn ang="0">
                    <a:pos x="24" y="44"/>
                  </a:cxn>
                  <a:cxn ang="0">
                    <a:pos x="12" y="53"/>
                  </a:cxn>
                  <a:cxn ang="0">
                    <a:pos x="0" y="62"/>
                  </a:cxn>
                  <a:cxn ang="0">
                    <a:pos x="5" y="69"/>
                  </a:cxn>
                  <a:cxn ang="0">
                    <a:pos x="15" y="86"/>
                  </a:cxn>
                  <a:cxn ang="0">
                    <a:pos x="30" y="112"/>
                  </a:cxn>
                  <a:cxn ang="0">
                    <a:pos x="50" y="144"/>
                  </a:cxn>
                  <a:cxn ang="0">
                    <a:pos x="73" y="183"/>
                  </a:cxn>
                  <a:cxn ang="0">
                    <a:pos x="98" y="225"/>
                  </a:cxn>
                  <a:cxn ang="0">
                    <a:pos x="126" y="270"/>
                  </a:cxn>
                  <a:cxn ang="0">
                    <a:pos x="154" y="317"/>
                  </a:cxn>
                  <a:cxn ang="0">
                    <a:pos x="181" y="363"/>
                  </a:cxn>
                  <a:cxn ang="0">
                    <a:pos x="209" y="407"/>
                  </a:cxn>
                  <a:cxn ang="0">
                    <a:pos x="233" y="449"/>
                  </a:cxn>
                  <a:cxn ang="0">
                    <a:pos x="256" y="486"/>
                  </a:cxn>
                  <a:cxn ang="0">
                    <a:pos x="275" y="518"/>
                  </a:cxn>
                  <a:cxn ang="0">
                    <a:pos x="289" y="542"/>
                  </a:cxn>
                  <a:cxn ang="0">
                    <a:pos x="299" y="558"/>
                  </a:cxn>
                  <a:cxn ang="0">
                    <a:pos x="302" y="563"/>
                  </a:cxn>
                </a:cxnLst>
                <a:rect l="0" t="0" r="r" b="b"/>
                <a:pathLst>
                  <a:path w="302" h="563">
                    <a:moveTo>
                      <a:pt x="302" y="563"/>
                    </a:moveTo>
                    <a:lnTo>
                      <a:pt x="302" y="450"/>
                    </a:lnTo>
                    <a:lnTo>
                      <a:pt x="105" y="0"/>
                    </a:lnTo>
                    <a:lnTo>
                      <a:pt x="91" y="6"/>
                    </a:lnTo>
                    <a:lnTo>
                      <a:pt x="77" y="13"/>
                    </a:lnTo>
                    <a:lnTo>
                      <a:pt x="64" y="20"/>
                    </a:lnTo>
                    <a:lnTo>
                      <a:pt x="51" y="27"/>
                    </a:lnTo>
                    <a:lnTo>
                      <a:pt x="38" y="35"/>
                    </a:lnTo>
                    <a:lnTo>
                      <a:pt x="24" y="44"/>
                    </a:lnTo>
                    <a:lnTo>
                      <a:pt x="12" y="53"/>
                    </a:lnTo>
                    <a:lnTo>
                      <a:pt x="0" y="62"/>
                    </a:lnTo>
                    <a:lnTo>
                      <a:pt x="5" y="69"/>
                    </a:lnTo>
                    <a:lnTo>
                      <a:pt x="15" y="86"/>
                    </a:lnTo>
                    <a:lnTo>
                      <a:pt x="30" y="112"/>
                    </a:lnTo>
                    <a:lnTo>
                      <a:pt x="50" y="144"/>
                    </a:lnTo>
                    <a:lnTo>
                      <a:pt x="73" y="183"/>
                    </a:lnTo>
                    <a:lnTo>
                      <a:pt x="98" y="225"/>
                    </a:lnTo>
                    <a:lnTo>
                      <a:pt x="126" y="270"/>
                    </a:lnTo>
                    <a:lnTo>
                      <a:pt x="154" y="317"/>
                    </a:lnTo>
                    <a:lnTo>
                      <a:pt x="181" y="363"/>
                    </a:lnTo>
                    <a:lnTo>
                      <a:pt x="209" y="407"/>
                    </a:lnTo>
                    <a:lnTo>
                      <a:pt x="233" y="449"/>
                    </a:lnTo>
                    <a:lnTo>
                      <a:pt x="256" y="486"/>
                    </a:lnTo>
                    <a:lnTo>
                      <a:pt x="275" y="518"/>
                    </a:lnTo>
                    <a:lnTo>
                      <a:pt x="289" y="542"/>
                    </a:lnTo>
                    <a:lnTo>
                      <a:pt x="299" y="558"/>
                    </a:lnTo>
                    <a:lnTo>
                      <a:pt x="302" y="56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8177" y="4073"/>
                <a:ext cx="413" cy="613"/>
              </a:xfrm>
              <a:custGeom>
                <a:avLst/>
                <a:gdLst/>
                <a:ahLst/>
                <a:cxnLst>
                  <a:cxn ang="0">
                    <a:pos x="413" y="503"/>
                  </a:cxn>
                  <a:cxn ang="0">
                    <a:pos x="413" y="613"/>
                  </a:cxn>
                  <a:cxn ang="0">
                    <a:pos x="0" y="82"/>
                  </a:cxn>
                  <a:cxn ang="0">
                    <a:pos x="7" y="71"/>
                  </a:cxn>
                  <a:cxn ang="0">
                    <a:pos x="15" y="60"/>
                  </a:cxn>
                  <a:cxn ang="0">
                    <a:pos x="24" y="50"/>
                  </a:cxn>
                  <a:cxn ang="0">
                    <a:pos x="32" y="39"/>
                  </a:cxn>
                  <a:cxn ang="0">
                    <a:pos x="41" y="29"/>
                  </a:cxn>
                  <a:cxn ang="0">
                    <a:pos x="50" y="19"/>
                  </a:cxn>
                  <a:cxn ang="0">
                    <a:pos x="59" y="9"/>
                  </a:cxn>
                  <a:cxn ang="0">
                    <a:pos x="69" y="0"/>
                  </a:cxn>
                  <a:cxn ang="0">
                    <a:pos x="413" y="503"/>
                  </a:cxn>
                </a:cxnLst>
                <a:rect l="0" t="0" r="r" b="b"/>
                <a:pathLst>
                  <a:path w="413" h="613">
                    <a:moveTo>
                      <a:pt x="413" y="503"/>
                    </a:moveTo>
                    <a:lnTo>
                      <a:pt x="413" y="613"/>
                    </a:lnTo>
                    <a:lnTo>
                      <a:pt x="0" y="82"/>
                    </a:lnTo>
                    <a:lnTo>
                      <a:pt x="7" y="71"/>
                    </a:lnTo>
                    <a:lnTo>
                      <a:pt x="15" y="60"/>
                    </a:lnTo>
                    <a:lnTo>
                      <a:pt x="24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50" y="19"/>
                    </a:lnTo>
                    <a:lnTo>
                      <a:pt x="59" y="9"/>
                    </a:lnTo>
                    <a:lnTo>
                      <a:pt x="69" y="0"/>
                    </a:lnTo>
                    <a:lnTo>
                      <a:pt x="413" y="50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5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984" y="2256"/>
              <a:ext cx="3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normalizeH="1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Ж</a:t>
              </a: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2920" y="2080"/>
              <a:ext cx="454" cy="510"/>
              <a:chOff x="7952" y="2341"/>
              <a:chExt cx="1135" cy="1278"/>
            </a:xfrm>
          </p:grpSpPr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7958" y="2703"/>
                <a:ext cx="445" cy="431"/>
              </a:xfrm>
              <a:custGeom>
                <a:avLst/>
                <a:gdLst/>
                <a:ahLst/>
                <a:cxnLst>
                  <a:cxn ang="0">
                    <a:pos x="17" y="241"/>
                  </a:cxn>
                  <a:cxn ang="0">
                    <a:pos x="53" y="254"/>
                  </a:cxn>
                  <a:cxn ang="0">
                    <a:pos x="78" y="252"/>
                  </a:cxn>
                  <a:cxn ang="0">
                    <a:pos x="104" y="238"/>
                  </a:cxn>
                  <a:cxn ang="0">
                    <a:pos x="129" y="213"/>
                  </a:cxn>
                  <a:cxn ang="0">
                    <a:pos x="178" y="174"/>
                  </a:cxn>
                  <a:cxn ang="0">
                    <a:pos x="218" y="157"/>
                  </a:cxn>
                  <a:cxn ang="0">
                    <a:pos x="275" y="136"/>
                  </a:cxn>
                  <a:cxn ang="0">
                    <a:pos x="334" y="130"/>
                  </a:cxn>
                  <a:cxn ang="0">
                    <a:pos x="379" y="135"/>
                  </a:cxn>
                  <a:cxn ang="0">
                    <a:pos x="412" y="136"/>
                  </a:cxn>
                  <a:cxn ang="0">
                    <a:pos x="442" y="127"/>
                  </a:cxn>
                  <a:cxn ang="0">
                    <a:pos x="462" y="111"/>
                  </a:cxn>
                  <a:cxn ang="0">
                    <a:pos x="479" y="86"/>
                  </a:cxn>
                  <a:cxn ang="0">
                    <a:pos x="501" y="38"/>
                  </a:cxn>
                  <a:cxn ang="0">
                    <a:pos x="522" y="14"/>
                  </a:cxn>
                  <a:cxn ang="0">
                    <a:pos x="568" y="2"/>
                  </a:cxn>
                  <a:cxn ang="0">
                    <a:pos x="642" y="5"/>
                  </a:cxn>
                  <a:cxn ang="0">
                    <a:pos x="667" y="14"/>
                  </a:cxn>
                  <a:cxn ang="0">
                    <a:pos x="676" y="49"/>
                  </a:cxn>
                  <a:cxn ang="0">
                    <a:pos x="690" y="97"/>
                  </a:cxn>
                  <a:cxn ang="0">
                    <a:pos x="728" y="213"/>
                  </a:cxn>
                  <a:cxn ang="0">
                    <a:pos x="773" y="329"/>
                  </a:cxn>
                  <a:cxn ang="0">
                    <a:pos x="797" y="374"/>
                  </a:cxn>
                  <a:cxn ang="0">
                    <a:pos x="820" y="409"/>
                  </a:cxn>
                  <a:cxn ang="0">
                    <a:pos x="833" y="454"/>
                  </a:cxn>
                  <a:cxn ang="0">
                    <a:pos x="853" y="517"/>
                  </a:cxn>
                  <a:cxn ang="0">
                    <a:pos x="883" y="617"/>
                  </a:cxn>
                  <a:cxn ang="0">
                    <a:pos x="867" y="625"/>
                  </a:cxn>
                  <a:cxn ang="0">
                    <a:pos x="825" y="592"/>
                  </a:cxn>
                  <a:cxn ang="0">
                    <a:pos x="789" y="568"/>
                  </a:cxn>
                  <a:cxn ang="0">
                    <a:pos x="758" y="562"/>
                  </a:cxn>
                  <a:cxn ang="0">
                    <a:pos x="726" y="581"/>
                  </a:cxn>
                  <a:cxn ang="0">
                    <a:pos x="679" y="636"/>
                  </a:cxn>
                  <a:cxn ang="0">
                    <a:pos x="626" y="689"/>
                  </a:cxn>
                  <a:cxn ang="0">
                    <a:pos x="582" y="703"/>
                  </a:cxn>
                  <a:cxn ang="0">
                    <a:pos x="512" y="701"/>
                  </a:cxn>
                  <a:cxn ang="0">
                    <a:pos x="445" y="701"/>
                  </a:cxn>
                  <a:cxn ang="0">
                    <a:pos x="404" y="723"/>
                  </a:cxn>
                  <a:cxn ang="0">
                    <a:pos x="348" y="792"/>
                  </a:cxn>
                  <a:cxn ang="0">
                    <a:pos x="315" y="839"/>
                  </a:cxn>
                  <a:cxn ang="0">
                    <a:pos x="293" y="859"/>
                  </a:cxn>
                  <a:cxn ang="0">
                    <a:pos x="279" y="861"/>
                  </a:cxn>
                  <a:cxn ang="0">
                    <a:pos x="262" y="856"/>
                  </a:cxn>
                  <a:cxn ang="0">
                    <a:pos x="236" y="847"/>
                  </a:cxn>
                  <a:cxn ang="0">
                    <a:pos x="218" y="833"/>
                  </a:cxn>
                  <a:cxn ang="0">
                    <a:pos x="207" y="798"/>
                  </a:cxn>
                  <a:cxn ang="0">
                    <a:pos x="182" y="731"/>
                  </a:cxn>
                  <a:cxn ang="0">
                    <a:pos x="151" y="645"/>
                  </a:cxn>
                  <a:cxn ang="0">
                    <a:pos x="81" y="449"/>
                  </a:cxn>
                  <a:cxn ang="0">
                    <a:pos x="48" y="359"/>
                  </a:cxn>
                  <a:cxn ang="0">
                    <a:pos x="20" y="283"/>
                  </a:cxn>
                  <a:cxn ang="0">
                    <a:pos x="0" y="232"/>
                  </a:cxn>
                </a:cxnLst>
                <a:rect l="0" t="0" r="r" b="b"/>
                <a:pathLst>
                  <a:path w="889" h="862">
                    <a:moveTo>
                      <a:pt x="0" y="232"/>
                    </a:moveTo>
                    <a:lnTo>
                      <a:pt x="17" y="241"/>
                    </a:lnTo>
                    <a:lnTo>
                      <a:pt x="32" y="249"/>
                    </a:lnTo>
                    <a:lnTo>
                      <a:pt x="53" y="254"/>
                    </a:lnTo>
                    <a:lnTo>
                      <a:pt x="64" y="254"/>
                    </a:lnTo>
                    <a:lnTo>
                      <a:pt x="78" y="252"/>
                    </a:lnTo>
                    <a:lnTo>
                      <a:pt x="90" y="247"/>
                    </a:lnTo>
                    <a:lnTo>
                      <a:pt x="104" y="238"/>
                    </a:lnTo>
                    <a:lnTo>
                      <a:pt x="117" y="227"/>
                    </a:lnTo>
                    <a:lnTo>
                      <a:pt x="129" y="213"/>
                    </a:lnTo>
                    <a:lnTo>
                      <a:pt x="160" y="185"/>
                    </a:lnTo>
                    <a:lnTo>
                      <a:pt x="178" y="174"/>
                    </a:lnTo>
                    <a:lnTo>
                      <a:pt x="198" y="164"/>
                    </a:lnTo>
                    <a:lnTo>
                      <a:pt x="218" y="157"/>
                    </a:lnTo>
                    <a:lnTo>
                      <a:pt x="237" y="149"/>
                    </a:lnTo>
                    <a:lnTo>
                      <a:pt x="275" y="136"/>
                    </a:lnTo>
                    <a:lnTo>
                      <a:pt x="314" y="130"/>
                    </a:lnTo>
                    <a:lnTo>
                      <a:pt x="334" y="130"/>
                    </a:lnTo>
                    <a:lnTo>
                      <a:pt x="357" y="132"/>
                    </a:lnTo>
                    <a:lnTo>
                      <a:pt x="379" y="135"/>
                    </a:lnTo>
                    <a:lnTo>
                      <a:pt x="398" y="136"/>
                    </a:lnTo>
                    <a:lnTo>
                      <a:pt x="412" y="136"/>
                    </a:lnTo>
                    <a:lnTo>
                      <a:pt x="423" y="135"/>
                    </a:lnTo>
                    <a:lnTo>
                      <a:pt x="442" y="127"/>
                    </a:lnTo>
                    <a:lnTo>
                      <a:pt x="451" y="121"/>
                    </a:lnTo>
                    <a:lnTo>
                      <a:pt x="462" y="111"/>
                    </a:lnTo>
                    <a:lnTo>
                      <a:pt x="471" y="100"/>
                    </a:lnTo>
                    <a:lnTo>
                      <a:pt x="479" y="86"/>
                    </a:lnTo>
                    <a:lnTo>
                      <a:pt x="493" y="53"/>
                    </a:lnTo>
                    <a:lnTo>
                      <a:pt x="501" y="38"/>
                    </a:lnTo>
                    <a:lnTo>
                      <a:pt x="511" y="25"/>
                    </a:lnTo>
                    <a:lnTo>
                      <a:pt x="522" y="14"/>
                    </a:lnTo>
                    <a:lnTo>
                      <a:pt x="534" y="8"/>
                    </a:lnTo>
                    <a:lnTo>
                      <a:pt x="568" y="2"/>
                    </a:lnTo>
                    <a:lnTo>
                      <a:pt x="607" y="0"/>
                    </a:lnTo>
                    <a:lnTo>
                      <a:pt x="642" y="5"/>
                    </a:lnTo>
                    <a:lnTo>
                      <a:pt x="656" y="8"/>
                    </a:lnTo>
                    <a:lnTo>
                      <a:pt x="667" y="14"/>
                    </a:lnTo>
                    <a:lnTo>
                      <a:pt x="672" y="30"/>
                    </a:lnTo>
                    <a:lnTo>
                      <a:pt x="676" y="49"/>
                    </a:lnTo>
                    <a:lnTo>
                      <a:pt x="684" y="72"/>
                    </a:lnTo>
                    <a:lnTo>
                      <a:pt x="690" y="97"/>
                    </a:lnTo>
                    <a:lnTo>
                      <a:pt x="707" y="152"/>
                    </a:lnTo>
                    <a:lnTo>
                      <a:pt x="728" y="213"/>
                    </a:lnTo>
                    <a:lnTo>
                      <a:pt x="750" y="272"/>
                    </a:lnTo>
                    <a:lnTo>
                      <a:pt x="773" y="329"/>
                    </a:lnTo>
                    <a:lnTo>
                      <a:pt x="786" y="352"/>
                    </a:lnTo>
                    <a:lnTo>
                      <a:pt x="797" y="374"/>
                    </a:lnTo>
                    <a:lnTo>
                      <a:pt x="809" y="393"/>
                    </a:lnTo>
                    <a:lnTo>
                      <a:pt x="820" y="409"/>
                    </a:lnTo>
                    <a:lnTo>
                      <a:pt x="825" y="427"/>
                    </a:lnTo>
                    <a:lnTo>
                      <a:pt x="833" y="454"/>
                    </a:lnTo>
                    <a:lnTo>
                      <a:pt x="842" y="484"/>
                    </a:lnTo>
                    <a:lnTo>
                      <a:pt x="853" y="517"/>
                    </a:lnTo>
                    <a:lnTo>
                      <a:pt x="875" y="585"/>
                    </a:lnTo>
                    <a:lnTo>
                      <a:pt x="883" y="617"/>
                    </a:lnTo>
                    <a:lnTo>
                      <a:pt x="889" y="643"/>
                    </a:lnTo>
                    <a:lnTo>
                      <a:pt x="867" y="625"/>
                    </a:lnTo>
                    <a:lnTo>
                      <a:pt x="845" y="607"/>
                    </a:lnTo>
                    <a:lnTo>
                      <a:pt x="825" y="592"/>
                    </a:lnTo>
                    <a:lnTo>
                      <a:pt x="806" y="578"/>
                    </a:lnTo>
                    <a:lnTo>
                      <a:pt x="789" y="568"/>
                    </a:lnTo>
                    <a:lnTo>
                      <a:pt x="773" y="562"/>
                    </a:lnTo>
                    <a:lnTo>
                      <a:pt x="758" y="562"/>
                    </a:lnTo>
                    <a:lnTo>
                      <a:pt x="742" y="568"/>
                    </a:lnTo>
                    <a:lnTo>
                      <a:pt x="726" y="581"/>
                    </a:lnTo>
                    <a:lnTo>
                      <a:pt x="711" y="596"/>
                    </a:lnTo>
                    <a:lnTo>
                      <a:pt x="679" y="636"/>
                    </a:lnTo>
                    <a:lnTo>
                      <a:pt x="645" y="673"/>
                    </a:lnTo>
                    <a:lnTo>
                      <a:pt x="626" y="689"/>
                    </a:lnTo>
                    <a:lnTo>
                      <a:pt x="606" y="698"/>
                    </a:lnTo>
                    <a:lnTo>
                      <a:pt x="582" y="703"/>
                    </a:lnTo>
                    <a:lnTo>
                      <a:pt x="561" y="704"/>
                    </a:lnTo>
                    <a:lnTo>
                      <a:pt x="512" y="701"/>
                    </a:lnTo>
                    <a:lnTo>
                      <a:pt x="467" y="700"/>
                    </a:lnTo>
                    <a:lnTo>
                      <a:pt x="445" y="701"/>
                    </a:lnTo>
                    <a:lnTo>
                      <a:pt x="423" y="709"/>
                    </a:lnTo>
                    <a:lnTo>
                      <a:pt x="404" y="723"/>
                    </a:lnTo>
                    <a:lnTo>
                      <a:pt x="386" y="742"/>
                    </a:lnTo>
                    <a:lnTo>
                      <a:pt x="348" y="792"/>
                    </a:lnTo>
                    <a:lnTo>
                      <a:pt x="331" y="817"/>
                    </a:lnTo>
                    <a:lnTo>
                      <a:pt x="315" y="839"/>
                    </a:lnTo>
                    <a:lnTo>
                      <a:pt x="301" y="855"/>
                    </a:lnTo>
                    <a:lnTo>
                      <a:pt x="293" y="859"/>
                    </a:lnTo>
                    <a:lnTo>
                      <a:pt x="287" y="862"/>
                    </a:lnTo>
                    <a:lnTo>
                      <a:pt x="279" y="861"/>
                    </a:lnTo>
                    <a:lnTo>
                      <a:pt x="273" y="859"/>
                    </a:lnTo>
                    <a:lnTo>
                      <a:pt x="262" y="856"/>
                    </a:lnTo>
                    <a:lnTo>
                      <a:pt x="246" y="852"/>
                    </a:lnTo>
                    <a:lnTo>
                      <a:pt x="236" y="847"/>
                    </a:lnTo>
                    <a:lnTo>
                      <a:pt x="221" y="839"/>
                    </a:lnTo>
                    <a:lnTo>
                      <a:pt x="218" y="833"/>
                    </a:lnTo>
                    <a:lnTo>
                      <a:pt x="215" y="823"/>
                    </a:lnTo>
                    <a:lnTo>
                      <a:pt x="207" y="798"/>
                    </a:lnTo>
                    <a:lnTo>
                      <a:pt x="195" y="769"/>
                    </a:lnTo>
                    <a:lnTo>
                      <a:pt x="182" y="731"/>
                    </a:lnTo>
                    <a:lnTo>
                      <a:pt x="167" y="690"/>
                    </a:lnTo>
                    <a:lnTo>
                      <a:pt x="151" y="645"/>
                    </a:lnTo>
                    <a:lnTo>
                      <a:pt x="117" y="548"/>
                    </a:lnTo>
                    <a:lnTo>
                      <a:pt x="81" y="449"/>
                    </a:lnTo>
                    <a:lnTo>
                      <a:pt x="64" y="402"/>
                    </a:lnTo>
                    <a:lnTo>
                      <a:pt x="48" y="359"/>
                    </a:lnTo>
                    <a:lnTo>
                      <a:pt x="32" y="318"/>
                    </a:lnTo>
                    <a:lnTo>
                      <a:pt x="20" y="283"/>
                    </a:lnTo>
                    <a:lnTo>
                      <a:pt x="9" y="254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aphicFrame>
            <p:nvGraphicFramePr>
              <p:cNvPr id="51" name="Object 52"/>
              <p:cNvGraphicFramePr>
                <a:graphicFrameLocks noChangeAspect="1"/>
              </p:cNvGraphicFramePr>
              <p:nvPr/>
            </p:nvGraphicFramePr>
            <p:xfrm>
              <a:off x="7952" y="2341"/>
              <a:ext cx="1135" cy="1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8" name="Clip" r:id="rId3" imgW="1522080" imgH="2286000" progId="">
                      <p:embed/>
                    </p:oleObj>
                  </mc:Choice>
                  <mc:Fallback>
                    <p:oleObj name="Clip" r:id="rId3" imgW="1522080" imgH="2286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52" y="2341"/>
                            <a:ext cx="1135" cy="1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DDDDDD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" name="Group 54"/>
            <p:cNvGrpSpPr>
              <a:grpSpLocks/>
            </p:cNvGrpSpPr>
            <p:nvPr/>
          </p:nvGrpSpPr>
          <p:grpSpPr bwMode="auto">
            <a:xfrm>
              <a:off x="1739" y="2137"/>
              <a:ext cx="572" cy="455"/>
              <a:chOff x="7827" y="4929"/>
              <a:chExt cx="1430" cy="1136"/>
            </a:xfrm>
          </p:grpSpPr>
          <p:sp>
            <p:nvSpPr>
              <p:cNvPr id="48" name="AutoShape 55"/>
              <p:cNvSpPr>
                <a:spLocks noChangeArrowheads="1"/>
              </p:cNvSpPr>
              <p:nvPr/>
            </p:nvSpPr>
            <p:spPr bwMode="auto">
              <a:xfrm rot="5400000" flipV="1">
                <a:off x="7614" y="5142"/>
                <a:ext cx="1136" cy="710"/>
              </a:xfrm>
              <a:custGeom>
                <a:avLst/>
                <a:gdLst>
                  <a:gd name="G0" fmla="+- 5172 0 0"/>
                  <a:gd name="G1" fmla="+- 21600 0 5172"/>
                  <a:gd name="G2" fmla="*/ 5172 1 2"/>
                  <a:gd name="G3" fmla="+- 21600 0 G2"/>
                  <a:gd name="G4" fmla="+/ 5172 21600 2"/>
                  <a:gd name="G5" fmla="+/ G1 0 2"/>
                  <a:gd name="G6" fmla="*/ 21600 21600 5172"/>
                  <a:gd name="G7" fmla="*/ G6 1 2"/>
                  <a:gd name="G8" fmla="+- 21600 0 G7"/>
                  <a:gd name="G9" fmla="*/ 21600 1 2"/>
                  <a:gd name="G10" fmla="+- 5172 0 G9"/>
                  <a:gd name="G11" fmla="?: G10 G8 0"/>
                  <a:gd name="G12" fmla="?: G10 G7 21600"/>
                  <a:gd name="T0" fmla="*/ 19014 w 21600"/>
                  <a:gd name="T1" fmla="*/ 10800 h 21600"/>
                  <a:gd name="T2" fmla="*/ 10800 w 21600"/>
                  <a:gd name="T3" fmla="*/ 21600 h 21600"/>
                  <a:gd name="T4" fmla="*/ 2586 w 21600"/>
                  <a:gd name="T5" fmla="*/ 10800 h 21600"/>
                  <a:gd name="T6" fmla="*/ 10800 w 21600"/>
                  <a:gd name="T7" fmla="*/ 0 h 21600"/>
                  <a:gd name="T8" fmla="*/ 4386 w 21600"/>
                  <a:gd name="T9" fmla="*/ 4386 h 21600"/>
                  <a:gd name="T10" fmla="*/ 17214 w 21600"/>
                  <a:gd name="T11" fmla="*/ 17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172" y="21600"/>
                    </a:lnTo>
                    <a:lnTo>
                      <a:pt x="164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0" scaled="1"/>
              </a:gradFill>
              <a:ln w="2857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" name="AutoShape 56"/>
              <p:cNvSpPr>
                <a:spLocks noChangeArrowheads="1"/>
              </p:cNvSpPr>
              <p:nvPr/>
            </p:nvSpPr>
            <p:spPr bwMode="auto">
              <a:xfrm rot="16200000" flipH="1" flipV="1">
                <a:off x="8334" y="5142"/>
                <a:ext cx="1136" cy="710"/>
              </a:xfrm>
              <a:custGeom>
                <a:avLst/>
                <a:gdLst>
                  <a:gd name="G0" fmla="+- 5172 0 0"/>
                  <a:gd name="G1" fmla="+- 21600 0 5172"/>
                  <a:gd name="G2" fmla="*/ 5172 1 2"/>
                  <a:gd name="G3" fmla="+- 21600 0 G2"/>
                  <a:gd name="G4" fmla="+/ 5172 21600 2"/>
                  <a:gd name="G5" fmla="+/ G1 0 2"/>
                  <a:gd name="G6" fmla="*/ 21600 21600 5172"/>
                  <a:gd name="G7" fmla="*/ G6 1 2"/>
                  <a:gd name="G8" fmla="+- 21600 0 G7"/>
                  <a:gd name="G9" fmla="*/ 21600 1 2"/>
                  <a:gd name="G10" fmla="+- 5172 0 G9"/>
                  <a:gd name="G11" fmla="?: G10 G8 0"/>
                  <a:gd name="G12" fmla="?: G10 G7 21600"/>
                  <a:gd name="T0" fmla="*/ 19014 w 21600"/>
                  <a:gd name="T1" fmla="*/ 10800 h 21600"/>
                  <a:gd name="T2" fmla="*/ 10800 w 21600"/>
                  <a:gd name="T3" fmla="*/ 21600 h 21600"/>
                  <a:gd name="T4" fmla="*/ 2586 w 21600"/>
                  <a:gd name="T5" fmla="*/ 10800 h 21600"/>
                  <a:gd name="T6" fmla="*/ 10800 w 21600"/>
                  <a:gd name="T7" fmla="*/ 0 h 21600"/>
                  <a:gd name="T8" fmla="*/ 4386 w 21600"/>
                  <a:gd name="T9" fmla="*/ 4386 h 21600"/>
                  <a:gd name="T10" fmla="*/ 17214 w 21600"/>
                  <a:gd name="T11" fmla="*/ 17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172" y="21600"/>
                    </a:lnTo>
                    <a:lnTo>
                      <a:pt x="164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857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60" name="Text Box 207"/>
          <p:cNvSpPr txBox="1">
            <a:spLocks noChangeArrowheads="1"/>
          </p:cNvSpPr>
          <p:nvPr/>
        </p:nvSpPr>
        <p:spPr bwMode="auto">
          <a:xfrm>
            <a:off x="214282" y="142852"/>
            <a:ext cx="8648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Определите 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какому признаку эти фигуры собраны в каждой группе?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74645" y="1684145"/>
            <a:ext cx="6408458" cy="940732"/>
            <a:chOff x="1357717" y="1944244"/>
            <a:chExt cx="6408458" cy="940732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5293826" y="1958059"/>
              <a:ext cx="964544" cy="692413"/>
            </a:xfrm>
            <a:prstGeom prst="flowChartInputOutpu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7211660" y="1944244"/>
              <a:ext cx="554515" cy="7858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FF">
                          <a:gamma/>
                          <a:shade val="46275"/>
                          <a:invGamma/>
                        </a:srgbClr>
                      </a:gs>
                      <a:gs pos="50000">
                        <a:srgbClr val="0000FF"/>
                      </a:gs>
                      <a:gs pos="100000">
                        <a:srgbClr val="00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S</a:t>
              </a:r>
              <a:endParaRPr lang="ru-RU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</p:txBody>
        </p:sp>
        <p:sp>
          <p:nvSpPr>
            <p:cNvPr id="6" name="AutoShape 53" descr="Плетенка"/>
            <p:cNvSpPr>
              <a:spLocks noChangeArrowheads="1"/>
            </p:cNvSpPr>
            <p:nvPr/>
          </p:nvSpPr>
          <p:spPr bwMode="auto">
            <a:xfrm>
              <a:off x="3161676" y="1958059"/>
              <a:ext cx="845440" cy="785818"/>
            </a:xfrm>
            <a:prstGeom prst="plus">
              <a:avLst>
                <a:gd name="adj" fmla="val 25000"/>
              </a:avLst>
            </a:prstGeom>
            <a:pattFill prst="weave">
              <a:fgClr>
                <a:srgbClr val="333399"/>
              </a:fgClr>
              <a:bgClr>
                <a:srgbClr val="FFFFFF"/>
              </a:bgClr>
            </a:patt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1" name="Group 20"/>
            <p:cNvGrpSpPr>
              <a:grpSpLocks/>
            </p:cNvGrpSpPr>
            <p:nvPr/>
          </p:nvGrpSpPr>
          <p:grpSpPr bwMode="auto">
            <a:xfrm>
              <a:off x="1357717" y="1987240"/>
              <a:ext cx="916347" cy="897736"/>
              <a:chOff x="1986" y="840"/>
              <a:chExt cx="1122" cy="998"/>
            </a:xfrm>
          </p:grpSpPr>
          <p:sp>
            <p:nvSpPr>
              <p:cNvPr id="63" name="Freeform 21"/>
              <p:cNvSpPr>
                <a:spLocks/>
              </p:cNvSpPr>
              <p:nvPr/>
            </p:nvSpPr>
            <p:spPr bwMode="auto">
              <a:xfrm>
                <a:off x="2092" y="896"/>
                <a:ext cx="278" cy="277"/>
              </a:xfrm>
              <a:custGeom>
                <a:avLst/>
                <a:gdLst>
                  <a:gd name="T0" fmla="*/ 63 w 213"/>
                  <a:gd name="T1" fmla="*/ 225 h 214"/>
                  <a:gd name="T2" fmla="*/ 76 w 213"/>
                  <a:gd name="T3" fmla="*/ 232 h 214"/>
                  <a:gd name="T4" fmla="*/ 91 w 213"/>
                  <a:gd name="T5" fmla="*/ 236 h 214"/>
                  <a:gd name="T6" fmla="*/ 110 w 213"/>
                  <a:gd name="T7" fmla="*/ 236 h 214"/>
                  <a:gd name="T8" fmla="*/ 128 w 213"/>
                  <a:gd name="T9" fmla="*/ 233 h 214"/>
                  <a:gd name="T10" fmla="*/ 145 w 213"/>
                  <a:gd name="T11" fmla="*/ 233 h 214"/>
                  <a:gd name="T12" fmla="*/ 163 w 213"/>
                  <a:gd name="T13" fmla="*/ 233 h 214"/>
                  <a:gd name="T14" fmla="*/ 181 w 213"/>
                  <a:gd name="T15" fmla="*/ 237 h 214"/>
                  <a:gd name="T16" fmla="*/ 197 w 213"/>
                  <a:gd name="T17" fmla="*/ 246 h 214"/>
                  <a:gd name="T18" fmla="*/ 209 w 213"/>
                  <a:gd name="T19" fmla="*/ 255 h 214"/>
                  <a:gd name="T20" fmla="*/ 215 w 213"/>
                  <a:gd name="T21" fmla="*/ 261 h 214"/>
                  <a:gd name="T22" fmla="*/ 217 w 213"/>
                  <a:gd name="T23" fmla="*/ 267 h 214"/>
                  <a:gd name="T24" fmla="*/ 222 w 213"/>
                  <a:gd name="T25" fmla="*/ 272 h 214"/>
                  <a:gd name="T26" fmla="*/ 226 w 213"/>
                  <a:gd name="T27" fmla="*/ 273 h 214"/>
                  <a:gd name="T28" fmla="*/ 232 w 213"/>
                  <a:gd name="T29" fmla="*/ 276 h 214"/>
                  <a:gd name="T30" fmla="*/ 240 w 213"/>
                  <a:gd name="T31" fmla="*/ 276 h 214"/>
                  <a:gd name="T32" fmla="*/ 248 w 213"/>
                  <a:gd name="T33" fmla="*/ 277 h 214"/>
                  <a:gd name="T34" fmla="*/ 256 w 213"/>
                  <a:gd name="T35" fmla="*/ 272 h 214"/>
                  <a:gd name="T36" fmla="*/ 262 w 213"/>
                  <a:gd name="T37" fmla="*/ 265 h 214"/>
                  <a:gd name="T38" fmla="*/ 269 w 213"/>
                  <a:gd name="T39" fmla="*/ 259 h 214"/>
                  <a:gd name="T40" fmla="*/ 278 w 213"/>
                  <a:gd name="T41" fmla="*/ 254 h 214"/>
                  <a:gd name="T42" fmla="*/ 269 w 213"/>
                  <a:gd name="T43" fmla="*/ 232 h 214"/>
                  <a:gd name="T44" fmla="*/ 266 w 213"/>
                  <a:gd name="T45" fmla="*/ 214 h 214"/>
                  <a:gd name="T46" fmla="*/ 266 w 213"/>
                  <a:gd name="T47" fmla="*/ 199 h 214"/>
                  <a:gd name="T48" fmla="*/ 264 w 213"/>
                  <a:gd name="T49" fmla="*/ 185 h 214"/>
                  <a:gd name="T50" fmla="*/ 256 w 213"/>
                  <a:gd name="T51" fmla="*/ 176 h 214"/>
                  <a:gd name="T52" fmla="*/ 240 w 213"/>
                  <a:gd name="T53" fmla="*/ 166 h 214"/>
                  <a:gd name="T54" fmla="*/ 219 w 213"/>
                  <a:gd name="T55" fmla="*/ 154 h 214"/>
                  <a:gd name="T56" fmla="*/ 200 w 213"/>
                  <a:gd name="T57" fmla="*/ 133 h 214"/>
                  <a:gd name="T58" fmla="*/ 184 w 213"/>
                  <a:gd name="T59" fmla="*/ 100 h 214"/>
                  <a:gd name="T60" fmla="*/ 184 w 213"/>
                  <a:gd name="T61" fmla="*/ 67 h 214"/>
                  <a:gd name="T62" fmla="*/ 191 w 213"/>
                  <a:gd name="T63" fmla="*/ 36 h 214"/>
                  <a:gd name="T64" fmla="*/ 197 w 213"/>
                  <a:gd name="T65" fmla="*/ 0 h 214"/>
                  <a:gd name="T66" fmla="*/ 168 w 213"/>
                  <a:gd name="T67" fmla="*/ 14 h 214"/>
                  <a:gd name="T68" fmla="*/ 141 w 213"/>
                  <a:gd name="T69" fmla="*/ 32 h 214"/>
                  <a:gd name="T70" fmla="*/ 114 w 213"/>
                  <a:gd name="T71" fmla="*/ 48 h 214"/>
                  <a:gd name="T72" fmla="*/ 89 w 213"/>
                  <a:gd name="T73" fmla="*/ 66 h 214"/>
                  <a:gd name="T74" fmla="*/ 65 w 213"/>
                  <a:gd name="T75" fmla="*/ 85 h 214"/>
                  <a:gd name="T76" fmla="*/ 42 w 213"/>
                  <a:gd name="T77" fmla="*/ 107 h 214"/>
                  <a:gd name="T78" fmla="*/ 20 w 213"/>
                  <a:gd name="T79" fmla="*/ 129 h 214"/>
                  <a:gd name="T80" fmla="*/ 0 w 213"/>
                  <a:gd name="T81" fmla="*/ 151 h 214"/>
                  <a:gd name="T82" fmla="*/ 20 w 213"/>
                  <a:gd name="T83" fmla="*/ 172 h 214"/>
                  <a:gd name="T84" fmla="*/ 34 w 213"/>
                  <a:gd name="T85" fmla="*/ 192 h 214"/>
                  <a:gd name="T86" fmla="*/ 47 w 213"/>
                  <a:gd name="T87" fmla="*/ 210 h 214"/>
                  <a:gd name="T88" fmla="*/ 63 w 213"/>
                  <a:gd name="T89" fmla="*/ 225 h 2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3" h="214">
                    <a:moveTo>
                      <a:pt x="48" y="174"/>
                    </a:moveTo>
                    <a:lnTo>
                      <a:pt x="58" y="179"/>
                    </a:lnTo>
                    <a:lnTo>
                      <a:pt x="70" y="182"/>
                    </a:lnTo>
                    <a:lnTo>
                      <a:pt x="84" y="182"/>
                    </a:lnTo>
                    <a:lnTo>
                      <a:pt x="98" y="180"/>
                    </a:lnTo>
                    <a:lnTo>
                      <a:pt x="111" y="180"/>
                    </a:lnTo>
                    <a:lnTo>
                      <a:pt x="125" y="180"/>
                    </a:lnTo>
                    <a:lnTo>
                      <a:pt x="139" y="183"/>
                    </a:lnTo>
                    <a:lnTo>
                      <a:pt x="151" y="190"/>
                    </a:lnTo>
                    <a:lnTo>
                      <a:pt x="160" y="197"/>
                    </a:lnTo>
                    <a:lnTo>
                      <a:pt x="165" y="202"/>
                    </a:lnTo>
                    <a:lnTo>
                      <a:pt x="166" y="206"/>
                    </a:lnTo>
                    <a:lnTo>
                      <a:pt x="170" y="210"/>
                    </a:lnTo>
                    <a:lnTo>
                      <a:pt x="173" y="211"/>
                    </a:lnTo>
                    <a:lnTo>
                      <a:pt x="178" y="213"/>
                    </a:lnTo>
                    <a:lnTo>
                      <a:pt x="184" y="213"/>
                    </a:lnTo>
                    <a:lnTo>
                      <a:pt x="190" y="214"/>
                    </a:lnTo>
                    <a:lnTo>
                      <a:pt x="196" y="210"/>
                    </a:lnTo>
                    <a:lnTo>
                      <a:pt x="201" y="205"/>
                    </a:lnTo>
                    <a:lnTo>
                      <a:pt x="206" y="200"/>
                    </a:lnTo>
                    <a:lnTo>
                      <a:pt x="213" y="196"/>
                    </a:lnTo>
                    <a:lnTo>
                      <a:pt x="206" y="179"/>
                    </a:lnTo>
                    <a:lnTo>
                      <a:pt x="204" y="165"/>
                    </a:lnTo>
                    <a:lnTo>
                      <a:pt x="204" y="154"/>
                    </a:lnTo>
                    <a:lnTo>
                      <a:pt x="202" y="143"/>
                    </a:lnTo>
                    <a:lnTo>
                      <a:pt x="196" y="136"/>
                    </a:lnTo>
                    <a:lnTo>
                      <a:pt x="184" y="128"/>
                    </a:lnTo>
                    <a:lnTo>
                      <a:pt x="168" y="119"/>
                    </a:lnTo>
                    <a:lnTo>
                      <a:pt x="153" y="103"/>
                    </a:lnTo>
                    <a:lnTo>
                      <a:pt x="141" y="77"/>
                    </a:lnTo>
                    <a:lnTo>
                      <a:pt x="141" y="52"/>
                    </a:lnTo>
                    <a:lnTo>
                      <a:pt x="146" y="28"/>
                    </a:lnTo>
                    <a:lnTo>
                      <a:pt x="151" y="0"/>
                    </a:lnTo>
                    <a:lnTo>
                      <a:pt x="129" y="11"/>
                    </a:lnTo>
                    <a:lnTo>
                      <a:pt x="108" y="25"/>
                    </a:lnTo>
                    <a:lnTo>
                      <a:pt x="87" y="37"/>
                    </a:lnTo>
                    <a:lnTo>
                      <a:pt x="68" y="51"/>
                    </a:lnTo>
                    <a:lnTo>
                      <a:pt x="50" y="66"/>
                    </a:lnTo>
                    <a:lnTo>
                      <a:pt x="32" y="83"/>
                    </a:lnTo>
                    <a:lnTo>
                      <a:pt x="15" y="100"/>
                    </a:lnTo>
                    <a:lnTo>
                      <a:pt x="0" y="117"/>
                    </a:lnTo>
                    <a:lnTo>
                      <a:pt x="15" y="133"/>
                    </a:lnTo>
                    <a:lnTo>
                      <a:pt x="26" y="148"/>
                    </a:lnTo>
                    <a:lnTo>
                      <a:pt x="36" y="162"/>
                    </a:lnTo>
                    <a:lnTo>
                      <a:pt x="48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2"/>
              <p:cNvSpPr>
                <a:spLocks/>
              </p:cNvSpPr>
              <p:nvPr/>
            </p:nvSpPr>
            <p:spPr bwMode="auto">
              <a:xfrm>
                <a:off x="2536" y="840"/>
                <a:ext cx="244" cy="258"/>
              </a:xfrm>
              <a:custGeom>
                <a:avLst/>
                <a:gdLst>
                  <a:gd name="T0" fmla="*/ 244 w 187"/>
                  <a:gd name="T1" fmla="*/ 45 h 199"/>
                  <a:gd name="T2" fmla="*/ 219 w 187"/>
                  <a:gd name="T3" fmla="*/ 36 h 199"/>
                  <a:gd name="T4" fmla="*/ 194 w 187"/>
                  <a:gd name="T5" fmla="*/ 29 h 199"/>
                  <a:gd name="T6" fmla="*/ 168 w 187"/>
                  <a:gd name="T7" fmla="*/ 22 h 199"/>
                  <a:gd name="T8" fmla="*/ 144 w 187"/>
                  <a:gd name="T9" fmla="*/ 14 h 199"/>
                  <a:gd name="T10" fmla="*/ 116 w 187"/>
                  <a:gd name="T11" fmla="*/ 10 h 199"/>
                  <a:gd name="T12" fmla="*/ 90 w 187"/>
                  <a:gd name="T13" fmla="*/ 6 h 199"/>
                  <a:gd name="T14" fmla="*/ 63 w 187"/>
                  <a:gd name="T15" fmla="*/ 3 h 199"/>
                  <a:gd name="T16" fmla="*/ 34 w 187"/>
                  <a:gd name="T17" fmla="*/ 0 h 199"/>
                  <a:gd name="T18" fmla="*/ 25 w 187"/>
                  <a:gd name="T19" fmla="*/ 26 h 199"/>
                  <a:gd name="T20" fmla="*/ 16 w 187"/>
                  <a:gd name="T21" fmla="*/ 48 h 199"/>
                  <a:gd name="T22" fmla="*/ 7 w 187"/>
                  <a:gd name="T23" fmla="*/ 67 h 199"/>
                  <a:gd name="T24" fmla="*/ 0 w 187"/>
                  <a:gd name="T25" fmla="*/ 88 h 199"/>
                  <a:gd name="T26" fmla="*/ 9 w 187"/>
                  <a:gd name="T27" fmla="*/ 115 h 199"/>
                  <a:gd name="T28" fmla="*/ 29 w 187"/>
                  <a:gd name="T29" fmla="*/ 140 h 199"/>
                  <a:gd name="T30" fmla="*/ 50 w 187"/>
                  <a:gd name="T31" fmla="*/ 167 h 199"/>
                  <a:gd name="T32" fmla="*/ 56 w 187"/>
                  <a:gd name="T33" fmla="*/ 197 h 199"/>
                  <a:gd name="T34" fmla="*/ 53 w 187"/>
                  <a:gd name="T35" fmla="*/ 214 h 199"/>
                  <a:gd name="T36" fmla="*/ 51 w 187"/>
                  <a:gd name="T37" fmla="*/ 222 h 199"/>
                  <a:gd name="T38" fmla="*/ 47 w 187"/>
                  <a:gd name="T39" fmla="*/ 226 h 199"/>
                  <a:gd name="T40" fmla="*/ 47 w 187"/>
                  <a:gd name="T41" fmla="*/ 232 h 199"/>
                  <a:gd name="T42" fmla="*/ 47 w 187"/>
                  <a:gd name="T43" fmla="*/ 236 h 199"/>
                  <a:gd name="T44" fmla="*/ 50 w 187"/>
                  <a:gd name="T45" fmla="*/ 241 h 199"/>
                  <a:gd name="T46" fmla="*/ 51 w 187"/>
                  <a:gd name="T47" fmla="*/ 248 h 199"/>
                  <a:gd name="T48" fmla="*/ 56 w 187"/>
                  <a:gd name="T49" fmla="*/ 254 h 199"/>
                  <a:gd name="T50" fmla="*/ 56 w 187"/>
                  <a:gd name="T51" fmla="*/ 254 h 199"/>
                  <a:gd name="T52" fmla="*/ 56 w 187"/>
                  <a:gd name="T53" fmla="*/ 254 h 199"/>
                  <a:gd name="T54" fmla="*/ 56 w 187"/>
                  <a:gd name="T55" fmla="*/ 254 h 199"/>
                  <a:gd name="T56" fmla="*/ 59 w 187"/>
                  <a:gd name="T57" fmla="*/ 254 h 199"/>
                  <a:gd name="T58" fmla="*/ 63 w 187"/>
                  <a:gd name="T59" fmla="*/ 255 h 199"/>
                  <a:gd name="T60" fmla="*/ 67 w 187"/>
                  <a:gd name="T61" fmla="*/ 255 h 199"/>
                  <a:gd name="T62" fmla="*/ 72 w 187"/>
                  <a:gd name="T63" fmla="*/ 255 h 199"/>
                  <a:gd name="T64" fmla="*/ 76 w 187"/>
                  <a:gd name="T65" fmla="*/ 258 h 199"/>
                  <a:gd name="T66" fmla="*/ 90 w 187"/>
                  <a:gd name="T67" fmla="*/ 237 h 199"/>
                  <a:gd name="T68" fmla="*/ 103 w 187"/>
                  <a:gd name="T69" fmla="*/ 226 h 199"/>
                  <a:gd name="T70" fmla="*/ 115 w 187"/>
                  <a:gd name="T71" fmla="*/ 215 h 199"/>
                  <a:gd name="T72" fmla="*/ 125 w 187"/>
                  <a:gd name="T73" fmla="*/ 206 h 199"/>
                  <a:gd name="T74" fmla="*/ 128 w 187"/>
                  <a:gd name="T75" fmla="*/ 193 h 199"/>
                  <a:gd name="T76" fmla="*/ 128 w 187"/>
                  <a:gd name="T77" fmla="*/ 176 h 199"/>
                  <a:gd name="T78" fmla="*/ 125 w 187"/>
                  <a:gd name="T79" fmla="*/ 156 h 199"/>
                  <a:gd name="T80" fmla="*/ 130 w 187"/>
                  <a:gd name="T81" fmla="*/ 130 h 199"/>
                  <a:gd name="T82" fmla="*/ 138 w 187"/>
                  <a:gd name="T83" fmla="*/ 111 h 199"/>
                  <a:gd name="T84" fmla="*/ 150 w 187"/>
                  <a:gd name="T85" fmla="*/ 97 h 199"/>
                  <a:gd name="T86" fmla="*/ 163 w 187"/>
                  <a:gd name="T87" fmla="*/ 88 h 199"/>
                  <a:gd name="T88" fmla="*/ 177 w 187"/>
                  <a:gd name="T89" fmla="*/ 78 h 199"/>
                  <a:gd name="T90" fmla="*/ 194 w 187"/>
                  <a:gd name="T91" fmla="*/ 70 h 199"/>
                  <a:gd name="T92" fmla="*/ 210 w 187"/>
                  <a:gd name="T93" fmla="*/ 64 h 199"/>
                  <a:gd name="T94" fmla="*/ 228 w 187"/>
                  <a:gd name="T95" fmla="*/ 56 h 199"/>
                  <a:gd name="T96" fmla="*/ 244 w 187"/>
                  <a:gd name="T97" fmla="*/ 45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7" h="199">
                    <a:moveTo>
                      <a:pt x="187" y="35"/>
                    </a:moveTo>
                    <a:lnTo>
                      <a:pt x="168" y="28"/>
                    </a:lnTo>
                    <a:lnTo>
                      <a:pt x="149" y="22"/>
                    </a:lnTo>
                    <a:lnTo>
                      <a:pt x="129" y="17"/>
                    </a:lnTo>
                    <a:lnTo>
                      <a:pt x="110" y="11"/>
                    </a:lnTo>
                    <a:lnTo>
                      <a:pt x="89" y="8"/>
                    </a:lnTo>
                    <a:lnTo>
                      <a:pt x="69" y="5"/>
                    </a:lnTo>
                    <a:lnTo>
                      <a:pt x="48" y="2"/>
                    </a:lnTo>
                    <a:lnTo>
                      <a:pt x="26" y="0"/>
                    </a:lnTo>
                    <a:lnTo>
                      <a:pt x="19" y="20"/>
                    </a:lnTo>
                    <a:lnTo>
                      <a:pt x="12" y="37"/>
                    </a:lnTo>
                    <a:lnTo>
                      <a:pt x="5" y="52"/>
                    </a:lnTo>
                    <a:lnTo>
                      <a:pt x="0" y="68"/>
                    </a:lnTo>
                    <a:lnTo>
                      <a:pt x="7" y="89"/>
                    </a:lnTo>
                    <a:lnTo>
                      <a:pt x="22" y="108"/>
                    </a:lnTo>
                    <a:lnTo>
                      <a:pt x="38" y="129"/>
                    </a:lnTo>
                    <a:lnTo>
                      <a:pt x="43" y="152"/>
                    </a:lnTo>
                    <a:lnTo>
                      <a:pt x="41" y="165"/>
                    </a:lnTo>
                    <a:lnTo>
                      <a:pt x="39" y="171"/>
                    </a:lnTo>
                    <a:lnTo>
                      <a:pt x="36" y="174"/>
                    </a:lnTo>
                    <a:lnTo>
                      <a:pt x="36" y="179"/>
                    </a:lnTo>
                    <a:lnTo>
                      <a:pt x="36" y="182"/>
                    </a:lnTo>
                    <a:lnTo>
                      <a:pt x="38" y="186"/>
                    </a:lnTo>
                    <a:lnTo>
                      <a:pt x="39" y="191"/>
                    </a:lnTo>
                    <a:lnTo>
                      <a:pt x="43" y="196"/>
                    </a:lnTo>
                    <a:lnTo>
                      <a:pt x="45" y="196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55" y="197"/>
                    </a:lnTo>
                    <a:lnTo>
                      <a:pt x="58" y="199"/>
                    </a:lnTo>
                    <a:lnTo>
                      <a:pt x="69" y="183"/>
                    </a:lnTo>
                    <a:lnTo>
                      <a:pt x="79" y="174"/>
                    </a:lnTo>
                    <a:lnTo>
                      <a:pt x="88" y="166"/>
                    </a:lnTo>
                    <a:lnTo>
                      <a:pt x="96" y="159"/>
                    </a:lnTo>
                    <a:lnTo>
                      <a:pt x="98" y="149"/>
                    </a:lnTo>
                    <a:lnTo>
                      <a:pt x="98" y="136"/>
                    </a:lnTo>
                    <a:lnTo>
                      <a:pt x="96" y="120"/>
                    </a:lnTo>
                    <a:lnTo>
                      <a:pt x="100" y="100"/>
                    </a:lnTo>
                    <a:lnTo>
                      <a:pt x="106" y="86"/>
                    </a:lnTo>
                    <a:lnTo>
                      <a:pt x="115" y="75"/>
                    </a:lnTo>
                    <a:lnTo>
                      <a:pt x="125" y="68"/>
                    </a:lnTo>
                    <a:lnTo>
                      <a:pt x="136" y="60"/>
                    </a:lnTo>
                    <a:lnTo>
                      <a:pt x="149" y="54"/>
                    </a:lnTo>
                    <a:lnTo>
                      <a:pt x="161" y="49"/>
                    </a:lnTo>
                    <a:lnTo>
                      <a:pt x="175" y="43"/>
                    </a:lnTo>
                    <a:lnTo>
                      <a:pt x="187" y="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3"/>
              <p:cNvSpPr>
                <a:spLocks/>
              </p:cNvSpPr>
              <p:nvPr/>
            </p:nvSpPr>
            <p:spPr bwMode="auto">
              <a:xfrm>
                <a:off x="2190" y="1562"/>
                <a:ext cx="277" cy="262"/>
              </a:xfrm>
              <a:custGeom>
                <a:avLst/>
                <a:gdLst>
                  <a:gd name="T0" fmla="*/ 263 w 212"/>
                  <a:gd name="T1" fmla="*/ 40 h 202"/>
                  <a:gd name="T2" fmla="*/ 265 w 212"/>
                  <a:gd name="T3" fmla="*/ 35 h 202"/>
                  <a:gd name="T4" fmla="*/ 263 w 212"/>
                  <a:gd name="T5" fmla="*/ 29 h 202"/>
                  <a:gd name="T6" fmla="*/ 261 w 212"/>
                  <a:gd name="T7" fmla="*/ 22 h 202"/>
                  <a:gd name="T8" fmla="*/ 261 w 212"/>
                  <a:gd name="T9" fmla="*/ 17 h 202"/>
                  <a:gd name="T10" fmla="*/ 252 w 212"/>
                  <a:gd name="T11" fmla="*/ 13 h 202"/>
                  <a:gd name="T12" fmla="*/ 243 w 212"/>
                  <a:gd name="T13" fmla="*/ 9 h 202"/>
                  <a:gd name="T14" fmla="*/ 234 w 212"/>
                  <a:gd name="T15" fmla="*/ 5 h 202"/>
                  <a:gd name="T16" fmla="*/ 225 w 212"/>
                  <a:gd name="T17" fmla="*/ 0 h 202"/>
                  <a:gd name="T18" fmla="*/ 205 w 212"/>
                  <a:gd name="T19" fmla="*/ 17 h 202"/>
                  <a:gd name="T20" fmla="*/ 189 w 212"/>
                  <a:gd name="T21" fmla="*/ 25 h 202"/>
                  <a:gd name="T22" fmla="*/ 174 w 212"/>
                  <a:gd name="T23" fmla="*/ 31 h 202"/>
                  <a:gd name="T24" fmla="*/ 159 w 212"/>
                  <a:gd name="T25" fmla="*/ 39 h 202"/>
                  <a:gd name="T26" fmla="*/ 153 w 212"/>
                  <a:gd name="T27" fmla="*/ 48 h 202"/>
                  <a:gd name="T28" fmla="*/ 149 w 212"/>
                  <a:gd name="T29" fmla="*/ 66 h 202"/>
                  <a:gd name="T30" fmla="*/ 142 w 212"/>
                  <a:gd name="T31" fmla="*/ 87 h 202"/>
                  <a:gd name="T32" fmla="*/ 131 w 212"/>
                  <a:gd name="T33" fmla="*/ 110 h 202"/>
                  <a:gd name="T34" fmla="*/ 118 w 212"/>
                  <a:gd name="T35" fmla="*/ 125 h 202"/>
                  <a:gd name="T36" fmla="*/ 103 w 212"/>
                  <a:gd name="T37" fmla="*/ 135 h 202"/>
                  <a:gd name="T38" fmla="*/ 88 w 212"/>
                  <a:gd name="T39" fmla="*/ 143 h 202"/>
                  <a:gd name="T40" fmla="*/ 71 w 212"/>
                  <a:gd name="T41" fmla="*/ 147 h 202"/>
                  <a:gd name="T42" fmla="*/ 55 w 212"/>
                  <a:gd name="T43" fmla="*/ 150 h 202"/>
                  <a:gd name="T44" fmla="*/ 37 w 212"/>
                  <a:gd name="T45" fmla="*/ 154 h 202"/>
                  <a:gd name="T46" fmla="*/ 18 w 212"/>
                  <a:gd name="T47" fmla="*/ 157 h 202"/>
                  <a:gd name="T48" fmla="*/ 0 w 212"/>
                  <a:gd name="T49" fmla="*/ 161 h 202"/>
                  <a:gd name="T50" fmla="*/ 25 w 212"/>
                  <a:gd name="T51" fmla="*/ 179 h 202"/>
                  <a:gd name="T52" fmla="*/ 52 w 212"/>
                  <a:gd name="T53" fmla="*/ 195 h 202"/>
                  <a:gd name="T54" fmla="*/ 78 w 212"/>
                  <a:gd name="T55" fmla="*/ 209 h 202"/>
                  <a:gd name="T56" fmla="*/ 106 w 212"/>
                  <a:gd name="T57" fmla="*/ 222 h 202"/>
                  <a:gd name="T58" fmla="*/ 135 w 212"/>
                  <a:gd name="T59" fmla="*/ 235 h 202"/>
                  <a:gd name="T60" fmla="*/ 165 w 212"/>
                  <a:gd name="T61" fmla="*/ 246 h 202"/>
                  <a:gd name="T62" fmla="*/ 196 w 212"/>
                  <a:gd name="T63" fmla="*/ 254 h 202"/>
                  <a:gd name="T64" fmla="*/ 227 w 212"/>
                  <a:gd name="T65" fmla="*/ 262 h 202"/>
                  <a:gd name="T66" fmla="*/ 240 w 212"/>
                  <a:gd name="T67" fmla="*/ 240 h 202"/>
                  <a:gd name="T68" fmla="*/ 253 w 212"/>
                  <a:gd name="T69" fmla="*/ 222 h 202"/>
                  <a:gd name="T70" fmla="*/ 268 w 212"/>
                  <a:gd name="T71" fmla="*/ 206 h 202"/>
                  <a:gd name="T72" fmla="*/ 277 w 212"/>
                  <a:gd name="T73" fmla="*/ 191 h 202"/>
                  <a:gd name="T74" fmla="*/ 274 w 212"/>
                  <a:gd name="T75" fmla="*/ 162 h 202"/>
                  <a:gd name="T76" fmla="*/ 261 w 212"/>
                  <a:gd name="T77" fmla="*/ 132 h 202"/>
                  <a:gd name="T78" fmla="*/ 247 w 212"/>
                  <a:gd name="T79" fmla="*/ 102 h 202"/>
                  <a:gd name="T80" fmla="*/ 247 w 212"/>
                  <a:gd name="T81" fmla="*/ 70 h 202"/>
                  <a:gd name="T82" fmla="*/ 253 w 212"/>
                  <a:gd name="T83" fmla="*/ 57 h 202"/>
                  <a:gd name="T84" fmla="*/ 259 w 212"/>
                  <a:gd name="T85" fmla="*/ 48 h 202"/>
                  <a:gd name="T86" fmla="*/ 261 w 212"/>
                  <a:gd name="T87" fmla="*/ 44 h 202"/>
                  <a:gd name="T88" fmla="*/ 263 w 212"/>
                  <a:gd name="T89" fmla="*/ 40 h 2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2" h="202">
                    <a:moveTo>
                      <a:pt x="201" y="31"/>
                    </a:moveTo>
                    <a:lnTo>
                      <a:pt x="203" y="27"/>
                    </a:lnTo>
                    <a:lnTo>
                      <a:pt x="201" y="22"/>
                    </a:lnTo>
                    <a:lnTo>
                      <a:pt x="200" y="17"/>
                    </a:lnTo>
                    <a:lnTo>
                      <a:pt x="200" y="13"/>
                    </a:lnTo>
                    <a:lnTo>
                      <a:pt x="193" y="10"/>
                    </a:lnTo>
                    <a:lnTo>
                      <a:pt x="186" y="7"/>
                    </a:lnTo>
                    <a:lnTo>
                      <a:pt x="179" y="4"/>
                    </a:lnTo>
                    <a:lnTo>
                      <a:pt x="172" y="0"/>
                    </a:lnTo>
                    <a:lnTo>
                      <a:pt x="157" y="13"/>
                    </a:lnTo>
                    <a:lnTo>
                      <a:pt x="145" y="19"/>
                    </a:lnTo>
                    <a:lnTo>
                      <a:pt x="133" y="24"/>
                    </a:lnTo>
                    <a:lnTo>
                      <a:pt x="122" y="30"/>
                    </a:lnTo>
                    <a:lnTo>
                      <a:pt x="117" y="37"/>
                    </a:lnTo>
                    <a:lnTo>
                      <a:pt x="114" y="51"/>
                    </a:lnTo>
                    <a:lnTo>
                      <a:pt x="109" y="67"/>
                    </a:lnTo>
                    <a:lnTo>
                      <a:pt x="100" y="85"/>
                    </a:lnTo>
                    <a:lnTo>
                      <a:pt x="90" y="96"/>
                    </a:lnTo>
                    <a:lnTo>
                      <a:pt x="79" y="104"/>
                    </a:lnTo>
                    <a:lnTo>
                      <a:pt x="67" y="110"/>
                    </a:lnTo>
                    <a:lnTo>
                      <a:pt x="54" y="113"/>
                    </a:lnTo>
                    <a:lnTo>
                      <a:pt x="42" y="116"/>
                    </a:lnTo>
                    <a:lnTo>
                      <a:pt x="28" y="119"/>
                    </a:lnTo>
                    <a:lnTo>
                      <a:pt x="14" y="121"/>
                    </a:lnTo>
                    <a:lnTo>
                      <a:pt x="0" y="124"/>
                    </a:lnTo>
                    <a:lnTo>
                      <a:pt x="19" y="138"/>
                    </a:lnTo>
                    <a:lnTo>
                      <a:pt x="40" y="150"/>
                    </a:lnTo>
                    <a:lnTo>
                      <a:pt x="60" y="161"/>
                    </a:lnTo>
                    <a:lnTo>
                      <a:pt x="81" y="171"/>
                    </a:lnTo>
                    <a:lnTo>
                      <a:pt x="103" y="181"/>
                    </a:lnTo>
                    <a:lnTo>
                      <a:pt x="126" y="190"/>
                    </a:lnTo>
                    <a:lnTo>
                      <a:pt x="150" y="196"/>
                    </a:lnTo>
                    <a:lnTo>
                      <a:pt x="174" y="202"/>
                    </a:lnTo>
                    <a:lnTo>
                      <a:pt x="184" y="185"/>
                    </a:lnTo>
                    <a:lnTo>
                      <a:pt x="194" y="171"/>
                    </a:lnTo>
                    <a:lnTo>
                      <a:pt x="205" y="159"/>
                    </a:lnTo>
                    <a:lnTo>
                      <a:pt x="212" y="147"/>
                    </a:lnTo>
                    <a:lnTo>
                      <a:pt x="210" y="125"/>
                    </a:lnTo>
                    <a:lnTo>
                      <a:pt x="200" y="102"/>
                    </a:lnTo>
                    <a:lnTo>
                      <a:pt x="189" y="79"/>
                    </a:lnTo>
                    <a:lnTo>
                      <a:pt x="189" y="54"/>
                    </a:lnTo>
                    <a:lnTo>
                      <a:pt x="194" y="44"/>
                    </a:lnTo>
                    <a:lnTo>
                      <a:pt x="198" y="37"/>
                    </a:lnTo>
                    <a:lnTo>
                      <a:pt x="200" y="34"/>
                    </a:lnTo>
                    <a:lnTo>
                      <a:pt x="201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24"/>
              <p:cNvSpPr>
                <a:spLocks/>
              </p:cNvSpPr>
              <p:nvPr/>
            </p:nvSpPr>
            <p:spPr bwMode="auto">
              <a:xfrm>
                <a:off x="2674" y="1546"/>
                <a:ext cx="247" cy="273"/>
              </a:xfrm>
              <a:custGeom>
                <a:avLst/>
                <a:gdLst>
                  <a:gd name="T0" fmla="*/ 247 w 189"/>
                  <a:gd name="T1" fmla="*/ 163 h 210"/>
                  <a:gd name="T2" fmla="*/ 237 w 189"/>
                  <a:gd name="T3" fmla="*/ 140 h 210"/>
                  <a:gd name="T4" fmla="*/ 227 w 189"/>
                  <a:gd name="T5" fmla="*/ 121 h 210"/>
                  <a:gd name="T6" fmla="*/ 218 w 189"/>
                  <a:gd name="T7" fmla="*/ 103 h 210"/>
                  <a:gd name="T8" fmla="*/ 206 w 189"/>
                  <a:gd name="T9" fmla="*/ 86 h 210"/>
                  <a:gd name="T10" fmla="*/ 196 w 189"/>
                  <a:gd name="T11" fmla="*/ 78 h 210"/>
                  <a:gd name="T12" fmla="*/ 180 w 189"/>
                  <a:gd name="T13" fmla="*/ 73 h 210"/>
                  <a:gd name="T14" fmla="*/ 165 w 189"/>
                  <a:gd name="T15" fmla="*/ 69 h 210"/>
                  <a:gd name="T16" fmla="*/ 146 w 189"/>
                  <a:gd name="T17" fmla="*/ 66 h 210"/>
                  <a:gd name="T18" fmla="*/ 128 w 189"/>
                  <a:gd name="T19" fmla="*/ 64 h 210"/>
                  <a:gd name="T20" fmla="*/ 111 w 189"/>
                  <a:gd name="T21" fmla="*/ 60 h 210"/>
                  <a:gd name="T22" fmla="*/ 95 w 189"/>
                  <a:gd name="T23" fmla="*/ 52 h 210"/>
                  <a:gd name="T24" fmla="*/ 81 w 189"/>
                  <a:gd name="T25" fmla="*/ 43 h 210"/>
                  <a:gd name="T26" fmla="*/ 72 w 189"/>
                  <a:gd name="T27" fmla="*/ 30 h 210"/>
                  <a:gd name="T28" fmla="*/ 68 w 189"/>
                  <a:gd name="T29" fmla="*/ 22 h 210"/>
                  <a:gd name="T30" fmla="*/ 65 w 189"/>
                  <a:gd name="T31" fmla="*/ 16 h 210"/>
                  <a:gd name="T32" fmla="*/ 61 w 189"/>
                  <a:gd name="T33" fmla="*/ 12 h 210"/>
                  <a:gd name="T34" fmla="*/ 56 w 189"/>
                  <a:gd name="T35" fmla="*/ 8 h 210"/>
                  <a:gd name="T36" fmla="*/ 52 w 189"/>
                  <a:gd name="T37" fmla="*/ 7 h 210"/>
                  <a:gd name="T38" fmla="*/ 46 w 189"/>
                  <a:gd name="T39" fmla="*/ 3 h 210"/>
                  <a:gd name="T40" fmla="*/ 39 w 189"/>
                  <a:gd name="T41" fmla="*/ 0 h 210"/>
                  <a:gd name="T42" fmla="*/ 30 w 189"/>
                  <a:gd name="T43" fmla="*/ 7 h 210"/>
                  <a:gd name="T44" fmla="*/ 21 w 189"/>
                  <a:gd name="T45" fmla="*/ 10 h 210"/>
                  <a:gd name="T46" fmla="*/ 12 w 189"/>
                  <a:gd name="T47" fmla="*/ 16 h 210"/>
                  <a:gd name="T48" fmla="*/ 3 w 189"/>
                  <a:gd name="T49" fmla="*/ 21 h 210"/>
                  <a:gd name="T50" fmla="*/ 8 w 189"/>
                  <a:gd name="T51" fmla="*/ 43 h 210"/>
                  <a:gd name="T52" fmla="*/ 5 w 189"/>
                  <a:gd name="T53" fmla="*/ 60 h 210"/>
                  <a:gd name="T54" fmla="*/ 3 w 189"/>
                  <a:gd name="T55" fmla="*/ 74 h 210"/>
                  <a:gd name="T56" fmla="*/ 0 w 189"/>
                  <a:gd name="T57" fmla="*/ 88 h 210"/>
                  <a:gd name="T58" fmla="*/ 8 w 189"/>
                  <a:gd name="T59" fmla="*/ 99 h 210"/>
                  <a:gd name="T60" fmla="*/ 21 w 189"/>
                  <a:gd name="T61" fmla="*/ 112 h 210"/>
                  <a:gd name="T62" fmla="*/ 37 w 189"/>
                  <a:gd name="T63" fmla="*/ 129 h 210"/>
                  <a:gd name="T64" fmla="*/ 52 w 189"/>
                  <a:gd name="T65" fmla="*/ 151 h 210"/>
                  <a:gd name="T66" fmla="*/ 59 w 189"/>
                  <a:gd name="T67" fmla="*/ 185 h 210"/>
                  <a:gd name="T68" fmla="*/ 55 w 189"/>
                  <a:gd name="T69" fmla="*/ 215 h 210"/>
                  <a:gd name="T70" fmla="*/ 41 w 189"/>
                  <a:gd name="T71" fmla="*/ 243 h 210"/>
                  <a:gd name="T72" fmla="*/ 27 w 189"/>
                  <a:gd name="T73" fmla="*/ 273 h 210"/>
                  <a:gd name="T74" fmla="*/ 59 w 189"/>
                  <a:gd name="T75" fmla="*/ 264 h 210"/>
                  <a:gd name="T76" fmla="*/ 88 w 189"/>
                  <a:gd name="T77" fmla="*/ 252 h 210"/>
                  <a:gd name="T78" fmla="*/ 118 w 189"/>
                  <a:gd name="T79" fmla="*/ 241 h 210"/>
                  <a:gd name="T80" fmla="*/ 144 w 189"/>
                  <a:gd name="T81" fmla="*/ 229 h 210"/>
                  <a:gd name="T82" fmla="*/ 171 w 189"/>
                  <a:gd name="T83" fmla="*/ 212 h 210"/>
                  <a:gd name="T84" fmla="*/ 199 w 189"/>
                  <a:gd name="T85" fmla="*/ 199 h 210"/>
                  <a:gd name="T86" fmla="*/ 223 w 189"/>
                  <a:gd name="T87" fmla="*/ 181 h 210"/>
                  <a:gd name="T88" fmla="*/ 247 w 189"/>
                  <a:gd name="T89" fmla="*/ 163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89" h="210">
                    <a:moveTo>
                      <a:pt x="189" y="125"/>
                    </a:moveTo>
                    <a:lnTo>
                      <a:pt x="181" y="108"/>
                    </a:lnTo>
                    <a:lnTo>
                      <a:pt x="174" y="93"/>
                    </a:lnTo>
                    <a:lnTo>
                      <a:pt x="167" y="79"/>
                    </a:lnTo>
                    <a:lnTo>
                      <a:pt x="158" y="66"/>
                    </a:lnTo>
                    <a:lnTo>
                      <a:pt x="150" y="60"/>
                    </a:lnTo>
                    <a:lnTo>
                      <a:pt x="138" y="56"/>
                    </a:lnTo>
                    <a:lnTo>
                      <a:pt x="126" y="53"/>
                    </a:lnTo>
                    <a:lnTo>
                      <a:pt x="112" y="51"/>
                    </a:lnTo>
                    <a:lnTo>
                      <a:pt x="98" y="49"/>
                    </a:lnTo>
                    <a:lnTo>
                      <a:pt x="85" y="46"/>
                    </a:lnTo>
                    <a:lnTo>
                      <a:pt x="73" y="40"/>
                    </a:lnTo>
                    <a:lnTo>
                      <a:pt x="62" y="33"/>
                    </a:lnTo>
                    <a:lnTo>
                      <a:pt x="55" y="23"/>
                    </a:lnTo>
                    <a:lnTo>
                      <a:pt x="52" y="17"/>
                    </a:lnTo>
                    <a:lnTo>
                      <a:pt x="50" y="12"/>
                    </a:lnTo>
                    <a:lnTo>
                      <a:pt x="47" y="9"/>
                    </a:lnTo>
                    <a:lnTo>
                      <a:pt x="43" y="6"/>
                    </a:lnTo>
                    <a:lnTo>
                      <a:pt x="40" y="5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16" y="8"/>
                    </a:lnTo>
                    <a:lnTo>
                      <a:pt x="9" y="12"/>
                    </a:lnTo>
                    <a:lnTo>
                      <a:pt x="2" y="16"/>
                    </a:lnTo>
                    <a:lnTo>
                      <a:pt x="6" y="33"/>
                    </a:lnTo>
                    <a:lnTo>
                      <a:pt x="4" y="46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6" y="76"/>
                    </a:lnTo>
                    <a:lnTo>
                      <a:pt x="16" y="86"/>
                    </a:lnTo>
                    <a:lnTo>
                      <a:pt x="28" y="99"/>
                    </a:lnTo>
                    <a:lnTo>
                      <a:pt x="40" y="116"/>
                    </a:lnTo>
                    <a:lnTo>
                      <a:pt x="45" y="142"/>
                    </a:lnTo>
                    <a:lnTo>
                      <a:pt x="42" y="165"/>
                    </a:lnTo>
                    <a:lnTo>
                      <a:pt x="31" y="187"/>
                    </a:lnTo>
                    <a:lnTo>
                      <a:pt x="21" y="210"/>
                    </a:lnTo>
                    <a:lnTo>
                      <a:pt x="45" y="203"/>
                    </a:lnTo>
                    <a:lnTo>
                      <a:pt x="67" y="194"/>
                    </a:lnTo>
                    <a:lnTo>
                      <a:pt x="90" y="185"/>
                    </a:lnTo>
                    <a:lnTo>
                      <a:pt x="110" y="176"/>
                    </a:lnTo>
                    <a:lnTo>
                      <a:pt x="131" y="163"/>
                    </a:lnTo>
                    <a:lnTo>
                      <a:pt x="152" y="153"/>
                    </a:lnTo>
                    <a:lnTo>
                      <a:pt x="171" y="139"/>
                    </a:lnTo>
                    <a:lnTo>
                      <a:pt x="189" y="1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25"/>
              <p:cNvSpPr>
                <a:spLocks/>
              </p:cNvSpPr>
              <p:nvPr/>
            </p:nvSpPr>
            <p:spPr bwMode="auto">
              <a:xfrm>
                <a:off x="2793" y="1050"/>
                <a:ext cx="306" cy="211"/>
              </a:xfrm>
              <a:custGeom>
                <a:avLst/>
                <a:gdLst>
                  <a:gd name="T0" fmla="*/ 115 w 234"/>
                  <a:gd name="T1" fmla="*/ 27 h 163"/>
                  <a:gd name="T2" fmla="*/ 95 w 234"/>
                  <a:gd name="T3" fmla="*/ 49 h 163"/>
                  <a:gd name="T4" fmla="*/ 86 w 234"/>
                  <a:gd name="T5" fmla="*/ 82 h 163"/>
                  <a:gd name="T6" fmla="*/ 72 w 234"/>
                  <a:gd name="T7" fmla="*/ 111 h 163"/>
                  <a:gd name="T8" fmla="*/ 50 w 234"/>
                  <a:gd name="T9" fmla="*/ 135 h 163"/>
                  <a:gd name="T10" fmla="*/ 37 w 234"/>
                  <a:gd name="T11" fmla="*/ 144 h 163"/>
                  <a:gd name="T12" fmla="*/ 27 w 234"/>
                  <a:gd name="T13" fmla="*/ 145 h 163"/>
                  <a:gd name="T14" fmla="*/ 24 w 234"/>
                  <a:gd name="T15" fmla="*/ 148 h 163"/>
                  <a:gd name="T16" fmla="*/ 17 w 234"/>
                  <a:gd name="T17" fmla="*/ 149 h 163"/>
                  <a:gd name="T18" fmla="*/ 12 w 234"/>
                  <a:gd name="T19" fmla="*/ 153 h 163"/>
                  <a:gd name="T20" fmla="*/ 9 w 234"/>
                  <a:gd name="T21" fmla="*/ 157 h 163"/>
                  <a:gd name="T22" fmla="*/ 5 w 234"/>
                  <a:gd name="T23" fmla="*/ 163 h 163"/>
                  <a:gd name="T24" fmla="*/ 0 w 234"/>
                  <a:gd name="T25" fmla="*/ 170 h 163"/>
                  <a:gd name="T26" fmla="*/ 5 w 234"/>
                  <a:gd name="T27" fmla="*/ 177 h 163"/>
                  <a:gd name="T28" fmla="*/ 9 w 234"/>
                  <a:gd name="T29" fmla="*/ 185 h 163"/>
                  <a:gd name="T30" fmla="*/ 14 w 234"/>
                  <a:gd name="T31" fmla="*/ 193 h 163"/>
                  <a:gd name="T32" fmla="*/ 18 w 234"/>
                  <a:gd name="T33" fmla="*/ 201 h 163"/>
                  <a:gd name="T34" fmla="*/ 33 w 234"/>
                  <a:gd name="T35" fmla="*/ 199 h 163"/>
                  <a:gd name="T36" fmla="*/ 43 w 234"/>
                  <a:gd name="T37" fmla="*/ 201 h 163"/>
                  <a:gd name="T38" fmla="*/ 55 w 234"/>
                  <a:gd name="T39" fmla="*/ 201 h 163"/>
                  <a:gd name="T40" fmla="*/ 64 w 234"/>
                  <a:gd name="T41" fmla="*/ 203 h 163"/>
                  <a:gd name="T42" fmla="*/ 71 w 234"/>
                  <a:gd name="T43" fmla="*/ 207 h 163"/>
                  <a:gd name="T44" fmla="*/ 80 w 234"/>
                  <a:gd name="T45" fmla="*/ 208 h 163"/>
                  <a:gd name="T46" fmla="*/ 86 w 234"/>
                  <a:gd name="T47" fmla="*/ 211 h 163"/>
                  <a:gd name="T48" fmla="*/ 95 w 234"/>
                  <a:gd name="T49" fmla="*/ 211 h 163"/>
                  <a:gd name="T50" fmla="*/ 102 w 234"/>
                  <a:gd name="T51" fmla="*/ 208 h 163"/>
                  <a:gd name="T52" fmla="*/ 109 w 234"/>
                  <a:gd name="T53" fmla="*/ 207 h 163"/>
                  <a:gd name="T54" fmla="*/ 115 w 234"/>
                  <a:gd name="T55" fmla="*/ 201 h 163"/>
                  <a:gd name="T56" fmla="*/ 122 w 234"/>
                  <a:gd name="T57" fmla="*/ 195 h 163"/>
                  <a:gd name="T58" fmla="*/ 131 w 234"/>
                  <a:gd name="T59" fmla="*/ 189 h 163"/>
                  <a:gd name="T60" fmla="*/ 143 w 234"/>
                  <a:gd name="T61" fmla="*/ 183 h 163"/>
                  <a:gd name="T62" fmla="*/ 156 w 234"/>
                  <a:gd name="T63" fmla="*/ 177 h 163"/>
                  <a:gd name="T64" fmla="*/ 169 w 234"/>
                  <a:gd name="T65" fmla="*/ 173 h 163"/>
                  <a:gd name="T66" fmla="*/ 190 w 234"/>
                  <a:gd name="T67" fmla="*/ 170 h 163"/>
                  <a:gd name="T68" fmla="*/ 209 w 234"/>
                  <a:gd name="T69" fmla="*/ 170 h 163"/>
                  <a:gd name="T70" fmla="*/ 225 w 234"/>
                  <a:gd name="T71" fmla="*/ 173 h 163"/>
                  <a:gd name="T72" fmla="*/ 241 w 234"/>
                  <a:gd name="T73" fmla="*/ 179 h 163"/>
                  <a:gd name="T74" fmla="*/ 256 w 234"/>
                  <a:gd name="T75" fmla="*/ 185 h 163"/>
                  <a:gd name="T76" fmla="*/ 272 w 234"/>
                  <a:gd name="T77" fmla="*/ 193 h 163"/>
                  <a:gd name="T78" fmla="*/ 288 w 234"/>
                  <a:gd name="T79" fmla="*/ 201 h 163"/>
                  <a:gd name="T80" fmla="*/ 306 w 234"/>
                  <a:gd name="T81" fmla="*/ 208 h 163"/>
                  <a:gd name="T82" fmla="*/ 299 w 234"/>
                  <a:gd name="T83" fmla="*/ 181 h 163"/>
                  <a:gd name="T84" fmla="*/ 293 w 234"/>
                  <a:gd name="T85" fmla="*/ 151 h 163"/>
                  <a:gd name="T86" fmla="*/ 284 w 234"/>
                  <a:gd name="T87" fmla="*/ 126 h 163"/>
                  <a:gd name="T88" fmla="*/ 272 w 234"/>
                  <a:gd name="T89" fmla="*/ 97 h 163"/>
                  <a:gd name="T90" fmla="*/ 259 w 234"/>
                  <a:gd name="T91" fmla="*/ 71 h 163"/>
                  <a:gd name="T92" fmla="*/ 243 w 234"/>
                  <a:gd name="T93" fmla="*/ 48 h 163"/>
                  <a:gd name="T94" fmla="*/ 228 w 234"/>
                  <a:gd name="T95" fmla="*/ 23 h 163"/>
                  <a:gd name="T96" fmla="*/ 209 w 234"/>
                  <a:gd name="T97" fmla="*/ 0 h 163"/>
                  <a:gd name="T98" fmla="*/ 196 w 234"/>
                  <a:gd name="T99" fmla="*/ 5 h 163"/>
                  <a:gd name="T100" fmla="*/ 183 w 234"/>
                  <a:gd name="T101" fmla="*/ 9 h 163"/>
                  <a:gd name="T102" fmla="*/ 169 w 234"/>
                  <a:gd name="T103" fmla="*/ 12 h 163"/>
                  <a:gd name="T104" fmla="*/ 158 w 234"/>
                  <a:gd name="T105" fmla="*/ 13 h 163"/>
                  <a:gd name="T106" fmla="*/ 146 w 234"/>
                  <a:gd name="T107" fmla="*/ 18 h 163"/>
                  <a:gd name="T108" fmla="*/ 136 w 234"/>
                  <a:gd name="T109" fmla="*/ 19 h 163"/>
                  <a:gd name="T110" fmla="*/ 124 w 234"/>
                  <a:gd name="T111" fmla="*/ 23 h 163"/>
                  <a:gd name="T112" fmla="*/ 115 w 234"/>
                  <a:gd name="T113" fmla="*/ 27 h 1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4" h="163">
                    <a:moveTo>
                      <a:pt x="88" y="21"/>
                    </a:moveTo>
                    <a:lnTo>
                      <a:pt x="73" y="38"/>
                    </a:lnTo>
                    <a:lnTo>
                      <a:pt x="66" y="63"/>
                    </a:lnTo>
                    <a:lnTo>
                      <a:pt x="55" y="86"/>
                    </a:lnTo>
                    <a:lnTo>
                      <a:pt x="38" y="104"/>
                    </a:lnTo>
                    <a:lnTo>
                      <a:pt x="28" y="111"/>
                    </a:lnTo>
                    <a:lnTo>
                      <a:pt x="21" y="112"/>
                    </a:lnTo>
                    <a:lnTo>
                      <a:pt x="18" y="114"/>
                    </a:lnTo>
                    <a:lnTo>
                      <a:pt x="13" y="115"/>
                    </a:lnTo>
                    <a:lnTo>
                      <a:pt x="9" y="118"/>
                    </a:lnTo>
                    <a:lnTo>
                      <a:pt x="7" y="121"/>
                    </a:lnTo>
                    <a:lnTo>
                      <a:pt x="4" y="126"/>
                    </a:lnTo>
                    <a:lnTo>
                      <a:pt x="0" y="131"/>
                    </a:lnTo>
                    <a:lnTo>
                      <a:pt x="4" y="137"/>
                    </a:lnTo>
                    <a:lnTo>
                      <a:pt x="7" y="143"/>
                    </a:lnTo>
                    <a:lnTo>
                      <a:pt x="11" y="149"/>
                    </a:lnTo>
                    <a:lnTo>
                      <a:pt x="14" y="155"/>
                    </a:lnTo>
                    <a:lnTo>
                      <a:pt x="25" y="154"/>
                    </a:lnTo>
                    <a:lnTo>
                      <a:pt x="33" y="155"/>
                    </a:lnTo>
                    <a:lnTo>
                      <a:pt x="42" y="155"/>
                    </a:lnTo>
                    <a:lnTo>
                      <a:pt x="49" y="157"/>
                    </a:lnTo>
                    <a:lnTo>
                      <a:pt x="54" y="160"/>
                    </a:lnTo>
                    <a:lnTo>
                      <a:pt x="61" y="161"/>
                    </a:lnTo>
                    <a:lnTo>
                      <a:pt x="66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3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100" y="146"/>
                    </a:lnTo>
                    <a:lnTo>
                      <a:pt x="109" y="141"/>
                    </a:lnTo>
                    <a:lnTo>
                      <a:pt x="119" y="137"/>
                    </a:lnTo>
                    <a:lnTo>
                      <a:pt x="129" y="134"/>
                    </a:lnTo>
                    <a:lnTo>
                      <a:pt x="145" y="131"/>
                    </a:lnTo>
                    <a:lnTo>
                      <a:pt x="160" y="131"/>
                    </a:lnTo>
                    <a:lnTo>
                      <a:pt x="172" y="134"/>
                    </a:lnTo>
                    <a:lnTo>
                      <a:pt x="184" y="138"/>
                    </a:lnTo>
                    <a:lnTo>
                      <a:pt x="196" y="143"/>
                    </a:lnTo>
                    <a:lnTo>
                      <a:pt x="208" y="149"/>
                    </a:lnTo>
                    <a:lnTo>
                      <a:pt x="220" y="155"/>
                    </a:lnTo>
                    <a:lnTo>
                      <a:pt x="234" y="161"/>
                    </a:lnTo>
                    <a:lnTo>
                      <a:pt x="229" y="140"/>
                    </a:lnTo>
                    <a:lnTo>
                      <a:pt x="224" y="117"/>
                    </a:lnTo>
                    <a:lnTo>
                      <a:pt x="217" y="97"/>
                    </a:lnTo>
                    <a:lnTo>
                      <a:pt x="208" y="75"/>
                    </a:lnTo>
                    <a:lnTo>
                      <a:pt x="198" y="55"/>
                    </a:lnTo>
                    <a:lnTo>
                      <a:pt x="186" y="37"/>
                    </a:lnTo>
                    <a:lnTo>
                      <a:pt x="174" y="18"/>
                    </a:lnTo>
                    <a:lnTo>
                      <a:pt x="160" y="0"/>
                    </a:lnTo>
                    <a:lnTo>
                      <a:pt x="150" y="4"/>
                    </a:lnTo>
                    <a:lnTo>
                      <a:pt x="140" y="7"/>
                    </a:lnTo>
                    <a:lnTo>
                      <a:pt x="129" y="9"/>
                    </a:lnTo>
                    <a:lnTo>
                      <a:pt x="121" y="10"/>
                    </a:lnTo>
                    <a:lnTo>
                      <a:pt x="112" y="14"/>
                    </a:lnTo>
                    <a:lnTo>
                      <a:pt x="104" y="15"/>
                    </a:lnTo>
                    <a:lnTo>
                      <a:pt x="95" y="18"/>
                    </a:lnTo>
                    <a:lnTo>
                      <a:pt x="88" y="2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26"/>
              <p:cNvSpPr>
                <a:spLocks/>
              </p:cNvSpPr>
              <p:nvPr/>
            </p:nvSpPr>
            <p:spPr bwMode="auto">
              <a:xfrm>
                <a:off x="2699" y="892"/>
                <a:ext cx="294" cy="259"/>
              </a:xfrm>
              <a:custGeom>
                <a:avLst/>
                <a:gdLst>
                  <a:gd name="T0" fmla="*/ 27 w 225"/>
                  <a:gd name="T1" fmla="*/ 67 h 200"/>
                  <a:gd name="T2" fmla="*/ 21 w 225"/>
                  <a:gd name="T3" fmla="*/ 93 h 200"/>
                  <a:gd name="T4" fmla="*/ 27 w 225"/>
                  <a:gd name="T5" fmla="*/ 126 h 200"/>
                  <a:gd name="T6" fmla="*/ 34 w 225"/>
                  <a:gd name="T7" fmla="*/ 158 h 200"/>
                  <a:gd name="T8" fmla="*/ 27 w 225"/>
                  <a:gd name="T9" fmla="*/ 188 h 200"/>
                  <a:gd name="T10" fmla="*/ 18 w 225"/>
                  <a:gd name="T11" fmla="*/ 199 h 200"/>
                  <a:gd name="T12" fmla="*/ 12 w 225"/>
                  <a:gd name="T13" fmla="*/ 207 h 200"/>
                  <a:gd name="T14" fmla="*/ 7 w 225"/>
                  <a:gd name="T15" fmla="*/ 211 h 200"/>
                  <a:gd name="T16" fmla="*/ 3 w 225"/>
                  <a:gd name="T17" fmla="*/ 215 h 200"/>
                  <a:gd name="T18" fmla="*/ 0 w 225"/>
                  <a:gd name="T19" fmla="*/ 219 h 200"/>
                  <a:gd name="T20" fmla="*/ 0 w 225"/>
                  <a:gd name="T21" fmla="*/ 225 h 200"/>
                  <a:gd name="T22" fmla="*/ 0 w 225"/>
                  <a:gd name="T23" fmla="*/ 232 h 200"/>
                  <a:gd name="T24" fmla="*/ 0 w 225"/>
                  <a:gd name="T25" fmla="*/ 237 h 200"/>
                  <a:gd name="T26" fmla="*/ 9 w 225"/>
                  <a:gd name="T27" fmla="*/ 243 h 200"/>
                  <a:gd name="T28" fmla="*/ 18 w 225"/>
                  <a:gd name="T29" fmla="*/ 247 h 200"/>
                  <a:gd name="T30" fmla="*/ 25 w 225"/>
                  <a:gd name="T31" fmla="*/ 254 h 200"/>
                  <a:gd name="T32" fmla="*/ 34 w 225"/>
                  <a:gd name="T33" fmla="*/ 259 h 200"/>
                  <a:gd name="T34" fmla="*/ 46 w 225"/>
                  <a:gd name="T35" fmla="*/ 254 h 200"/>
                  <a:gd name="T36" fmla="*/ 55 w 225"/>
                  <a:gd name="T37" fmla="*/ 247 h 200"/>
                  <a:gd name="T38" fmla="*/ 63 w 225"/>
                  <a:gd name="T39" fmla="*/ 245 h 200"/>
                  <a:gd name="T40" fmla="*/ 74 w 225"/>
                  <a:gd name="T41" fmla="*/ 243 h 200"/>
                  <a:gd name="T42" fmla="*/ 81 w 225"/>
                  <a:gd name="T43" fmla="*/ 241 h 200"/>
                  <a:gd name="T44" fmla="*/ 90 w 225"/>
                  <a:gd name="T45" fmla="*/ 240 h 200"/>
                  <a:gd name="T46" fmla="*/ 99 w 225"/>
                  <a:gd name="T47" fmla="*/ 237 h 200"/>
                  <a:gd name="T48" fmla="*/ 106 w 225"/>
                  <a:gd name="T49" fmla="*/ 236 h 200"/>
                  <a:gd name="T50" fmla="*/ 115 w 225"/>
                  <a:gd name="T51" fmla="*/ 228 h 200"/>
                  <a:gd name="T52" fmla="*/ 122 w 225"/>
                  <a:gd name="T53" fmla="*/ 211 h 200"/>
                  <a:gd name="T54" fmla="*/ 133 w 225"/>
                  <a:gd name="T55" fmla="*/ 192 h 200"/>
                  <a:gd name="T56" fmla="*/ 150 w 225"/>
                  <a:gd name="T57" fmla="*/ 171 h 200"/>
                  <a:gd name="T58" fmla="*/ 166 w 225"/>
                  <a:gd name="T59" fmla="*/ 159 h 200"/>
                  <a:gd name="T60" fmla="*/ 184 w 225"/>
                  <a:gd name="T61" fmla="*/ 152 h 200"/>
                  <a:gd name="T62" fmla="*/ 203 w 225"/>
                  <a:gd name="T63" fmla="*/ 148 h 200"/>
                  <a:gd name="T64" fmla="*/ 221 w 225"/>
                  <a:gd name="T65" fmla="*/ 145 h 200"/>
                  <a:gd name="T66" fmla="*/ 238 w 225"/>
                  <a:gd name="T67" fmla="*/ 145 h 200"/>
                  <a:gd name="T68" fmla="*/ 256 w 225"/>
                  <a:gd name="T69" fmla="*/ 145 h 200"/>
                  <a:gd name="T70" fmla="*/ 274 w 225"/>
                  <a:gd name="T71" fmla="*/ 148 h 200"/>
                  <a:gd name="T72" fmla="*/ 294 w 225"/>
                  <a:gd name="T73" fmla="*/ 145 h 200"/>
                  <a:gd name="T74" fmla="*/ 274 w 225"/>
                  <a:gd name="T75" fmla="*/ 124 h 200"/>
                  <a:gd name="T76" fmla="*/ 252 w 225"/>
                  <a:gd name="T77" fmla="*/ 102 h 200"/>
                  <a:gd name="T78" fmla="*/ 230 w 225"/>
                  <a:gd name="T79" fmla="*/ 82 h 200"/>
                  <a:gd name="T80" fmla="*/ 205 w 225"/>
                  <a:gd name="T81" fmla="*/ 62 h 200"/>
                  <a:gd name="T82" fmla="*/ 178 w 225"/>
                  <a:gd name="T83" fmla="*/ 44 h 200"/>
                  <a:gd name="T84" fmla="*/ 150 w 225"/>
                  <a:gd name="T85" fmla="*/ 28 h 200"/>
                  <a:gd name="T86" fmla="*/ 124 w 225"/>
                  <a:gd name="T87" fmla="*/ 14 h 200"/>
                  <a:gd name="T88" fmla="*/ 94 w 225"/>
                  <a:gd name="T89" fmla="*/ 0 h 200"/>
                  <a:gd name="T90" fmla="*/ 86 w 225"/>
                  <a:gd name="T91" fmla="*/ 12 h 200"/>
                  <a:gd name="T92" fmla="*/ 77 w 225"/>
                  <a:gd name="T93" fmla="*/ 19 h 200"/>
                  <a:gd name="T94" fmla="*/ 65 w 225"/>
                  <a:gd name="T95" fmla="*/ 28 h 200"/>
                  <a:gd name="T96" fmla="*/ 56 w 225"/>
                  <a:gd name="T97" fmla="*/ 36 h 200"/>
                  <a:gd name="T98" fmla="*/ 47 w 225"/>
                  <a:gd name="T99" fmla="*/ 44 h 200"/>
                  <a:gd name="T100" fmla="*/ 41 w 225"/>
                  <a:gd name="T101" fmla="*/ 51 h 200"/>
                  <a:gd name="T102" fmla="*/ 34 w 225"/>
                  <a:gd name="T103" fmla="*/ 58 h 200"/>
                  <a:gd name="T104" fmla="*/ 27 w 225"/>
                  <a:gd name="T105" fmla="*/ 67 h 2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5" h="200">
                    <a:moveTo>
                      <a:pt x="21" y="52"/>
                    </a:moveTo>
                    <a:lnTo>
                      <a:pt x="16" y="72"/>
                    </a:lnTo>
                    <a:lnTo>
                      <a:pt x="21" y="97"/>
                    </a:lnTo>
                    <a:lnTo>
                      <a:pt x="26" y="122"/>
                    </a:lnTo>
                    <a:lnTo>
                      <a:pt x="21" y="145"/>
                    </a:lnTo>
                    <a:lnTo>
                      <a:pt x="14" y="154"/>
                    </a:lnTo>
                    <a:lnTo>
                      <a:pt x="9" y="160"/>
                    </a:lnTo>
                    <a:lnTo>
                      <a:pt x="5" y="163"/>
                    </a:lnTo>
                    <a:lnTo>
                      <a:pt x="2" y="166"/>
                    </a:lnTo>
                    <a:lnTo>
                      <a:pt x="0" y="169"/>
                    </a:lnTo>
                    <a:lnTo>
                      <a:pt x="0" y="174"/>
                    </a:lnTo>
                    <a:lnTo>
                      <a:pt x="0" y="179"/>
                    </a:lnTo>
                    <a:lnTo>
                      <a:pt x="0" y="183"/>
                    </a:lnTo>
                    <a:lnTo>
                      <a:pt x="7" y="188"/>
                    </a:lnTo>
                    <a:lnTo>
                      <a:pt x="14" y="191"/>
                    </a:lnTo>
                    <a:lnTo>
                      <a:pt x="19" y="196"/>
                    </a:lnTo>
                    <a:lnTo>
                      <a:pt x="26" y="200"/>
                    </a:lnTo>
                    <a:lnTo>
                      <a:pt x="35" y="196"/>
                    </a:lnTo>
                    <a:lnTo>
                      <a:pt x="42" y="191"/>
                    </a:lnTo>
                    <a:lnTo>
                      <a:pt x="48" y="189"/>
                    </a:lnTo>
                    <a:lnTo>
                      <a:pt x="57" y="188"/>
                    </a:lnTo>
                    <a:lnTo>
                      <a:pt x="62" y="186"/>
                    </a:lnTo>
                    <a:lnTo>
                      <a:pt x="69" y="185"/>
                    </a:lnTo>
                    <a:lnTo>
                      <a:pt x="76" y="183"/>
                    </a:lnTo>
                    <a:lnTo>
                      <a:pt x="81" y="182"/>
                    </a:lnTo>
                    <a:lnTo>
                      <a:pt x="88" y="176"/>
                    </a:lnTo>
                    <a:lnTo>
                      <a:pt x="93" y="163"/>
                    </a:lnTo>
                    <a:lnTo>
                      <a:pt x="102" y="148"/>
                    </a:lnTo>
                    <a:lnTo>
                      <a:pt x="115" y="132"/>
                    </a:lnTo>
                    <a:lnTo>
                      <a:pt x="127" y="123"/>
                    </a:lnTo>
                    <a:lnTo>
                      <a:pt x="141" y="117"/>
                    </a:lnTo>
                    <a:lnTo>
                      <a:pt x="155" y="114"/>
                    </a:lnTo>
                    <a:lnTo>
                      <a:pt x="169" y="112"/>
                    </a:lnTo>
                    <a:lnTo>
                      <a:pt x="182" y="112"/>
                    </a:lnTo>
                    <a:lnTo>
                      <a:pt x="196" y="112"/>
                    </a:lnTo>
                    <a:lnTo>
                      <a:pt x="210" y="114"/>
                    </a:lnTo>
                    <a:lnTo>
                      <a:pt x="225" y="112"/>
                    </a:lnTo>
                    <a:lnTo>
                      <a:pt x="210" y="96"/>
                    </a:lnTo>
                    <a:lnTo>
                      <a:pt x="193" y="79"/>
                    </a:lnTo>
                    <a:lnTo>
                      <a:pt x="176" y="63"/>
                    </a:lnTo>
                    <a:lnTo>
                      <a:pt x="157" y="48"/>
                    </a:lnTo>
                    <a:lnTo>
                      <a:pt x="136" y="34"/>
                    </a:lnTo>
                    <a:lnTo>
                      <a:pt x="115" y="22"/>
                    </a:lnTo>
                    <a:lnTo>
                      <a:pt x="95" y="11"/>
                    </a:lnTo>
                    <a:lnTo>
                      <a:pt x="72" y="0"/>
                    </a:lnTo>
                    <a:lnTo>
                      <a:pt x="66" y="9"/>
                    </a:lnTo>
                    <a:lnTo>
                      <a:pt x="59" y="15"/>
                    </a:lnTo>
                    <a:lnTo>
                      <a:pt x="50" y="22"/>
                    </a:lnTo>
                    <a:lnTo>
                      <a:pt x="43" y="28"/>
                    </a:lnTo>
                    <a:lnTo>
                      <a:pt x="36" y="34"/>
                    </a:lnTo>
                    <a:lnTo>
                      <a:pt x="31" y="39"/>
                    </a:lnTo>
                    <a:lnTo>
                      <a:pt x="26" y="45"/>
                    </a:lnTo>
                    <a:lnTo>
                      <a:pt x="21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2301" y="840"/>
                <a:ext cx="253" cy="266"/>
              </a:xfrm>
              <a:custGeom>
                <a:avLst/>
                <a:gdLst>
                  <a:gd name="T0" fmla="*/ 17 w 194"/>
                  <a:gd name="T1" fmla="*/ 141 h 205"/>
                  <a:gd name="T2" fmla="*/ 26 w 194"/>
                  <a:gd name="T3" fmla="*/ 154 h 205"/>
                  <a:gd name="T4" fmla="*/ 38 w 194"/>
                  <a:gd name="T5" fmla="*/ 163 h 205"/>
                  <a:gd name="T6" fmla="*/ 53 w 194"/>
                  <a:gd name="T7" fmla="*/ 170 h 205"/>
                  <a:gd name="T8" fmla="*/ 69 w 194"/>
                  <a:gd name="T9" fmla="*/ 178 h 205"/>
                  <a:gd name="T10" fmla="*/ 87 w 194"/>
                  <a:gd name="T11" fmla="*/ 184 h 205"/>
                  <a:gd name="T12" fmla="*/ 103 w 194"/>
                  <a:gd name="T13" fmla="*/ 192 h 205"/>
                  <a:gd name="T14" fmla="*/ 116 w 194"/>
                  <a:gd name="T15" fmla="*/ 202 h 205"/>
                  <a:gd name="T16" fmla="*/ 125 w 194"/>
                  <a:gd name="T17" fmla="*/ 215 h 205"/>
                  <a:gd name="T18" fmla="*/ 132 w 194"/>
                  <a:gd name="T19" fmla="*/ 230 h 205"/>
                  <a:gd name="T20" fmla="*/ 134 w 194"/>
                  <a:gd name="T21" fmla="*/ 237 h 205"/>
                  <a:gd name="T22" fmla="*/ 134 w 194"/>
                  <a:gd name="T23" fmla="*/ 244 h 205"/>
                  <a:gd name="T24" fmla="*/ 134 w 194"/>
                  <a:gd name="T25" fmla="*/ 250 h 205"/>
                  <a:gd name="T26" fmla="*/ 136 w 194"/>
                  <a:gd name="T27" fmla="*/ 254 h 205"/>
                  <a:gd name="T28" fmla="*/ 142 w 194"/>
                  <a:gd name="T29" fmla="*/ 258 h 205"/>
                  <a:gd name="T30" fmla="*/ 147 w 194"/>
                  <a:gd name="T31" fmla="*/ 262 h 205"/>
                  <a:gd name="T32" fmla="*/ 154 w 194"/>
                  <a:gd name="T33" fmla="*/ 266 h 205"/>
                  <a:gd name="T34" fmla="*/ 163 w 194"/>
                  <a:gd name="T35" fmla="*/ 263 h 205"/>
                  <a:gd name="T36" fmla="*/ 172 w 194"/>
                  <a:gd name="T37" fmla="*/ 260 h 205"/>
                  <a:gd name="T38" fmla="*/ 183 w 194"/>
                  <a:gd name="T39" fmla="*/ 258 h 205"/>
                  <a:gd name="T40" fmla="*/ 192 w 194"/>
                  <a:gd name="T41" fmla="*/ 256 h 205"/>
                  <a:gd name="T42" fmla="*/ 192 w 194"/>
                  <a:gd name="T43" fmla="*/ 256 h 205"/>
                  <a:gd name="T44" fmla="*/ 192 w 194"/>
                  <a:gd name="T45" fmla="*/ 256 h 205"/>
                  <a:gd name="T46" fmla="*/ 192 w 194"/>
                  <a:gd name="T47" fmla="*/ 256 h 205"/>
                  <a:gd name="T48" fmla="*/ 192 w 194"/>
                  <a:gd name="T49" fmla="*/ 256 h 205"/>
                  <a:gd name="T50" fmla="*/ 194 w 194"/>
                  <a:gd name="T51" fmla="*/ 234 h 205"/>
                  <a:gd name="T52" fmla="*/ 203 w 194"/>
                  <a:gd name="T53" fmla="*/ 218 h 205"/>
                  <a:gd name="T54" fmla="*/ 210 w 194"/>
                  <a:gd name="T55" fmla="*/ 204 h 205"/>
                  <a:gd name="T56" fmla="*/ 214 w 194"/>
                  <a:gd name="T57" fmla="*/ 192 h 205"/>
                  <a:gd name="T58" fmla="*/ 213 w 194"/>
                  <a:gd name="T59" fmla="*/ 180 h 205"/>
                  <a:gd name="T60" fmla="*/ 203 w 194"/>
                  <a:gd name="T61" fmla="*/ 163 h 205"/>
                  <a:gd name="T62" fmla="*/ 194 w 194"/>
                  <a:gd name="T63" fmla="*/ 145 h 205"/>
                  <a:gd name="T64" fmla="*/ 185 w 194"/>
                  <a:gd name="T65" fmla="*/ 119 h 205"/>
                  <a:gd name="T66" fmla="*/ 185 w 194"/>
                  <a:gd name="T67" fmla="*/ 100 h 205"/>
                  <a:gd name="T68" fmla="*/ 190 w 194"/>
                  <a:gd name="T69" fmla="*/ 84 h 205"/>
                  <a:gd name="T70" fmla="*/ 197 w 194"/>
                  <a:gd name="T71" fmla="*/ 67 h 205"/>
                  <a:gd name="T72" fmla="*/ 206 w 194"/>
                  <a:gd name="T73" fmla="*/ 54 h 205"/>
                  <a:gd name="T74" fmla="*/ 216 w 194"/>
                  <a:gd name="T75" fmla="*/ 42 h 205"/>
                  <a:gd name="T76" fmla="*/ 230 w 194"/>
                  <a:gd name="T77" fmla="*/ 29 h 205"/>
                  <a:gd name="T78" fmla="*/ 241 w 194"/>
                  <a:gd name="T79" fmla="*/ 14 h 205"/>
                  <a:gd name="T80" fmla="*/ 253 w 194"/>
                  <a:gd name="T81" fmla="*/ 0 h 205"/>
                  <a:gd name="T82" fmla="*/ 250 w 194"/>
                  <a:gd name="T83" fmla="*/ 0 h 205"/>
                  <a:gd name="T84" fmla="*/ 250 w 194"/>
                  <a:gd name="T85" fmla="*/ 0 h 205"/>
                  <a:gd name="T86" fmla="*/ 248 w 194"/>
                  <a:gd name="T87" fmla="*/ 0 h 205"/>
                  <a:gd name="T88" fmla="*/ 246 w 194"/>
                  <a:gd name="T89" fmla="*/ 0 h 205"/>
                  <a:gd name="T90" fmla="*/ 213 w 194"/>
                  <a:gd name="T91" fmla="*/ 0 h 205"/>
                  <a:gd name="T92" fmla="*/ 181 w 194"/>
                  <a:gd name="T93" fmla="*/ 4 h 205"/>
                  <a:gd name="T94" fmla="*/ 150 w 194"/>
                  <a:gd name="T95" fmla="*/ 8 h 205"/>
                  <a:gd name="T96" fmla="*/ 119 w 194"/>
                  <a:gd name="T97" fmla="*/ 14 h 205"/>
                  <a:gd name="T98" fmla="*/ 87 w 194"/>
                  <a:gd name="T99" fmla="*/ 19 h 205"/>
                  <a:gd name="T100" fmla="*/ 57 w 194"/>
                  <a:gd name="T101" fmla="*/ 30 h 205"/>
                  <a:gd name="T102" fmla="*/ 29 w 194"/>
                  <a:gd name="T103" fmla="*/ 40 h 205"/>
                  <a:gd name="T104" fmla="*/ 0 w 194"/>
                  <a:gd name="T105" fmla="*/ 52 h 205"/>
                  <a:gd name="T106" fmla="*/ 7 w 194"/>
                  <a:gd name="T107" fmla="*/ 78 h 205"/>
                  <a:gd name="T108" fmla="*/ 8 w 194"/>
                  <a:gd name="T109" fmla="*/ 103 h 205"/>
                  <a:gd name="T110" fmla="*/ 10 w 194"/>
                  <a:gd name="T111" fmla="*/ 122 h 205"/>
                  <a:gd name="T112" fmla="*/ 17 w 194"/>
                  <a:gd name="T113" fmla="*/ 141 h 2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4" h="205">
                    <a:moveTo>
                      <a:pt x="13" y="109"/>
                    </a:moveTo>
                    <a:lnTo>
                      <a:pt x="20" y="119"/>
                    </a:lnTo>
                    <a:lnTo>
                      <a:pt x="29" y="126"/>
                    </a:lnTo>
                    <a:lnTo>
                      <a:pt x="41" y="131"/>
                    </a:lnTo>
                    <a:lnTo>
                      <a:pt x="53" y="137"/>
                    </a:lnTo>
                    <a:lnTo>
                      <a:pt x="67" y="142"/>
                    </a:lnTo>
                    <a:lnTo>
                      <a:pt x="79" y="148"/>
                    </a:lnTo>
                    <a:lnTo>
                      <a:pt x="89" y="156"/>
                    </a:lnTo>
                    <a:lnTo>
                      <a:pt x="96" y="166"/>
                    </a:lnTo>
                    <a:lnTo>
                      <a:pt x="101" y="177"/>
                    </a:lnTo>
                    <a:lnTo>
                      <a:pt x="103" y="183"/>
                    </a:lnTo>
                    <a:lnTo>
                      <a:pt x="103" y="188"/>
                    </a:lnTo>
                    <a:lnTo>
                      <a:pt x="103" y="193"/>
                    </a:lnTo>
                    <a:lnTo>
                      <a:pt x="104" y="196"/>
                    </a:lnTo>
                    <a:lnTo>
                      <a:pt x="109" y="199"/>
                    </a:lnTo>
                    <a:lnTo>
                      <a:pt x="113" y="202"/>
                    </a:lnTo>
                    <a:lnTo>
                      <a:pt x="118" y="205"/>
                    </a:lnTo>
                    <a:lnTo>
                      <a:pt x="125" y="203"/>
                    </a:lnTo>
                    <a:lnTo>
                      <a:pt x="132" y="200"/>
                    </a:lnTo>
                    <a:lnTo>
                      <a:pt x="140" y="199"/>
                    </a:lnTo>
                    <a:lnTo>
                      <a:pt x="147" y="197"/>
                    </a:lnTo>
                    <a:lnTo>
                      <a:pt x="149" y="180"/>
                    </a:lnTo>
                    <a:lnTo>
                      <a:pt x="156" y="168"/>
                    </a:lnTo>
                    <a:lnTo>
                      <a:pt x="161" y="157"/>
                    </a:lnTo>
                    <a:lnTo>
                      <a:pt x="164" y="148"/>
                    </a:lnTo>
                    <a:lnTo>
                      <a:pt x="163" y="139"/>
                    </a:lnTo>
                    <a:lnTo>
                      <a:pt x="156" y="126"/>
                    </a:lnTo>
                    <a:lnTo>
                      <a:pt x="149" y="112"/>
                    </a:lnTo>
                    <a:lnTo>
                      <a:pt x="142" y="92"/>
                    </a:lnTo>
                    <a:lnTo>
                      <a:pt x="142" y="77"/>
                    </a:lnTo>
                    <a:lnTo>
                      <a:pt x="146" y="65"/>
                    </a:lnTo>
                    <a:lnTo>
                      <a:pt x="151" y="52"/>
                    </a:lnTo>
                    <a:lnTo>
                      <a:pt x="158" y="42"/>
                    </a:lnTo>
                    <a:lnTo>
                      <a:pt x="166" y="32"/>
                    </a:lnTo>
                    <a:lnTo>
                      <a:pt x="176" y="22"/>
                    </a:lnTo>
                    <a:lnTo>
                      <a:pt x="185" y="11"/>
                    </a:lnTo>
                    <a:lnTo>
                      <a:pt x="194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63" y="0"/>
                    </a:lnTo>
                    <a:lnTo>
                      <a:pt x="139" y="3"/>
                    </a:lnTo>
                    <a:lnTo>
                      <a:pt x="115" y="6"/>
                    </a:lnTo>
                    <a:lnTo>
                      <a:pt x="91" y="11"/>
                    </a:lnTo>
                    <a:lnTo>
                      <a:pt x="67" y="15"/>
                    </a:lnTo>
                    <a:lnTo>
                      <a:pt x="44" y="23"/>
                    </a:lnTo>
                    <a:lnTo>
                      <a:pt x="22" y="31"/>
                    </a:lnTo>
                    <a:lnTo>
                      <a:pt x="0" y="40"/>
                    </a:lnTo>
                    <a:lnTo>
                      <a:pt x="5" y="60"/>
                    </a:lnTo>
                    <a:lnTo>
                      <a:pt x="6" y="79"/>
                    </a:lnTo>
                    <a:lnTo>
                      <a:pt x="8" y="94"/>
                    </a:lnTo>
                    <a:lnTo>
                      <a:pt x="13" y="10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8"/>
              <p:cNvSpPr>
                <a:spLocks/>
              </p:cNvSpPr>
              <p:nvPr/>
            </p:nvSpPr>
            <p:spPr bwMode="auto">
              <a:xfrm>
                <a:off x="2435" y="1590"/>
                <a:ext cx="255" cy="248"/>
              </a:xfrm>
              <a:custGeom>
                <a:avLst/>
                <a:gdLst>
                  <a:gd name="T0" fmla="*/ 254 w 195"/>
                  <a:gd name="T1" fmla="*/ 148 h 191"/>
                  <a:gd name="T2" fmla="*/ 248 w 195"/>
                  <a:gd name="T3" fmla="*/ 136 h 191"/>
                  <a:gd name="T4" fmla="*/ 238 w 195"/>
                  <a:gd name="T5" fmla="*/ 125 h 191"/>
                  <a:gd name="T6" fmla="*/ 226 w 195"/>
                  <a:gd name="T7" fmla="*/ 114 h 191"/>
                  <a:gd name="T8" fmla="*/ 211 w 195"/>
                  <a:gd name="T9" fmla="*/ 104 h 191"/>
                  <a:gd name="T10" fmla="*/ 197 w 195"/>
                  <a:gd name="T11" fmla="*/ 93 h 191"/>
                  <a:gd name="T12" fmla="*/ 183 w 195"/>
                  <a:gd name="T13" fmla="*/ 84 h 191"/>
                  <a:gd name="T14" fmla="*/ 175 w 195"/>
                  <a:gd name="T15" fmla="*/ 71 h 191"/>
                  <a:gd name="T16" fmla="*/ 167 w 195"/>
                  <a:gd name="T17" fmla="*/ 56 h 191"/>
                  <a:gd name="T18" fmla="*/ 166 w 195"/>
                  <a:gd name="T19" fmla="*/ 42 h 191"/>
                  <a:gd name="T20" fmla="*/ 166 w 195"/>
                  <a:gd name="T21" fmla="*/ 32 h 191"/>
                  <a:gd name="T22" fmla="*/ 167 w 195"/>
                  <a:gd name="T23" fmla="*/ 29 h 191"/>
                  <a:gd name="T24" fmla="*/ 167 w 195"/>
                  <a:gd name="T25" fmla="*/ 22 h 191"/>
                  <a:gd name="T26" fmla="*/ 166 w 195"/>
                  <a:gd name="T27" fmla="*/ 16 h 191"/>
                  <a:gd name="T28" fmla="*/ 161 w 195"/>
                  <a:gd name="T29" fmla="*/ 12 h 191"/>
                  <a:gd name="T30" fmla="*/ 157 w 195"/>
                  <a:gd name="T31" fmla="*/ 6 h 191"/>
                  <a:gd name="T32" fmla="*/ 152 w 195"/>
                  <a:gd name="T33" fmla="*/ 0 h 191"/>
                  <a:gd name="T34" fmla="*/ 144 w 195"/>
                  <a:gd name="T35" fmla="*/ 3 h 191"/>
                  <a:gd name="T36" fmla="*/ 135 w 195"/>
                  <a:gd name="T37" fmla="*/ 3 h 191"/>
                  <a:gd name="T38" fmla="*/ 123 w 195"/>
                  <a:gd name="T39" fmla="*/ 4 h 191"/>
                  <a:gd name="T40" fmla="*/ 114 w 195"/>
                  <a:gd name="T41" fmla="*/ 4 h 191"/>
                  <a:gd name="T42" fmla="*/ 114 w 195"/>
                  <a:gd name="T43" fmla="*/ 4 h 191"/>
                  <a:gd name="T44" fmla="*/ 114 w 195"/>
                  <a:gd name="T45" fmla="*/ 4 h 191"/>
                  <a:gd name="T46" fmla="*/ 112 w 195"/>
                  <a:gd name="T47" fmla="*/ 4 h 191"/>
                  <a:gd name="T48" fmla="*/ 112 w 195"/>
                  <a:gd name="T49" fmla="*/ 4 h 191"/>
                  <a:gd name="T50" fmla="*/ 103 w 195"/>
                  <a:gd name="T51" fmla="*/ 26 h 191"/>
                  <a:gd name="T52" fmla="*/ 92 w 195"/>
                  <a:gd name="T53" fmla="*/ 40 h 191"/>
                  <a:gd name="T54" fmla="*/ 80 w 195"/>
                  <a:gd name="T55" fmla="*/ 52 h 191"/>
                  <a:gd name="T56" fmla="*/ 73 w 195"/>
                  <a:gd name="T57" fmla="*/ 64 h 191"/>
                  <a:gd name="T58" fmla="*/ 73 w 195"/>
                  <a:gd name="T59" fmla="*/ 77 h 191"/>
                  <a:gd name="T60" fmla="*/ 78 w 195"/>
                  <a:gd name="T61" fmla="*/ 92 h 191"/>
                  <a:gd name="T62" fmla="*/ 85 w 195"/>
                  <a:gd name="T63" fmla="*/ 114 h 191"/>
                  <a:gd name="T64" fmla="*/ 85 w 195"/>
                  <a:gd name="T65" fmla="*/ 140 h 191"/>
                  <a:gd name="T66" fmla="*/ 80 w 195"/>
                  <a:gd name="T67" fmla="*/ 158 h 191"/>
                  <a:gd name="T68" fmla="*/ 73 w 195"/>
                  <a:gd name="T69" fmla="*/ 171 h 191"/>
                  <a:gd name="T70" fmla="*/ 64 w 195"/>
                  <a:gd name="T71" fmla="*/ 186 h 191"/>
                  <a:gd name="T72" fmla="*/ 54 w 195"/>
                  <a:gd name="T73" fmla="*/ 196 h 191"/>
                  <a:gd name="T74" fmla="*/ 41 w 195"/>
                  <a:gd name="T75" fmla="*/ 206 h 191"/>
                  <a:gd name="T76" fmla="*/ 26 w 195"/>
                  <a:gd name="T77" fmla="*/ 216 h 191"/>
                  <a:gd name="T78" fmla="*/ 13 w 195"/>
                  <a:gd name="T79" fmla="*/ 226 h 191"/>
                  <a:gd name="T80" fmla="*/ 0 w 195"/>
                  <a:gd name="T81" fmla="*/ 238 h 191"/>
                  <a:gd name="T82" fmla="*/ 13 w 195"/>
                  <a:gd name="T83" fmla="*/ 240 h 191"/>
                  <a:gd name="T84" fmla="*/ 26 w 195"/>
                  <a:gd name="T85" fmla="*/ 242 h 191"/>
                  <a:gd name="T86" fmla="*/ 41 w 195"/>
                  <a:gd name="T87" fmla="*/ 244 h 191"/>
                  <a:gd name="T88" fmla="*/ 56 w 195"/>
                  <a:gd name="T89" fmla="*/ 245 h 191"/>
                  <a:gd name="T90" fmla="*/ 69 w 195"/>
                  <a:gd name="T91" fmla="*/ 245 h 191"/>
                  <a:gd name="T92" fmla="*/ 82 w 195"/>
                  <a:gd name="T93" fmla="*/ 248 h 191"/>
                  <a:gd name="T94" fmla="*/ 98 w 195"/>
                  <a:gd name="T95" fmla="*/ 248 h 191"/>
                  <a:gd name="T96" fmla="*/ 112 w 195"/>
                  <a:gd name="T97" fmla="*/ 248 h 191"/>
                  <a:gd name="T98" fmla="*/ 129 w 195"/>
                  <a:gd name="T99" fmla="*/ 248 h 191"/>
                  <a:gd name="T100" fmla="*/ 148 w 195"/>
                  <a:gd name="T101" fmla="*/ 245 h 191"/>
                  <a:gd name="T102" fmla="*/ 166 w 195"/>
                  <a:gd name="T103" fmla="*/ 245 h 191"/>
                  <a:gd name="T104" fmla="*/ 183 w 195"/>
                  <a:gd name="T105" fmla="*/ 244 h 191"/>
                  <a:gd name="T106" fmla="*/ 200 w 195"/>
                  <a:gd name="T107" fmla="*/ 242 h 191"/>
                  <a:gd name="T108" fmla="*/ 217 w 195"/>
                  <a:gd name="T109" fmla="*/ 238 h 191"/>
                  <a:gd name="T110" fmla="*/ 233 w 195"/>
                  <a:gd name="T111" fmla="*/ 236 h 191"/>
                  <a:gd name="T112" fmla="*/ 248 w 195"/>
                  <a:gd name="T113" fmla="*/ 232 h 191"/>
                  <a:gd name="T114" fmla="*/ 248 w 195"/>
                  <a:gd name="T115" fmla="*/ 208 h 191"/>
                  <a:gd name="T116" fmla="*/ 254 w 195"/>
                  <a:gd name="T117" fmla="*/ 186 h 191"/>
                  <a:gd name="T118" fmla="*/ 255 w 195"/>
                  <a:gd name="T119" fmla="*/ 167 h 191"/>
                  <a:gd name="T120" fmla="*/ 254 w 195"/>
                  <a:gd name="T121" fmla="*/ 148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5" h="191">
                    <a:moveTo>
                      <a:pt x="194" y="114"/>
                    </a:moveTo>
                    <a:lnTo>
                      <a:pt x="190" y="105"/>
                    </a:lnTo>
                    <a:lnTo>
                      <a:pt x="182" y="96"/>
                    </a:lnTo>
                    <a:lnTo>
                      <a:pt x="173" y="88"/>
                    </a:lnTo>
                    <a:lnTo>
                      <a:pt x="161" y="80"/>
                    </a:lnTo>
                    <a:lnTo>
                      <a:pt x="151" y="72"/>
                    </a:lnTo>
                    <a:lnTo>
                      <a:pt x="140" y="65"/>
                    </a:lnTo>
                    <a:lnTo>
                      <a:pt x="134" y="55"/>
                    </a:lnTo>
                    <a:lnTo>
                      <a:pt x="128" y="43"/>
                    </a:lnTo>
                    <a:lnTo>
                      <a:pt x="127" y="32"/>
                    </a:lnTo>
                    <a:lnTo>
                      <a:pt x="127" y="25"/>
                    </a:lnTo>
                    <a:lnTo>
                      <a:pt x="128" y="22"/>
                    </a:lnTo>
                    <a:lnTo>
                      <a:pt x="128" y="17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5"/>
                    </a:lnTo>
                    <a:lnTo>
                      <a:pt x="116" y="0"/>
                    </a:lnTo>
                    <a:lnTo>
                      <a:pt x="110" y="2"/>
                    </a:lnTo>
                    <a:lnTo>
                      <a:pt x="103" y="2"/>
                    </a:lnTo>
                    <a:lnTo>
                      <a:pt x="94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79" y="20"/>
                    </a:lnTo>
                    <a:lnTo>
                      <a:pt x="70" y="31"/>
                    </a:lnTo>
                    <a:lnTo>
                      <a:pt x="61" y="40"/>
                    </a:lnTo>
                    <a:lnTo>
                      <a:pt x="56" y="49"/>
                    </a:lnTo>
                    <a:lnTo>
                      <a:pt x="56" y="59"/>
                    </a:lnTo>
                    <a:lnTo>
                      <a:pt x="60" y="71"/>
                    </a:lnTo>
                    <a:lnTo>
                      <a:pt x="65" y="88"/>
                    </a:lnTo>
                    <a:lnTo>
                      <a:pt x="65" y="108"/>
                    </a:lnTo>
                    <a:lnTo>
                      <a:pt x="61" y="122"/>
                    </a:lnTo>
                    <a:lnTo>
                      <a:pt x="56" y="132"/>
                    </a:lnTo>
                    <a:lnTo>
                      <a:pt x="49" y="143"/>
                    </a:lnTo>
                    <a:lnTo>
                      <a:pt x="41" y="151"/>
                    </a:lnTo>
                    <a:lnTo>
                      <a:pt x="31" y="159"/>
                    </a:lnTo>
                    <a:lnTo>
                      <a:pt x="20" y="166"/>
                    </a:lnTo>
                    <a:lnTo>
                      <a:pt x="10" y="174"/>
                    </a:lnTo>
                    <a:lnTo>
                      <a:pt x="0" y="183"/>
                    </a:lnTo>
                    <a:lnTo>
                      <a:pt x="10" y="185"/>
                    </a:lnTo>
                    <a:lnTo>
                      <a:pt x="20" y="186"/>
                    </a:lnTo>
                    <a:lnTo>
                      <a:pt x="31" y="188"/>
                    </a:lnTo>
                    <a:lnTo>
                      <a:pt x="43" y="189"/>
                    </a:lnTo>
                    <a:lnTo>
                      <a:pt x="53" y="189"/>
                    </a:lnTo>
                    <a:lnTo>
                      <a:pt x="63" y="191"/>
                    </a:lnTo>
                    <a:lnTo>
                      <a:pt x="75" y="191"/>
                    </a:lnTo>
                    <a:lnTo>
                      <a:pt x="86" y="191"/>
                    </a:lnTo>
                    <a:lnTo>
                      <a:pt x="99" y="191"/>
                    </a:lnTo>
                    <a:lnTo>
                      <a:pt x="113" y="189"/>
                    </a:lnTo>
                    <a:lnTo>
                      <a:pt x="127" y="189"/>
                    </a:lnTo>
                    <a:lnTo>
                      <a:pt x="140" y="188"/>
                    </a:lnTo>
                    <a:lnTo>
                      <a:pt x="153" y="186"/>
                    </a:lnTo>
                    <a:lnTo>
                      <a:pt x="166" y="183"/>
                    </a:lnTo>
                    <a:lnTo>
                      <a:pt x="178" y="182"/>
                    </a:lnTo>
                    <a:lnTo>
                      <a:pt x="190" y="179"/>
                    </a:lnTo>
                    <a:lnTo>
                      <a:pt x="190" y="160"/>
                    </a:lnTo>
                    <a:lnTo>
                      <a:pt x="194" y="143"/>
                    </a:lnTo>
                    <a:lnTo>
                      <a:pt x="195" y="129"/>
                    </a:lnTo>
                    <a:lnTo>
                      <a:pt x="194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9"/>
              <p:cNvSpPr>
                <a:spLocks/>
              </p:cNvSpPr>
              <p:nvPr/>
            </p:nvSpPr>
            <p:spPr bwMode="auto">
              <a:xfrm>
                <a:off x="2780" y="1454"/>
                <a:ext cx="293" cy="244"/>
              </a:xfrm>
              <a:custGeom>
                <a:avLst/>
                <a:gdLst>
                  <a:gd name="T0" fmla="*/ 216 w 224"/>
                  <a:gd name="T1" fmla="*/ 6 h 188"/>
                  <a:gd name="T2" fmla="*/ 200 w 224"/>
                  <a:gd name="T3" fmla="*/ 4 h 188"/>
                  <a:gd name="T4" fmla="*/ 184 w 224"/>
                  <a:gd name="T5" fmla="*/ 4 h 188"/>
                  <a:gd name="T6" fmla="*/ 169 w 224"/>
                  <a:gd name="T7" fmla="*/ 10 h 188"/>
                  <a:gd name="T8" fmla="*/ 153 w 224"/>
                  <a:gd name="T9" fmla="*/ 14 h 188"/>
                  <a:gd name="T10" fmla="*/ 135 w 224"/>
                  <a:gd name="T11" fmla="*/ 21 h 188"/>
                  <a:gd name="T12" fmla="*/ 118 w 224"/>
                  <a:gd name="T13" fmla="*/ 25 h 188"/>
                  <a:gd name="T14" fmla="*/ 99 w 224"/>
                  <a:gd name="T15" fmla="*/ 25 h 188"/>
                  <a:gd name="T16" fmla="*/ 81 w 224"/>
                  <a:gd name="T17" fmla="*/ 21 h 188"/>
                  <a:gd name="T18" fmla="*/ 68 w 224"/>
                  <a:gd name="T19" fmla="*/ 14 h 188"/>
                  <a:gd name="T20" fmla="*/ 59 w 224"/>
                  <a:gd name="T21" fmla="*/ 8 h 188"/>
                  <a:gd name="T22" fmla="*/ 54 w 224"/>
                  <a:gd name="T23" fmla="*/ 6 h 188"/>
                  <a:gd name="T24" fmla="*/ 50 w 224"/>
                  <a:gd name="T25" fmla="*/ 3 h 188"/>
                  <a:gd name="T26" fmla="*/ 43 w 224"/>
                  <a:gd name="T27" fmla="*/ 0 h 188"/>
                  <a:gd name="T28" fmla="*/ 37 w 224"/>
                  <a:gd name="T29" fmla="*/ 0 h 188"/>
                  <a:gd name="T30" fmla="*/ 30 w 224"/>
                  <a:gd name="T31" fmla="*/ 3 h 188"/>
                  <a:gd name="T32" fmla="*/ 21 w 224"/>
                  <a:gd name="T33" fmla="*/ 3 h 188"/>
                  <a:gd name="T34" fmla="*/ 16 w 224"/>
                  <a:gd name="T35" fmla="*/ 10 h 188"/>
                  <a:gd name="T36" fmla="*/ 12 w 224"/>
                  <a:gd name="T37" fmla="*/ 17 h 188"/>
                  <a:gd name="T38" fmla="*/ 5 w 224"/>
                  <a:gd name="T39" fmla="*/ 25 h 188"/>
                  <a:gd name="T40" fmla="*/ 0 w 224"/>
                  <a:gd name="T41" fmla="*/ 32 h 188"/>
                  <a:gd name="T42" fmla="*/ 16 w 224"/>
                  <a:gd name="T43" fmla="*/ 51 h 188"/>
                  <a:gd name="T44" fmla="*/ 25 w 224"/>
                  <a:gd name="T45" fmla="*/ 66 h 188"/>
                  <a:gd name="T46" fmla="*/ 30 w 224"/>
                  <a:gd name="T47" fmla="*/ 80 h 188"/>
                  <a:gd name="T48" fmla="*/ 37 w 224"/>
                  <a:gd name="T49" fmla="*/ 92 h 188"/>
                  <a:gd name="T50" fmla="*/ 41 w 224"/>
                  <a:gd name="T51" fmla="*/ 96 h 188"/>
                  <a:gd name="T52" fmla="*/ 47 w 224"/>
                  <a:gd name="T53" fmla="*/ 99 h 188"/>
                  <a:gd name="T54" fmla="*/ 56 w 224"/>
                  <a:gd name="T55" fmla="*/ 103 h 188"/>
                  <a:gd name="T56" fmla="*/ 65 w 224"/>
                  <a:gd name="T57" fmla="*/ 104 h 188"/>
                  <a:gd name="T58" fmla="*/ 77 w 224"/>
                  <a:gd name="T59" fmla="*/ 108 h 188"/>
                  <a:gd name="T60" fmla="*/ 88 w 224"/>
                  <a:gd name="T61" fmla="*/ 113 h 188"/>
                  <a:gd name="T62" fmla="*/ 99 w 224"/>
                  <a:gd name="T63" fmla="*/ 118 h 188"/>
                  <a:gd name="T64" fmla="*/ 112 w 224"/>
                  <a:gd name="T65" fmla="*/ 126 h 188"/>
                  <a:gd name="T66" fmla="*/ 137 w 224"/>
                  <a:gd name="T67" fmla="*/ 152 h 188"/>
                  <a:gd name="T68" fmla="*/ 149 w 224"/>
                  <a:gd name="T69" fmla="*/ 180 h 188"/>
                  <a:gd name="T70" fmla="*/ 150 w 224"/>
                  <a:gd name="T71" fmla="*/ 213 h 188"/>
                  <a:gd name="T72" fmla="*/ 156 w 224"/>
                  <a:gd name="T73" fmla="*/ 244 h 188"/>
                  <a:gd name="T74" fmla="*/ 178 w 224"/>
                  <a:gd name="T75" fmla="*/ 225 h 188"/>
                  <a:gd name="T76" fmla="*/ 198 w 224"/>
                  <a:gd name="T77" fmla="*/ 202 h 188"/>
                  <a:gd name="T78" fmla="*/ 218 w 224"/>
                  <a:gd name="T79" fmla="*/ 180 h 188"/>
                  <a:gd name="T80" fmla="*/ 237 w 224"/>
                  <a:gd name="T81" fmla="*/ 158 h 188"/>
                  <a:gd name="T82" fmla="*/ 252 w 224"/>
                  <a:gd name="T83" fmla="*/ 135 h 188"/>
                  <a:gd name="T84" fmla="*/ 268 w 224"/>
                  <a:gd name="T85" fmla="*/ 110 h 188"/>
                  <a:gd name="T86" fmla="*/ 281 w 224"/>
                  <a:gd name="T87" fmla="*/ 84 h 188"/>
                  <a:gd name="T88" fmla="*/ 293 w 224"/>
                  <a:gd name="T89" fmla="*/ 58 h 188"/>
                  <a:gd name="T90" fmla="*/ 281 w 224"/>
                  <a:gd name="T91" fmla="*/ 52 h 188"/>
                  <a:gd name="T92" fmla="*/ 269 w 224"/>
                  <a:gd name="T93" fmla="*/ 44 h 188"/>
                  <a:gd name="T94" fmla="*/ 260 w 224"/>
                  <a:gd name="T95" fmla="*/ 36 h 188"/>
                  <a:gd name="T96" fmla="*/ 252 w 224"/>
                  <a:gd name="T97" fmla="*/ 30 h 188"/>
                  <a:gd name="T98" fmla="*/ 243 w 224"/>
                  <a:gd name="T99" fmla="*/ 22 h 188"/>
                  <a:gd name="T100" fmla="*/ 234 w 224"/>
                  <a:gd name="T101" fmla="*/ 17 h 188"/>
                  <a:gd name="T102" fmla="*/ 225 w 224"/>
                  <a:gd name="T103" fmla="*/ 10 h 188"/>
                  <a:gd name="T104" fmla="*/ 216 w 224"/>
                  <a:gd name="T105" fmla="*/ 6 h 18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4" h="188">
                    <a:moveTo>
                      <a:pt x="165" y="5"/>
                    </a:moveTo>
                    <a:lnTo>
                      <a:pt x="153" y="3"/>
                    </a:lnTo>
                    <a:lnTo>
                      <a:pt x="141" y="3"/>
                    </a:lnTo>
                    <a:lnTo>
                      <a:pt x="129" y="8"/>
                    </a:lnTo>
                    <a:lnTo>
                      <a:pt x="117" y="11"/>
                    </a:lnTo>
                    <a:lnTo>
                      <a:pt x="103" y="16"/>
                    </a:lnTo>
                    <a:lnTo>
                      <a:pt x="90" y="19"/>
                    </a:lnTo>
                    <a:lnTo>
                      <a:pt x="76" y="19"/>
                    </a:lnTo>
                    <a:lnTo>
                      <a:pt x="62" y="16"/>
                    </a:lnTo>
                    <a:lnTo>
                      <a:pt x="52" y="11"/>
                    </a:lnTo>
                    <a:lnTo>
                      <a:pt x="45" y="6"/>
                    </a:lnTo>
                    <a:lnTo>
                      <a:pt x="41" y="5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12" y="39"/>
                    </a:lnTo>
                    <a:lnTo>
                      <a:pt x="19" y="51"/>
                    </a:lnTo>
                    <a:lnTo>
                      <a:pt x="23" y="62"/>
                    </a:lnTo>
                    <a:lnTo>
                      <a:pt x="28" y="71"/>
                    </a:lnTo>
                    <a:lnTo>
                      <a:pt x="31" y="74"/>
                    </a:lnTo>
                    <a:lnTo>
                      <a:pt x="36" y="76"/>
                    </a:lnTo>
                    <a:lnTo>
                      <a:pt x="43" y="79"/>
                    </a:lnTo>
                    <a:lnTo>
                      <a:pt x="50" y="80"/>
                    </a:lnTo>
                    <a:lnTo>
                      <a:pt x="59" y="83"/>
                    </a:lnTo>
                    <a:lnTo>
                      <a:pt x="67" y="87"/>
                    </a:lnTo>
                    <a:lnTo>
                      <a:pt x="76" y="91"/>
                    </a:lnTo>
                    <a:lnTo>
                      <a:pt x="86" y="97"/>
                    </a:lnTo>
                    <a:lnTo>
                      <a:pt x="105" y="117"/>
                    </a:lnTo>
                    <a:lnTo>
                      <a:pt x="114" y="139"/>
                    </a:lnTo>
                    <a:lnTo>
                      <a:pt x="115" y="164"/>
                    </a:lnTo>
                    <a:lnTo>
                      <a:pt x="119" y="188"/>
                    </a:lnTo>
                    <a:lnTo>
                      <a:pt x="136" y="173"/>
                    </a:lnTo>
                    <a:lnTo>
                      <a:pt x="151" y="156"/>
                    </a:lnTo>
                    <a:lnTo>
                      <a:pt x="167" y="139"/>
                    </a:lnTo>
                    <a:lnTo>
                      <a:pt x="181" y="122"/>
                    </a:lnTo>
                    <a:lnTo>
                      <a:pt x="193" y="104"/>
                    </a:lnTo>
                    <a:lnTo>
                      <a:pt x="205" y="85"/>
                    </a:lnTo>
                    <a:lnTo>
                      <a:pt x="215" y="65"/>
                    </a:lnTo>
                    <a:lnTo>
                      <a:pt x="224" y="45"/>
                    </a:lnTo>
                    <a:lnTo>
                      <a:pt x="215" y="40"/>
                    </a:lnTo>
                    <a:lnTo>
                      <a:pt x="206" y="34"/>
                    </a:lnTo>
                    <a:lnTo>
                      <a:pt x="199" y="28"/>
                    </a:lnTo>
                    <a:lnTo>
                      <a:pt x="193" y="23"/>
                    </a:lnTo>
                    <a:lnTo>
                      <a:pt x="186" y="17"/>
                    </a:lnTo>
                    <a:lnTo>
                      <a:pt x="179" y="13"/>
                    </a:lnTo>
                    <a:lnTo>
                      <a:pt x="172" y="8"/>
                    </a:lnTo>
                    <a:lnTo>
                      <a:pt x="165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30"/>
              <p:cNvSpPr>
                <a:spLocks/>
              </p:cNvSpPr>
              <p:nvPr/>
            </p:nvSpPr>
            <p:spPr bwMode="auto">
              <a:xfrm>
                <a:off x="2830" y="1259"/>
                <a:ext cx="278" cy="239"/>
              </a:xfrm>
              <a:custGeom>
                <a:avLst/>
                <a:gdLst>
                  <a:gd name="T0" fmla="*/ 175 w 213"/>
                  <a:gd name="T1" fmla="*/ 0 h 185"/>
                  <a:gd name="T2" fmla="*/ 162 w 213"/>
                  <a:gd name="T3" fmla="*/ 4 h 185"/>
                  <a:gd name="T4" fmla="*/ 147 w 213"/>
                  <a:gd name="T5" fmla="*/ 13 h 185"/>
                  <a:gd name="T6" fmla="*/ 134 w 213"/>
                  <a:gd name="T7" fmla="*/ 22 h 185"/>
                  <a:gd name="T8" fmla="*/ 123 w 213"/>
                  <a:gd name="T9" fmla="*/ 35 h 185"/>
                  <a:gd name="T10" fmla="*/ 110 w 213"/>
                  <a:gd name="T11" fmla="*/ 47 h 185"/>
                  <a:gd name="T12" fmla="*/ 97 w 213"/>
                  <a:gd name="T13" fmla="*/ 58 h 185"/>
                  <a:gd name="T14" fmla="*/ 81 w 213"/>
                  <a:gd name="T15" fmla="*/ 65 h 185"/>
                  <a:gd name="T16" fmla="*/ 63 w 213"/>
                  <a:gd name="T17" fmla="*/ 68 h 185"/>
                  <a:gd name="T18" fmla="*/ 47 w 213"/>
                  <a:gd name="T19" fmla="*/ 68 h 185"/>
                  <a:gd name="T20" fmla="*/ 38 w 213"/>
                  <a:gd name="T21" fmla="*/ 68 h 185"/>
                  <a:gd name="T22" fmla="*/ 31 w 213"/>
                  <a:gd name="T23" fmla="*/ 66 h 185"/>
                  <a:gd name="T24" fmla="*/ 25 w 213"/>
                  <a:gd name="T25" fmla="*/ 66 h 185"/>
                  <a:gd name="T26" fmla="*/ 20 w 213"/>
                  <a:gd name="T27" fmla="*/ 68 h 185"/>
                  <a:gd name="T28" fmla="*/ 13 w 213"/>
                  <a:gd name="T29" fmla="*/ 70 h 185"/>
                  <a:gd name="T30" fmla="*/ 7 w 213"/>
                  <a:gd name="T31" fmla="*/ 74 h 185"/>
                  <a:gd name="T32" fmla="*/ 0 w 213"/>
                  <a:gd name="T33" fmla="*/ 78 h 185"/>
                  <a:gd name="T34" fmla="*/ 0 w 213"/>
                  <a:gd name="T35" fmla="*/ 80 h 185"/>
                  <a:gd name="T36" fmla="*/ 3 w 213"/>
                  <a:gd name="T37" fmla="*/ 80 h 185"/>
                  <a:gd name="T38" fmla="*/ 3 w 213"/>
                  <a:gd name="T39" fmla="*/ 83 h 185"/>
                  <a:gd name="T40" fmla="*/ 3 w 213"/>
                  <a:gd name="T41" fmla="*/ 84 h 185"/>
                  <a:gd name="T42" fmla="*/ 3 w 213"/>
                  <a:gd name="T43" fmla="*/ 92 h 185"/>
                  <a:gd name="T44" fmla="*/ 3 w 213"/>
                  <a:gd name="T45" fmla="*/ 98 h 185"/>
                  <a:gd name="T46" fmla="*/ 0 w 213"/>
                  <a:gd name="T47" fmla="*/ 106 h 185"/>
                  <a:gd name="T48" fmla="*/ 0 w 213"/>
                  <a:gd name="T49" fmla="*/ 114 h 185"/>
                  <a:gd name="T50" fmla="*/ 22 w 213"/>
                  <a:gd name="T51" fmla="*/ 124 h 185"/>
                  <a:gd name="T52" fmla="*/ 38 w 213"/>
                  <a:gd name="T53" fmla="*/ 134 h 185"/>
                  <a:gd name="T54" fmla="*/ 50 w 213"/>
                  <a:gd name="T55" fmla="*/ 143 h 185"/>
                  <a:gd name="T56" fmla="*/ 63 w 213"/>
                  <a:gd name="T57" fmla="*/ 154 h 185"/>
                  <a:gd name="T58" fmla="*/ 69 w 213"/>
                  <a:gd name="T59" fmla="*/ 156 h 185"/>
                  <a:gd name="T60" fmla="*/ 76 w 213"/>
                  <a:gd name="T61" fmla="*/ 156 h 185"/>
                  <a:gd name="T62" fmla="*/ 85 w 213"/>
                  <a:gd name="T63" fmla="*/ 154 h 185"/>
                  <a:gd name="T64" fmla="*/ 94 w 213"/>
                  <a:gd name="T65" fmla="*/ 151 h 185"/>
                  <a:gd name="T66" fmla="*/ 106 w 213"/>
                  <a:gd name="T67" fmla="*/ 150 h 185"/>
                  <a:gd name="T68" fmla="*/ 119 w 213"/>
                  <a:gd name="T69" fmla="*/ 150 h 185"/>
                  <a:gd name="T70" fmla="*/ 132 w 213"/>
                  <a:gd name="T71" fmla="*/ 150 h 185"/>
                  <a:gd name="T72" fmla="*/ 147 w 213"/>
                  <a:gd name="T73" fmla="*/ 151 h 185"/>
                  <a:gd name="T74" fmla="*/ 168 w 213"/>
                  <a:gd name="T75" fmla="*/ 158 h 185"/>
                  <a:gd name="T76" fmla="*/ 184 w 213"/>
                  <a:gd name="T77" fmla="*/ 164 h 185"/>
                  <a:gd name="T78" fmla="*/ 197 w 213"/>
                  <a:gd name="T79" fmla="*/ 173 h 185"/>
                  <a:gd name="T80" fmla="*/ 209 w 213"/>
                  <a:gd name="T81" fmla="*/ 186 h 185"/>
                  <a:gd name="T82" fmla="*/ 218 w 213"/>
                  <a:gd name="T83" fmla="*/ 198 h 185"/>
                  <a:gd name="T84" fmla="*/ 228 w 213"/>
                  <a:gd name="T85" fmla="*/ 212 h 185"/>
                  <a:gd name="T86" fmla="*/ 238 w 213"/>
                  <a:gd name="T87" fmla="*/ 225 h 185"/>
                  <a:gd name="T88" fmla="*/ 249 w 213"/>
                  <a:gd name="T89" fmla="*/ 239 h 185"/>
                  <a:gd name="T90" fmla="*/ 260 w 213"/>
                  <a:gd name="T91" fmla="*/ 202 h 185"/>
                  <a:gd name="T92" fmla="*/ 271 w 213"/>
                  <a:gd name="T93" fmla="*/ 161 h 185"/>
                  <a:gd name="T94" fmla="*/ 275 w 213"/>
                  <a:gd name="T95" fmla="*/ 121 h 185"/>
                  <a:gd name="T96" fmla="*/ 278 w 213"/>
                  <a:gd name="T97" fmla="*/ 80 h 185"/>
                  <a:gd name="T98" fmla="*/ 278 w 213"/>
                  <a:gd name="T99" fmla="*/ 65 h 185"/>
                  <a:gd name="T100" fmla="*/ 275 w 213"/>
                  <a:gd name="T101" fmla="*/ 47 h 185"/>
                  <a:gd name="T102" fmla="*/ 274 w 213"/>
                  <a:gd name="T103" fmla="*/ 31 h 185"/>
                  <a:gd name="T104" fmla="*/ 271 w 213"/>
                  <a:gd name="T105" fmla="*/ 14 h 185"/>
                  <a:gd name="T106" fmla="*/ 258 w 213"/>
                  <a:gd name="T107" fmla="*/ 13 h 185"/>
                  <a:gd name="T108" fmla="*/ 244 w 213"/>
                  <a:gd name="T109" fmla="*/ 10 h 185"/>
                  <a:gd name="T110" fmla="*/ 231 w 213"/>
                  <a:gd name="T111" fmla="*/ 9 h 185"/>
                  <a:gd name="T112" fmla="*/ 219 w 213"/>
                  <a:gd name="T113" fmla="*/ 6 h 185"/>
                  <a:gd name="T114" fmla="*/ 209 w 213"/>
                  <a:gd name="T115" fmla="*/ 4 h 185"/>
                  <a:gd name="T116" fmla="*/ 197 w 213"/>
                  <a:gd name="T117" fmla="*/ 3 h 185"/>
                  <a:gd name="T118" fmla="*/ 187 w 213"/>
                  <a:gd name="T119" fmla="*/ 0 h 185"/>
                  <a:gd name="T120" fmla="*/ 175 w 213"/>
                  <a:gd name="T121" fmla="*/ 0 h 1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3" h="185">
                    <a:moveTo>
                      <a:pt x="134" y="0"/>
                    </a:moveTo>
                    <a:lnTo>
                      <a:pt x="124" y="3"/>
                    </a:lnTo>
                    <a:lnTo>
                      <a:pt x="113" y="10"/>
                    </a:lnTo>
                    <a:lnTo>
                      <a:pt x="103" y="17"/>
                    </a:lnTo>
                    <a:lnTo>
                      <a:pt x="94" y="27"/>
                    </a:lnTo>
                    <a:lnTo>
                      <a:pt x="84" y="36"/>
                    </a:lnTo>
                    <a:lnTo>
                      <a:pt x="74" y="45"/>
                    </a:lnTo>
                    <a:lnTo>
                      <a:pt x="62" y="50"/>
                    </a:lnTo>
                    <a:lnTo>
                      <a:pt x="48" y="53"/>
                    </a:lnTo>
                    <a:lnTo>
                      <a:pt x="36" y="53"/>
                    </a:lnTo>
                    <a:lnTo>
                      <a:pt x="29" y="53"/>
                    </a:lnTo>
                    <a:lnTo>
                      <a:pt x="24" y="51"/>
                    </a:lnTo>
                    <a:lnTo>
                      <a:pt x="19" y="51"/>
                    </a:lnTo>
                    <a:lnTo>
                      <a:pt x="15" y="53"/>
                    </a:lnTo>
                    <a:lnTo>
                      <a:pt x="10" y="54"/>
                    </a:lnTo>
                    <a:lnTo>
                      <a:pt x="5" y="57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5"/>
                    </a:lnTo>
                    <a:lnTo>
                      <a:pt x="2" y="71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17" y="96"/>
                    </a:lnTo>
                    <a:lnTo>
                      <a:pt x="29" y="104"/>
                    </a:lnTo>
                    <a:lnTo>
                      <a:pt x="38" y="111"/>
                    </a:lnTo>
                    <a:lnTo>
                      <a:pt x="48" y="119"/>
                    </a:lnTo>
                    <a:lnTo>
                      <a:pt x="53" y="121"/>
                    </a:lnTo>
                    <a:lnTo>
                      <a:pt x="58" y="121"/>
                    </a:lnTo>
                    <a:lnTo>
                      <a:pt x="65" y="119"/>
                    </a:lnTo>
                    <a:lnTo>
                      <a:pt x="72" y="117"/>
                    </a:lnTo>
                    <a:lnTo>
                      <a:pt x="81" y="116"/>
                    </a:lnTo>
                    <a:lnTo>
                      <a:pt x="91" y="116"/>
                    </a:lnTo>
                    <a:lnTo>
                      <a:pt x="101" y="116"/>
                    </a:lnTo>
                    <a:lnTo>
                      <a:pt x="113" y="117"/>
                    </a:lnTo>
                    <a:lnTo>
                      <a:pt x="129" y="122"/>
                    </a:lnTo>
                    <a:lnTo>
                      <a:pt x="141" y="127"/>
                    </a:lnTo>
                    <a:lnTo>
                      <a:pt x="151" y="134"/>
                    </a:lnTo>
                    <a:lnTo>
                      <a:pt x="160" y="144"/>
                    </a:lnTo>
                    <a:lnTo>
                      <a:pt x="167" y="153"/>
                    </a:lnTo>
                    <a:lnTo>
                      <a:pt x="175" y="164"/>
                    </a:lnTo>
                    <a:lnTo>
                      <a:pt x="182" y="174"/>
                    </a:lnTo>
                    <a:lnTo>
                      <a:pt x="191" y="185"/>
                    </a:lnTo>
                    <a:lnTo>
                      <a:pt x="199" y="156"/>
                    </a:lnTo>
                    <a:lnTo>
                      <a:pt x="208" y="125"/>
                    </a:lnTo>
                    <a:lnTo>
                      <a:pt x="211" y="94"/>
                    </a:lnTo>
                    <a:lnTo>
                      <a:pt x="213" y="62"/>
                    </a:lnTo>
                    <a:lnTo>
                      <a:pt x="213" y="50"/>
                    </a:lnTo>
                    <a:lnTo>
                      <a:pt x="211" y="36"/>
                    </a:lnTo>
                    <a:lnTo>
                      <a:pt x="210" y="24"/>
                    </a:lnTo>
                    <a:lnTo>
                      <a:pt x="208" y="11"/>
                    </a:lnTo>
                    <a:lnTo>
                      <a:pt x="198" y="10"/>
                    </a:lnTo>
                    <a:lnTo>
                      <a:pt x="187" y="8"/>
                    </a:lnTo>
                    <a:lnTo>
                      <a:pt x="177" y="7"/>
                    </a:lnTo>
                    <a:lnTo>
                      <a:pt x="168" y="5"/>
                    </a:lnTo>
                    <a:lnTo>
                      <a:pt x="160" y="3"/>
                    </a:lnTo>
                    <a:lnTo>
                      <a:pt x="151" y="2"/>
                    </a:lnTo>
                    <a:lnTo>
                      <a:pt x="143" y="0"/>
                    </a:lnTo>
                    <a:lnTo>
                      <a:pt x="1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31"/>
              <p:cNvSpPr>
                <a:spLocks/>
              </p:cNvSpPr>
              <p:nvPr/>
            </p:nvSpPr>
            <p:spPr bwMode="auto">
              <a:xfrm>
                <a:off x="1986" y="1290"/>
                <a:ext cx="287" cy="225"/>
              </a:xfrm>
              <a:custGeom>
                <a:avLst/>
                <a:gdLst>
                  <a:gd name="T0" fmla="*/ 134 w 220"/>
                  <a:gd name="T1" fmla="*/ 220 h 174"/>
                  <a:gd name="T2" fmla="*/ 147 w 220"/>
                  <a:gd name="T3" fmla="*/ 215 h 174"/>
                  <a:gd name="T4" fmla="*/ 159 w 220"/>
                  <a:gd name="T5" fmla="*/ 204 h 174"/>
                  <a:gd name="T6" fmla="*/ 171 w 220"/>
                  <a:gd name="T7" fmla="*/ 193 h 174"/>
                  <a:gd name="T8" fmla="*/ 179 w 220"/>
                  <a:gd name="T9" fmla="*/ 178 h 174"/>
                  <a:gd name="T10" fmla="*/ 188 w 220"/>
                  <a:gd name="T11" fmla="*/ 164 h 174"/>
                  <a:gd name="T12" fmla="*/ 200 w 220"/>
                  <a:gd name="T13" fmla="*/ 151 h 174"/>
                  <a:gd name="T14" fmla="*/ 213 w 220"/>
                  <a:gd name="T15" fmla="*/ 141 h 174"/>
                  <a:gd name="T16" fmla="*/ 228 w 220"/>
                  <a:gd name="T17" fmla="*/ 133 h 174"/>
                  <a:gd name="T18" fmla="*/ 244 w 220"/>
                  <a:gd name="T19" fmla="*/ 131 h 174"/>
                  <a:gd name="T20" fmla="*/ 256 w 220"/>
                  <a:gd name="T21" fmla="*/ 129 h 174"/>
                  <a:gd name="T22" fmla="*/ 260 w 220"/>
                  <a:gd name="T23" fmla="*/ 129 h 174"/>
                  <a:gd name="T24" fmla="*/ 266 w 220"/>
                  <a:gd name="T25" fmla="*/ 129 h 174"/>
                  <a:gd name="T26" fmla="*/ 271 w 220"/>
                  <a:gd name="T27" fmla="*/ 127 h 174"/>
                  <a:gd name="T28" fmla="*/ 278 w 220"/>
                  <a:gd name="T29" fmla="*/ 123 h 174"/>
                  <a:gd name="T30" fmla="*/ 282 w 220"/>
                  <a:gd name="T31" fmla="*/ 116 h 174"/>
                  <a:gd name="T32" fmla="*/ 287 w 220"/>
                  <a:gd name="T33" fmla="*/ 113 h 174"/>
                  <a:gd name="T34" fmla="*/ 284 w 220"/>
                  <a:gd name="T35" fmla="*/ 103 h 174"/>
                  <a:gd name="T36" fmla="*/ 284 w 220"/>
                  <a:gd name="T37" fmla="*/ 94 h 174"/>
                  <a:gd name="T38" fmla="*/ 282 w 220"/>
                  <a:gd name="T39" fmla="*/ 85 h 174"/>
                  <a:gd name="T40" fmla="*/ 280 w 220"/>
                  <a:gd name="T41" fmla="*/ 78 h 174"/>
                  <a:gd name="T42" fmla="*/ 266 w 220"/>
                  <a:gd name="T43" fmla="*/ 75 h 174"/>
                  <a:gd name="T44" fmla="*/ 256 w 220"/>
                  <a:gd name="T45" fmla="*/ 72 h 174"/>
                  <a:gd name="T46" fmla="*/ 247 w 220"/>
                  <a:gd name="T47" fmla="*/ 69 h 174"/>
                  <a:gd name="T48" fmla="*/ 240 w 220"/>
                  <a:gd name="T49" fmla="*/ 65 h 174"/>
                  <a:gd name="T50" fmla="*/ 231 w 220"/>
                  <a:gd name="T51" fmla="*/ 61 h 174"/>
                  <a:gd name="T52" fmla="*/ 224 w 220"/>
                  <a:gd name="T53" fmla="*/ 57 h 174"/>
                  <a:gd name="T54" fmla="*/ 218 w 220"/>
                  <a:gd name="T55" fmla="*/ 53 h 174"/>
                  <a:gd name="T56" fmla="*/ 210 w 220"/>
                  <a:gd name="T57" fmla="*/ 52 h 174"/>
                  <a:gd name="T58" fmla="*/ 204 w 220"/>
                  <a:gd name="T59" fmla="*/ 52 h 174"/>
                  <a:gd name="T60" fmla="*/ 197 w 220"/>
                  <a:gd name="T61" fmla="*/ 52 h 174"/>
                  <a:gd name="T62" fmla="*/ 188 w 220"/>
                  <a:gd name="T63" fmla="*/ 56 h 174"/>
                  <a:gd name="T64" fmla="*/ 179 w 220"/>
                  <a:gd name="T65" fmla="*/ 57 h 174"/>
                  <a:gd name="T66" fmla="*/ 168 w 220"/>
                  <a:gd name="T67" fmla="*/ 61 h 174"/>
                  <a:gd name="T68" fmla="*/ 157 w 220"/>
                  <a:gd name="T69" fmla="*/ 65 h 174"/>
                  <a:gd name="T70" fmla="*/ 144 w 220"/>
                  <a:gd name="T71" fmla="*/ 67 h 174"/>
                  <a:gd name="T72" fmla="*/ 128 w 220"/>
                  <a:gd name="T73" fmla="*/ 69 h 174"/>
                  <a:gd name="T74" fmla="*/ 106 w 220"/>
                  <a:gd name="T75" fmla="*/ 67 h 174"/>
                  <a:gd name="T76" fmla="*/ 87 w 220"/>
                  <a:gd name="T77" fmla="*/ 61 h 174"/>
                  <a:gd name="T78" fmla="*/ 72 w 220"/>
                  <a:gd name="T79" fmla="*/ 56 h 174"/>
                  <a:gd name="T80" fmla="*/ 59 w 220"/>
                  <a:gd name="T81" fmla="*/ 45 h 174"/>
                  <a:gd name="T82" fmla="*/ 44 w 220"/>
                  <a:gd name="T83" fmla="*/ 34 h 174"/>
                  <a:gd name="T84" fmla="*/ 31 w 220"/>
                  <a:gd name="T85" fmla="*/ 21 h 174"/>
                  <a:gd name="T86" fmla="*/ 18 w 220"/>
                  <a:gd name="T87" fmla="*/ 12 h 174"/>
                  <a:gd name="T88" fmla="*/ 3 w 220"/>
                  <a:gd name="T89" fmla="*/ 0 h 174"/>
                  <a:gd name="T90" fmla="*/ 0 w 220"/>
                  <a:gd name="T91" fmla="*/ 12 h 174"/>
                  <a:gd name="T92" fmla="*/ 0 w 220"/>
                  <a:gd name="T93" fmla="*/ 23 h 174"/>
                  <a:gd name="T94" fmla="*/ 0 w 220"/>
                  <a:gd name="T95" fmla="*/ 38 h 174"/>
                  <a:gd name="T96" fmla="*/ 0 w 220"/>
                  <a:gd name="T97" fmla="*/ 49 h 174"/>
                  <a:gd name="T98" fmla="*/ 3 w 220"/>
                  <a:gd name="T99" fmla="*/ 94 h 174"/>
                  <a:gd name="T100" fmla="*/ 9 w 220"/>
                  <a:gd name="T101" fmla="*/ 138 h 174"/>
                  <a:gd name="T102" fmla="*/ 20 w 220"/>
                  <a:gd name="T103" fmla="*/ 182 h 174"/>
                  <a:gd name="T104" fmla="*/ 35 w 220"/>
                  <a:gd name="T105" fmla="*/ 225 h 174"/>
                  <a:gd name="T106" fmla="*/ 52 w 220"/>
                  <a:gd name="T107" fmla="*/ 222 h 174"/>
                  <a:gd name="T108" fmla="*/ 65 w 220"/>
                  <a:gd name="T109" fmla="*/ 222 h 174"/>
                  <a:gd name="T110" fmla="*/ 76 w 220"/>
                  <a:gd name="T111" fmla="*/ 222 h 174"/>
                  <a:gd name="T112" fmla="*/ 90 w 220"/>
                  <a:gd name="T113" fmla="*/ 222 h 174"/>
                  <a:gd name="T114" fmla="*/ 100 w 220"/>
                  <a:gd name="T115" fmla="*/ 225 h 174"/>
                  <a:gd name="T116" fmla="*/ 112 w 220"/>
                  <a:gd name="T117" fmla="*/ 225 h 174"/>
                  <a:gd name="T118" fmla="*/ 123 w 220"/>
                  <a:gd name="T119" fmla="*/ 222 h 174"/>
                  <a:gd name="T120" fmla="*/ 134 w 220"/>
                  <a:gd name="T121" fmla="*/ 220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0" h="174">
                    <a:moveTo>
                      <a:pt x="103" y="170"/>
                    </a:moveTo>
                    <a:lnTo>
                      <a:pt x="113" y="166"/>
                    </a:lnTo>
                    <a:lnTo>
                      <a:pt x="122" y="158"/>
                    </a:lnTo>
                    <a:lnTo>
                      <a:pt x="131" y="149"/>
                    </a:lnTo>
                    <a:lnTo>
                      <a:pt x="137" y="138"/>
                    </a:lnTo>
                    <a:lnTo>
                      <a:pt x="144" y="127"/>
                    </a:lnTo>
                    <a:lnTo>
                      <a:pt x="153" y="117"/>
                    </a:lnTo>
                    <a:lnTo>
                      <a:pt x="163" y="109"/>
                    </a:lnTo>
                    <a:lnTo>
                      <a:pt x="175" y="103"/>
                    </a:lnTo>
                    <a:lnTo>
                      <a:pt x="187" y="101"/>
                    </a:lnTo>
                    <a:lnTo>
                      <a:pt x="196" y="100"/>
                    </a:lnTo>
                    <a:lnTo>
                      <a:pt x="199" y="100"/>
                    </a:lnTo>
                    <a:lnTo>
                      <a:pt x="204" y="100"/>
                    </a:lnTo>
                    <a:lnTo>
                      <a:pt x="208" y="98"/>
                    </a:lnTo>
                    <a:lnTo>
                      <a:pt x="213" y="95"/>
                    </a:lnTo>
                    <a:lnTo>
                      <a:pt x="216" y="90"/>
                    </a:lnTo>
                    <a:lnTo>
                      <a:pt x="220" y="87"/>
                    </a:lnTo>
                    <a:lnTo>
                      <a:pt x="218" y="80"/>
                    </a:lnTo>
                    <a:lnTo>
                      <a:pt x="218" y="73"/>
                    </a:lnTo>
                    <a:lnTo>
                      <a:pt x="216" y="66"/>
                    </a:lnTo>
                    <a:lnTo>
                      <a:pt x="215" y="60"/>
                    </a:lnTo>
                    <a:lnTo>
                      <a:pt x="204" y="58"/>
                    </a:lnTo>
                    <a:lnTo>
                      <a:pt x="196" y="56"/>
                    </a:lnTo>
                    <a:lnTo>
                      <a:pt x="189" y="53"/>
                    </a:lnTo>
                    <a:lnTo>
                      <a:pt x="184" y="50"/>
                    </a:lnTo>
                    <a:lnTo>
                      <a:pt x="177" y="47"/>
                    </a:lnTo>
                    <a:lnTo>
                      <a:pt x="172" y="44"/>
                    </a:lnTo>
                    <a:lnTo>
                      <a:pt x="167" y="41"/>
                    </a:lnTo>
                    <a:lnTo>
                      <a:pt x="161" y="40"/>
                    </a:lnTo>
                    <a:lnTo>
                      <a:pt x="156" y="40"/>
                    </a:lnTo>
                    <a:lnTo>
                      <a:pt x="151" y="40"/>
                    </a:lnTo>
                    <a:lnTo>
                      <a:pt x="144" y="43"/>
                    </a:lnTo>
                    <a:lnTo>
                      <a:pt x="137" y="44"/>
                    </a:lnTo>
                    <a:lnTo>
                      <a:pt x="129" y="47"/>
                    </a:lnTo>
                    <a:lnTo>
                      <a:pt x="120" y="50"/>
                    </a:lnTo>
                    <a:lnTo>
                      <a:pt x="110" y="52"/>
                    </a:lnTo>
                    <a:lnTo>
                      <a:pt x="98" y="53"/>
                    </a:lnTo>
                    <a:lnTo>
                      <a:pt x="81" y="52"/>
                    </a:lnTo>
                    <a:lnTo>
                      <a:pt x="67" y="47"/>
                    </a:lnTo>
                    <a:lnTo>
                      <a:pt x="55" y="43"/>
                    </a:lnTo>
                    <a:lnTo>
                      <a:pt x="45" y="35"/>
                    </a:lnTo>
                    <a:lnTo>
                      <a:pt x="34" y="26"/>
                    </a:lnTo>
                    <a:lnTo>
                      <a:pt x="24" y="16"/>
                    </a:lnTo>
                    <a:lnTo>
                      <a:pt x="14" y="9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73"/>
                    </a:lnTo>
                    <a:lnTo>
                      <a:pt x="7" y="107"/>
                    </a:lnTo>
                    <a:lnTo>
                      <a:pt x="15" y="141"/>
                    </a:lnTo>
                    <a:lnTo>
                      <a:pt x="27" y="174"/>
                    </a:lnTo>
                    <a:lnTo>
                      <a:pt x="40" y="172"/>
                    </a:lnTo>
                    <a:lnTo>
                      <a:pt x="50" y="172"/>
                    </a:lnTo>
                    <a:lnTo>
                      <a:pt x="58" y="172"/>
                    </a:lnTo>
                    <a:lnTo>
                      <a:pt x="69" y="172"/>
                    </a:lnTo>
                    <a:lnTo>
                      <a:pt x="77" y="174"/>
                    </a:lnTo>
                    <a:lnTo>
                      <a:pt x="86" y="174"/>
                    </a:lnTo>
                    <a:lnTo>
                      <a:pt x="94" y="172"/>
                    </a:lnTo>
                    <a:lnTo>
                      <a:pt x="103" y="1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32"/>
              <p:cNvSpPr>
                <a:spLocks/>
              </p:cNvSpPr>
              <p:nvPr/>
            </p:nvSpPr>
            <p:spPr bwMode="auto">
              <a:xfrm>
                <a:off x="2029" y="1483"/>
                <a:ext cx="310" cy="229"/>
              </a:xfrm>
              <a:custGeom>
                <a:avLst/>
                <a:gdLst>
                  <a:gd name="T0" fmla="*/ 232 w 237"/>
                  <a:gd name="T1" fmla="*/ 185 h 177"/>
                  <a:gd name="T2" fmla="*/ 245 w 237"/>
                  <a:gd name="T3" fmla="*/ 162 h 177"/>
                  <a:gd name="T4" fmla="*/ 247 w 237"/>
                  <a:gd name="T5" fmla="*/ 129 h 177"/>
                  <a:gd name="T6" fmla="*/ 251 w 237"/>
                  <a:gd name="T7" fmla="*/ 97 h 177"/>
                  <a:gd name="T8" fmla="*/ 267 w 237"/>
                  <a:gd name="T9" fmla="*/ 70 h 177"/>
                  <a:gd name="T10" fmla="*/ 280 w 237"/>
                  <a:gd name="T11" fmla="*/ 60 h 177"/>
                  <a:gd name="T12" fmla="*/ 288 w 237"/>
                  <a:gd name="T13" fmla="*/ 56 h 177"/>
                  <a:gd name="T14" fmla="*/ 294 w 237"/>
                  <a:gd name="T15" fmla="*/ 53 h 177"/>
                  <a:gd name="T16" fmla="*/ 298 w 237"/>
                  <a:gd name="T17" fmla="*/ 52 h 177"/>
                  <a:gd name="T18" fmla="*/ 303 w 237"/>
                  <a:gd name="T19" fmla="*/ 45 h 177"/>
                  <a:gd name="T20" fmla="*/ 305 w 237"/>
                  <a:gd name="T21" fmla="*/ 40 h 177"/>
                  <a:gd name="T22" fmla="*/ 307 w 237"/>
                  <a:gd name="T23" fmla="*/ 34 h 177"/>
                  <a:gd name="T24" fmla="*/ 310 w 237"/>
                  <a:gd name="T25" fmla="*/ 27 h 177"/>
                  <a:gd name="T26" fmla="*/ 303 w 237"/>
                  <a:gd name="T27" fmla="*/ 22 h 177"/>
                  <a:gd name="T28" fmla="*/ 296 w 237"/>
                  <a:gd name="T29" fmla="*/ 14 h 177"/>
                  <a:gd name="T30" fmla="*/ 289 w 237"/>
                  <a:gd name="T31" fmla="*/ 8 h 177"/>
                  <a:gd name="T32" fmla="*/ 285 w 237"/>
                  <a:gd name="T33" fmla="*/ 0 h 177"/>
                  <a:gd name="T34" fmla="*/ 272 w 237"/>
                  <a:gd name="T35" fmla="*/ 4 h 177"/>
                  <a:gd name="T36" fmla="*/ 260 w 237"/>
                  <a:gd name="T37" fmla="*/ 6 h 177"/>
                  <a:gd name="T38" fmla="*/ 249 w 237"/>
                  <a:gd name="T39" fmla="*/ 6 h 177"/>
                  <a:gd name="T40" fmla="*/ 239 w 237"/>
                  <a:gd name="T41" fmla="*/ 6 h 177"/>
                  <a:gd name="T42" fmla="*/ 232 w 237"/>
                  <a:gd name="T43" fmla="*/ 6 h 177"/>
                  <a:gd name="T44" fmla="*/ 222 w 237"/>
                  <a:gd name="T45" fmla="*/ 6 h 177"/>
                  <a:gd name="T46" fmla="*/ 216 w 237"/>
                  <a:gd name="T47" fmla="*/ 6 h 177"/>
                  <a:gd name="T48" fmla="*/ 207 w 237"/>
                  <a:gd name="T49" fmla="*/ 6 h 177"/>
                  <a:gd name="T50" fmla="*/ 195 w 237"/>
                  <a:gd name="T51" fmla="*/ 12 h 177"/>
                  <a:gd name="T52" fmla="*/ 182 w 237"/>
                  <a:gd name="T53" fmla="*/ 23 h 177"/>
                  <a:gd name="T54" fmla="*/ 166 w 237"/>
                  <a:gd name="T55" fmla="*/ 40 h 177"/>
                  <a:gd name="T56" fmla="*/ 144 w 237"/>
                  <a:gd name="T57" fmla="*/ 56 h 177"/>
                  <a:gd name="T58" fmla="*/ 123 w 237"/>
                  <a:gd name="T59" fmla="*/ 63 h 177"/>
                  <a:gd name="T60" fmla="*/ 105 w 237"/>
                  <a:gd name="T61" fmla="*/ 66 h 177"/>
                  <a:gd name="T62" fmla="*/ 88 w 237"/>
                  <a:gd name="T63" fmla="*/ 66 h 177"/>
                  <a:gd name="T64" fmla="*/ 69 w 237"/>
                  <a:gd name="T65" fmla="*/ 63 h 177"/>
                  <a:gd name="T66" fmla="*/ 54 w 237"/>
                  <a:gd name="T67" fmla="*/ 60 h 177"/>
                  <a:gd name="T68" fmla="*/ 35 w 237"/>
                  <a:gd name="T69" fmla="*/ 53 h 177"/>
                  <a:gd name="T70" fmla="*/ 17 w 237"/>
                  <a:gd name="T71" fmla="*/ 49 h 177"/>
                  <a:gd name="T72" fmla="*/ 0 w 237"/>
                  <a:gd name="T73" fmla="*/ 45 h 177"/>
                  <a:gd name="T74" fmla="*/ 13 w 237"/>
                  <a:gd name="T75" fmla="*/ 71 h 177"/>
                  <a:gd name="T76" fmla="*/ 26 w 237"/>
                  <a:gd name="T77" fmla="*/ 97 h 177"/>
                  <a:gd name="T78" fmla="*/ 42 w 237"/>
                  <a:gd name="T79" fmla="*/ 122 h 177"/>
                  <a:gd name="T80" fmla="*/ 60 w 237"/>
                  <a:gd name="T81" fmla="*/ 145 h 177"/>
                  <a:gd name="T82" fmla="*/ 80 w 237"/>
                  <a:gd name="T83" fmla="*/ 167 h 177"/>
                  <a:gd name="T84" fmla="*/ 101 w 237"/>
                  <a:gd name="T85" fmla="*/ 189 h 177"/>
                  <a:gd name="T86" fmla="*/ 123 w 237"/>
                  <a:gd name="T87" fmla="*/ 210 h 177"/>
                  <a:gd name="T88" fmla="*/ 148 w 237"/>
                  <a:gd name="T89" fmla="*/ 229 h 177"/>
                  <a:gd name="T90" fmla="*/ 160 w 237"/>
                  <a:gd name="T91" fmla="*/ 221 h 177"/>
                  <a:gd name="T92" fmla="*/ 170 w 237"/>
                  <a:gd name="T93" fmla="*/ 215 h 177"/>
                  <a:gd name="T94" fmla="*/ 182 w 237"/>
                  <a:gd name="T95" fmla="*/ 211 h 177"/>
                  <a:gd name="T96" fmla="*/ 192 w 237"/>
                  <a:gd name="T97" fmla="*/ 206 h 177"/>
                  <a:gd name="T98" fmla="*/ 204 w 237"/>
                  <a:gd name="T99" fmla="*/ 201 h 177"/>
                  <a:gd name="T100" fmla="*/ 213 w 237"/>
                  <a:gd name="T101" fmla="*/ 197 h 177"/>
                  <a:gd name="T102" fmla="*/ 222 w 237"/>
                  <a:gd name="T103" fmla="*/ 191 h 177"/>
                  <a:gd name="T104" fmla="*/ 232 w 237"/>
                  <a:gd name="T105" fmla="*/ 185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37" h="177">
                    <a:moveTo>
                      <a:pt x="177" y="143"/>
                    </a:moveTo>
                    <a:lnTo>
                      <a:pt x="187" y="125"/>
                    </a:lnTo>
                    <a:lnTo>
                      <a:pt x="189" y="100"/>
                    </a:lnTo>
                    <a:lnTo>
                      <a:pt x="192" y="75"/>
                    </a:lnTo>
                    <a:lnTo>
                      <a:pt x="204" y="54"/>
                    </a:lnTo>
                    <a:lnTo>
                      <a:pt x="214" y="46"/>
                    </a:lnTo>
                    <a:lnTo>
                      <a:pt x="220" y="43"/>
                    </a:lnTo>
                    <a:lnTo>
                      <a:pt x="225" y="41"/>
                    </a:lnTo>
                    <a:lnTo>
                      <a:pt x="228" y="40"/>
                    </a:lnTo>
                    <a:lnTo>
                      <a:pt x="232" y="35"/>
                    </a:lnTo>
                    <a:lnTo>
                      <a:pt x="233" y="31"/>
                    </a:lnTo>
                    <a:lnTo>
                      <a:pt x="235" y="26"/>
                    </a:lnTo>
                    <a:lnTo>
                      <a:pt x="237" y="21"/>
                    </a:lnTo>
                    <a:lnTo>
                      <a:pt x="232" y="17"/>
                    </a:lnTo>
                    <a:lnTo>
                      <a:pt x="226" y="11"/>
                    </a:lnTo>
                    <a:lnTo>
                      <a:pt x="221" y="6"/>
                    </a:lnTo>
                    <a:lnTo>
                      <a:pt x="218" y="0"/>
                    </a:lnTo>
                    <a:lnTo>
                      <a:pt x="208" y="3"/>
                    </a:lnTo>
                    <a:lnTo>
                      <a:pt x="199" y="5"/>
                    </a:lnTo>
                    <a:lnTo>
                      <a:pt x="190" y="5"/>
                    </a:lnTo>
                    <a:lnTo>
                      <a:pt x="183" y="5"/>
                    </a:lnTo>
                    <a:lnTo>
                      <a:pt x="177" y="5"/>
                    </a:lnTo>
                    <a:lnTo>
                      <a:pt x="170" y="5"/>
                    </a:lnTo>
                    <a:lnTo>
                      <a:pt x="165" y="5"/>
                    </a:lnTo>
                    <a:lnTo>
                      <a:pt x="158" y="5"/>
                    </a:lnTo>
                    <a:lnTo>
                      <a:pt x="149" y="9"/>
                    </a:lnTo>
                    <a:lnTo>
                      <a:pt x="139" y="18"/>
                    </a:lnTo>
                    <a:lnTo>
                      <a:pt x="127" y="31"/>
                    </a:lnTo>
                    <a:lnTo>
                      <a:pt x="110" y="43"/>
                    </a:lnTo>
                    <a:lnTo>
                      <a:pt x="94" y="49"/>
                    </a:lnTo>
                    <a:lnTo>
                      <a:pt x="80" y="51"/>
                    </a:lnTo>
                    <a:lnTo>
                      <a:pt x="67" y="51"/>
                    </a:lnTo>
                    <a:lnTo>
                      <a:pt x="53" y="49"/>
                    </a:lnTo>
                    <a:lnTo>
                      <a:pt x="41" y="46"/>
                    </a:lnTo>
                    <a:lnTo>
                      <a:pt x="27" y="41"/>
                    </a:lnTo>
                    <a:lnTo>
                      <a:pt x="13" y="38"/>
                    </a:lnTo>
                    <a:lnTo>
                      <a:pt x="0" y="35"/>
                    </a:lnTo>
                    <a:lnTo>
                      <a:pt x="10" y="55"/>
                    </a:lnTo>
                    <a:lnTo>
                      <a:pt x="20" y="75"/>
                    </a:lnTo>
                    <a:lnTo>
                      <a:pt x="32" y="94"/>
                    </a:lnTo>
                    <a:lnTo>
                      <a:pt x="46" y="112"/>
                    </a:lnTo>
                    <a:lnTo>
                      <a:pt x="61" y="129"/>
                    </a:lnTo>
                    <a:lnTo>
                      <a:pt x="77" y="146"/>
                    </a:lnTo>
                    <a:lnTo>
                      <a:pt x="94" y="162"/>
                    </a:lnTo>
                    <a:lnTo>
                      <a:pt x="113" y="177"/>
                    </a:lnTo>
                    <a:lnTo>
                      <a:pt x="122" y="171"/>
                    </a:lnTo>
                    <a:lnTo>
                      <a:pt x="130" y="166"/>
                    </a:lnTo>
                    <a:lnTo>
                      <a:pt x="139" y="163"/>
                    </a:lnTo>
                    <a:lnTo>
                      <a:pt x="147" y="159"/>
                    </a:lnTo>
                    <a:lnTo>
                      <a:pt x="156" y="155"/>
                    </a:lnTo>
                    <a:lnTo>
                      <a:pt x="163" y="152"/>
                    </a:lnTo>
                    <a:lnTo>
                      <a:pt x="170" y="148"/>
                    </a:lnTo>
                    <a:lnTo>
                      <a:pt x="177" y="1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1990" y="1059"/>
                <a:ext cx="299" cy="254"/>
              </a:xfrm>
              <a:custGeom>
                <a:avLst/>
                <a:gdLst>
                  <a:gd name="T0" fmla="*/ 167 w 229"/>
                  <a:gd name="T1" fmla="*/ 117 h 196"/>
                  <a:gd name="T2" fmla="*/ 149 w 229"/>
                  <a:gd name="T3" fmla="*/ 106 h 196"/>
                  <a:gd name="T4" fmla="*/ 136 w 229"/>
                  <a:gd name="T5" fmla="*/ 92 h 196"/>
                  <a:gd name="T6" fmla="*/ 124 w 229"/>
                  <a:gd name="T7" fmla="*/ 78 h 196"/>
                  <a:gd name="T8" fmla="*/ 118 w 229"/>
                  <a:gd name="T9" fmla="*/ 65 h 196"/>
                  <a:gd name="T10" fmla="*/ 112 w 229"/>
                  <a:gd name="T11" fmla="*/ 48 h 196"/>
                  <a:gd name="T12" fmla="*/ 106 w 229"/>
                  <a:gd name="T13" fmla="*/ 32 h 196"/>
                  <a:gd name="T14" fmla="*/ 102 w 229"/>
                  <a:gd name="T15" fmla="*/ 17 h 196"/>
                  <a:gd name="T16" fmla="*/ 93 w 229"/>
                  <a:gd name="T17" fmla="*/ 0 h 196"/>
                  <a:gd name="T18" fmla="*/ 74 w 229"/>
                  <a:gd name="T19" fmla="*/ 25 h 196"/>
                  <a:gd name="T20" fmla="*/ 61 w 229"/>
                  <a:gd name="T21" fmla="*/ 48 h 196"/>
                  <a:gd name="T22" fmla="*/ 46 w 229"/>
                  <a:gd name="T23" fmla="*/ 74 h 196"/>
                  <a:gd name="T24" fmla="*/ 34 w 229"/>
                  <a:gd name="T25" fmla="*/ 102 h 196"/>
                  <a:gd name="T26" fmla="*/ 24 w 229"/>
                  <a:gd name="T27" fmla="*/ 128 h 196"/>
                  <a:gd name="T28" fmla="*/ 14 w 229"/>
                  <a:gd name="T29" fmla="*/ 158 h 196"/>
                  <a:gd name="T30" fmla="*/ 8 w 229"/>
                  <a:gd name="T31" fmla="*/ 187 h 196"/>
                  <a:gd name="T32" fmla="*/ 0 w 229"/>
                  <a:gd name="T33" fmla="*/ 216 h 196"/>
                  <a:gd name="T34" fmla="*/ 16 w 229"/>
                  <a:gd name="T35" fmla="*/ 220 h 196"/>
                  <a:gd name="T36" fmla="*/ 30 w 229"/>
                  <a:gd name="T37" fmla="*/ 225 h 196"/>
                  <a:gd name="T38" fmla="*/ 40 w 229"/>
                  <a:gd name="T39" fmla="*/ 232 h 196"/>
                  <a:gd name="T40" fmla="*/ 52 w 229"/>
                  <a:gd name="T41" fmla="*/ 238 h 196"/>
                  <a:gd name="T42" fmla="*/ 61 w 229"/>
                  <a:gd name="T43" fmla="*/ 242 h 196"/>
                  <a:gd name="T44" fmla="*/ 72 w 229"/>
                  <a:gd name="T45" fmla="*/ 248 h 196"/>
                  <a:gd name="T46" fmla="*/ 81 w 229"/>
                  <a:gd name="T47" fmla="*/ 251 h 196"/>
                  <a:gd name="T48" fmla="*/ 93 w 229"/>
                  <a:gd name="T49" fmla="*/ 254 h 196"/>
                  <a:gd name="T50" fmla="*/ 108 w 229"/>
                  <a:gd name="T51" fmla="*/ 254 h 196"/>
                  <a:gd name="T52" fmla="*/ 124 w 229"/>
                  <a:gd name="T53" fmla="*/ 250 h 196"/>
                  <a:gd name="T54" fmla="*/ 140 w 229"/>
                  <a:gd name="T55" fmla="*/ 242 h 196"/>
                  <a:gd name="T56" fmla="*/ 155 w 229"/>
                  <a:gd name="T57" fmla="*/ 235 h 196"/>
                  <a:gd name="T58" fmla="*/ 171 w 229"/>
                  <a:gd name="T59" fmla="*/ 225 h 196"/>
                  <a:gd name="T60" fmla="*/ 187 w 229"/>
                  <a:gd name="T61" fmla="*/ 218 h 196"/>
                  <a:gd name="T62" fmla="*/ 205 w 229"/>
                  <a:gd name="T63" fmla="*/ 216 h 196"/>
                  <a:gd name="T64" fmla="*/ 223 w 229"/>
                  <a:gd name="T65" fmla="*/ 216 h 196"/>
                  <a:gd name="T66" fmla="*/ 239 w 229"/>
                  <a:gd name="T67" fmla="*/ 220 h 196"/>
                  <a:gd name="T68" fmla="*/ 247 w 229"/>
                  <a:gd name="T69" fmla="*/ 222 h 196"/>
                  <a:gd name="T70" fmla="*/ 255 w 229"/>
                  <a:gd name="T71" fmla="*/ 225 h 196"/>
                  <a:gd name="T72" fmla="*/ 259 w 229"/>
                  <a:gd name="T73" fmla="*/ 228 h 196"/>
                  <a:gd name="T74" fmla="*/ 262 w 229"/>
                  <a:gd name="T75" fmla="*/ 228 h 196"/>
                  <a:gd name="T76" fmla="*/ 270 w 229"/>
                  <a:gd name="T77" fmla="*/ 225 h 196"/>
                  <a:gd name="T78" fmla="*/ 277 w 229"/>
                  <a:gd name="T79" fmla="*/ 224 h 196"/>
                  <a:gd name="T80" fmla="*/ 286 w 229"/>
                  <a:gd name="T81" fmla="*/ 222 h 196"/>
                  <a:gd name="T82" fmla="*/ 287 w 229"/>
                  <a:gd name="T83" fmla="*/ 214 h 196"/>
                  <a:gd name="T84" fmla="*/ 290 w 229"/>
                  <a:gd name="T85" fmla="*/ 203 h 196"/>
                  <a:gd name="T86" fmla="*/ 294 w 229"/>
                  <a:gd name="T87" fmla="*/ 196 h 196"/>
                  <a:gd name="T88" fmla="*/ 299 w 229"/>
                  <a:gd name="T89" fmla="*/ 188 h 196"/>
                  <a:gd name="T90" fmla="*/ 278 w 229"/>
                  <a:gd name="T91" fmla="*/ 174 h 196"/>
                  <a:gd name="T92" fmla="*/ 268 w 229"/>
                  <a:gd name="T93" fmla="*/ 158 h 196"/>
                  <a:gd name="T94" fmla="*/ 259 w 229"/>
                  <a:gd name="T95" fmla="*/ 146 h 196"/>
                  <a:gd name="T96" fmla="*/ 249 w 229"/>
                  <a:gd name="T97" fmla="*/ 135 h 196"/>
                  <a:gd name="T98" fmla="*/ 245 w 229"/>
                  <a:gd name="T99" fmla="*/ 132 h 196"/>
                  <a:gd name="T100" fmla="*/ 239 w 229"/>
                  <a:gd name="T101" fmla="*/ 131 h 196"/>
                  <a:gd name="T102" fmla="*/ 230 w 229"/>
                  <a:gd name="T103" fmla="*/ 128 h 196"/>
                  <a:gd name="T104" fmla="*/ 218 w 229"/>
                  <a:gd name="T105" fmla="*/ 128 h 196"/>
                  <a:gd name="T106" fmla="*/ 206 w 229"/>
                  <a:gd name="T107" fmla="*/ 126 h 196"/>
                  <a:gd name="T108" fmla="*/ 193 w 229"/>
                  <a:gd name="T109" fmla="*/ 124 h 196"/>
                  <a:gd name="T110" fmla="*/ 180 w 229"/>
                  <a:gd name="T111" fmla="*/ 121 h 196"/>
                  <a:gd name="T112" fmla="*/ 167 w 229"/>
                  <a:gd name="T113" fmla="*/ 117 h 1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196">
                    <a:moveTo>
                      <a:pt x="128" y="90"/>
                    </a:moveTo>
                    <a:lnTo>
                      <a:pt x="114" y="82"/>
                    </a:lnTo>
                    <a:lnTo>
                      <a:pt x="104" y="71"/>
                    </a:lnTo>
                    <a:lnTo>
                      <a:pt x="95" y="60"/>
                    </a:lnTo>
                    <a:lnTo>
                      <a:pt x="90" y="50"/>
                    </a:lnTo>
                    <a:lnTo>
                      <a:pt x="86" y="37"/>
                    </a:lnTo>
                    <a:lnTo>
                      <a:pt x="81" y="25"/>
                    </a:lnTo>
                    <a:lnTo>
                      <a:pt x="78" y="13"/>
                    </a:lnTo>
                    <a:lnTo>
                      <a:pt x="71" y="0"/>
                    </a:lnTo>
                    <a:lnTo>
                      <a:pt x="57" y="19"/>
                    </a:lnTo>
                    <a:lnTo>
                      <a:pt x="47" y="37"/>
                    </a:lnTo>
                    <a:lnTo>
                      <a:pt x="35" y="57"/>
                    </a:lnTo>
                    <a:lnTo>
                      <a:pt x="26" y="79"/>
                    </a:lnTo>
                    <a:lnTo>
                      <a:pt x="18" y="99"/>
                    </a:lnTo>
                    <a:lnTo>
                      <a:pt x="11" y="122"/>
                    </a:lnTo>
                    <a:lnTo>
                      <a:pt x="6" y="144"/>
                    </a:lnTo>
                    <a:lnTo>
                      <a:pt x="0" y="167"/>
                    </a:lnTo>
                    <a:lnTo>
                      <a:pt x="12" y="170"/>
                    </a:lnTo>
                    <a:lnTo>
                      <a:pt x="23" y="174"/>
                    </a:lnTo>
                    <a:lnTo>
                      <a:pt x="31" y="179"/>
                    </a:lnTo>
                    <a:lnTo>
                      <a:pt x="40" y="184"/>
                    </a:lnTo>
                    <a:lnTo>
                      <a:pt x="47" y="187"/>
                    </a:lnTo>
                    <a:lnTo>
                      <a:pt x="55" y="191"/>
                    </a:lnTo>
                    <a:lnTo>
                      <a:pt x="62" y="194"/>
                    </a:lnTo>
                    <a:lnTo>
                      <a:pt x="71" y="196"/>
                    </a:lnTo>
                    <a:lnTo>
                      <a:pt x="83" y="196"/>
                    </a:lnTo>
                    <a:lnTo>
                      <a:pt x="95" y="193"/>
                    </a:lnTo>
                    <a:lnTo>
                      <a:pt x="107" y="187"/>
                    </a:lnTo>
                    <a:lnTo>
                      <a:pt x="119" y="181"/>
                    </a:lnTo>
                    <a:lnTo>
                      <a:pt x="131" y="174"/>
                    </a:lnTo>
                    <a:lnTo>
                      <a:pt x="143" y="168"/>
                    </a:lnTo>
                    <a:lnTo>
                      <a:pt x="157" y="167"/>
                    </a:lnTo>
                    <a:lnTo>
                      <a:pt x="171" y="167"/>
                    </a:lnTo>
                    <a:lnTo>
                      <a:pt x="183" y="170"/>
                    </a:lnTo>
                    <a:lnTo>
                      <a:pt x="189" y="171"/>
                    </a:lnTo>
                    <a:lnTo>
                      <a:pt x="195" y="174"/>
                    </a:lnTo>
                    <a:lnTo>
                      <a:pt x="198" y="176"/>
                    </a:lnTo>
                    <a:lnTo>
                      <a:pt x="201" y="176"/>
                    </a:lnTo>
                    <a:lnTo>
                      <a:pt x="207" y="174"/>
                    </a:lnTo>
                    <a:lnTo>
                      <a:pt x="212" y="173"/>
                    </a:lnTo>
                    <a:lnTo>
                      <a:pt x="219" y="171"/>
                    </a:lnTo>
                    <a:lnTo>
                      <a:pt x="220" y="165"/>
                    </a:lnTo>
                    <a:lnTo>
                      <a:pt x="222" y="157"/>
                    </a:lnTo>
                    <a:lnTo>
                      <a:pt x="225" y="151"/>
                    </a:lnTo>
                    <a:lnTo>
                      <a:pt x="229" y="145"/>
                    </a:lnTo>
                    <a:lnTo>
                      <a:pt x="213" y="134"/>
                    </a:lnTo>
                    <a:lnTo>
                      <a:pt x="205" y="122"/>
                    </a:lnTo>
                    <a:lnTo>
                      <a:pt x="198" y="113"/>
                    </a:lnTo>
                    <a:lnTo>
                      <a:pt x="191" y="104"/>
                    </a:lnTo>
                    <a:lnTo>
                      <a:pt x="188" y="102"/>
                    </a:lnTo>
                    <a:lnTo>
                      <a:pt x="183" y="101"/>
                    </a:lnTo>
                    <a:lnTo>
                      <a:pt x="176" y="99"/>
                    </a:lnTo>
                    <a:lnTo>
                      <a:pt x="167" y="99"/>
                    </a:lnTo>
                    <a:lnTo>
                      <a:pt x="158" y="97"/>
                    </a:lnTo>
                    <a:lnTo>
                      <a:pt x="148" y="96"/>
                    </a:lnTo>
                    <a:lnTo>
                      <a:pt x="138" y="93"/>
                    </a:lnTo>
                    <a:lnTo>
                      <a:pt x="128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2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10, № 308, 311(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а,б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задание мини-проект: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”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Осевая симметрия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– симметрия в животном мире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группа–  симметрия в природе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группа – симметрия в  архитектуре микрорайона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группа – симметрия в технике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группа -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симметрия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предметах домашнего интерьера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>
            <a:hlinkClick r:id="rId2" action="ppaction://hlinkpres?slideindex=1&amp;slidetitle="/>
          </p:cNvPr>
          <p:cNvSpPr/>
          <p:nvPr/>
        </p:nvSpPr>
        <p:spPr>
          <a:xfrm rot="10800000">
            <a:off x="7884368" y="6093296"/>
            <a:ext cx="4892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7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открыл,</a:t>
            </a: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              понял,</a:t>
            </a: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                        почувствовал,</a:t>
            </a: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                                                 помог, </a:t>
            </a: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                                                              выстроил, </a:t>
            </a: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создал, </a:t>
            </a: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            </a:t>
            </a:r>
            <a:r>
              <a:rPr lang="ru-RU" sz="3200" b="1" i="1" dirty="0" smtClean="0">
                <a:solidFill>
                  <a:srgbClr val="800000"/>
                </a:solidFill>
              </a:rPr>
              <a:t>     </a:t>
            </a:r>
            <a:r>
              <a:rPr lang="ru-RU" sz="3200" b="1" i="1" dirty="0">
                <a:solidFill>
                  <a:srgbClr val="800000"/>
                </a:solidFill>
              </a:rPr>
              <a:t>задумался, </a:t>
            </a:r>
          </a:p>
          <a:p>
            <a:pPr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                              </a:t>
            </a:r>
            <a:r>
              <a:rPr lang="ru-RU" sz="3200" b="1" i="1" dirty="0" smtClean="0">
                <a:solidFill>
                  <a:srgbClr val="800000"/>
                </a:solidFill>
              </a:rPr>
              <a:t>       </a:t>
            </a:r>
            <a:r>
              <a:rPr lang="ru-RU" sz="3200" b="1" i="1" dirty="0">
                <a:solidFill>
                  <a:srgbClr val="800000"/>
                </a:solidFill>
              </a:rPr>
              <a:t>выбрал,           </a:t>
            </a:r>
            <a:r>
              <a:rPr lang="ru-RU" sz="3200" b="1" i="1" dirty="0" smtClean="0">
                <a:solidFill>
                  <a:srgbClr val="800000"/>
                </a:solidFill>
              </a:rPr>
              <a:t>                                      </a:t>
            </a:r>
            <a:endParaRPr lang="ru-RU" sz="3200" b="1" i="1" dirty="0">
              <a:solidFill>
                <a:srgbClr val="800000"/>
              </a:solidFill>
            </a:endParaRPr>
          </a:p>
          <a:p>
            <a:pPr algn="r">
              <a:defRPr/>
            </a:pPr>
            <a:r>
              <a:rPr lang="ru-RU" sz="3200" b="1" i="1" dirty="0">
                <a:solidFill>
                  <a:srgbClr val="800000"/>
                </a:solidFill>
              </a:rPr>
              <a:t>                                             </a:t>
            </a:r>
            <a:r>
              <a:rPr lang="ru-RU" sz="3200" b="1" i="1" dirty="0" smtClean="0">
                <a:solidFill>
                  <a:srgbClr val="800000"/>
                </a:solidFill>
              </a:rPr>
              <a:t>                                             приблизился</a:t>
            </a:r>
            <a:r>
              <a:rPr lang="ru-RU" sz="3200" b="1" i="1" dirty="0">
                <a:solidFill>
                  <a:srgbClr val="800000"/>
                </a:solidFill>
              </a:rPr>
              <a:t>.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468313" y="612775"/>
            <a:ext cx="79914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Осенний хоровод»</a:t>
            </a:r>
          </a:p>
          <a:p>
            <a:pPr eaLnBrk="1" hangingPunct="1"/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Вам необходимо: если понравился урок, то </a:t>
            </a: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оставить на столе зеленый листочек; 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если понравился, но не очень, то </a:t>
            </a: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жёлтый; 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а если не понравился </a:t>
            </a:r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совсем- красный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alt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556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46734"/>
            <a:ext cx="15128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76" y="2850268"/>
            <a:ext cx="14605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/>
          <a:stretch>
            <a:fillRect/>
          </a:stretch>
        </p:blipFill>
        <p:spPr bwMode="auto">
          <a:xfrm rot="1008163">
            <a:off x="3799681" y="4572741"/>
            <a:ext cx="13287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8"/>
          <p:cNvSpPr txBox="1">
            <a:spLocks noChangeArrowheads="1"/>
          </p:cNvSpPr>
          <p:nvPr/>
        </p:nvSpPr>
        <p:spPr bwMode="auto">
          <a:xfrm>
            <a:off x="285720" y="357166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Распределите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этим группам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отдельные фигуры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>
            <a:off x="285720" y="1714488"/>
            <a:ext cx="1857388" cy="1571636"/>
            <a:chOff x="5212" y="8795"/>
            <a:chExt cx="2197" cy="1825"/>
          </a:xfrm>
        </p:grpSpPr>
        <p:grpSp>
          <p:nvGrpSpPr>
            <p:cNvPr id="4" name="Group 163"/>
            <p:cNvGrpSpPr>
              <a:grpSpLocks/>
            </p:cNvGrpSpPr>
            <p:nvPr/>
          </p:nvGrpSpPr>
          <p:grpSpPr bwMode="auto">
            <a:xfrm>
              <a:off x="5212" y="8795"/>
              <a:ext cx="2197" cy="1825"/>
              <a:chOff x="5254" y="5377"/>
              <a:chExt cx="2197" cy="1825"/>
            </a:xfrm>
          </p:grpSpPr>
          <p:sp>
            <p:nvSpPr>
              <p:cNvPr id="6" name="Freeform 164"/>
              <p:cNvSpPr>
                <a:spLocks/>
              </p:cNvSpPr>
              <p:nvPr/>
            </p:nvSpPr>
            <p:spPr bwMode="auto">
              <a:xfrm rot="1285048">
                <a:off x="6325" y="5845"/>
                <a:ext cx="230" cy="467"/>
              </a:xfrm>
              <a:custGeom>
                <a:avLst/>
                <a:gdLst/>
                <a:ahLst/>
                <a:cxnLst>
                  <a:cxn ang="0">
                    <a:pos x="316" y="570"/>
                  </a:cxn>
                  <a:cxn ang="0">
                    <a:pos x="297" y="511"/>
                  </a:cxn>
                  <a:cxn ang="0">
                    <a:pos x="278" y="443"/>
                  </a:cxn>
                  <a:cxn ang="0">
                    <a:pos x="258" y="371"/>
                  </a:cxn>
                  <a:cxn ang="0">
                    <a:pos x="238" y="297"/>
                  </a:cxn>
                  <a:cxn ang="0">
                    <a:pos x="215" y="223"/>
                  </a:cxn>
                  <a:cxn ang="0">
                    <a:pos x="189" y="154"/>
                  </a:cxn>
                  <a:cxn ang="0">
                    <a:pos x="162" y="92"/>
                  </a:cxn>
                  <a:cxn ang="0">
                    <a:pos x="130" y="39"/>
                  </a:cxn>
                  <a:cxn ang="0">
                    <a:pos x="126" y="30"/>
                  </a:cxn>
                  <a:cxn ang="0">
                    <a:pos x="120" y="23"/>
                  </a:cxn>
                  <a:cxn ang="0">
                    <a:pos x="114" y="17"/>
                  </a:cxn>
                  <a:cxn ang="0">
                    <a:pos x="108" y="11"/>
                  </a:cxn>
                  <a:cxn ang="0">
                    <a:pos x="103" y="9"/>
                  </a:cxn>
                  <a:cxn ang="0">
                    <a:pos x="97" y="9"/>
                  </a:cxn>
                  <a:cxn ang="0">
                    <a:pos x="91" y="10"/>
                  </a:cxn>
                  <a:cxn ang="0">
                    <a:pos x="87" y="14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4" y="1"/>
                  </a:cxn>
                  <a:cxn ang="0">
                    <a:pos x="29" y="7"/>
                  </a:cxn>
                  <a:cxn ang="0">
                    <a:pos x="16" y="16"/>
                  </a:cxn>
                  <a:cxn ang="0">
                    <a:pos x="6" y="30"/>
                  </a:cxn>
                  <a:cxn ang="0">
                    <a:pos x="0" y="46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12" y="92"/>
                  </a:cxn>
                  <a:cxn ang="0">
                    <a:pos x="26" y="121"/>
                  </a:cxn>
                  <a:cxn ang="0">
                    <a:pos x="44" y="158"/>
                  </a:cxn>
                  <a:cxn ang="0">
                    <a:pos x="65" y="201"/>
                  </a:cxn>
                  <a:cxn ang="0">
                    <a:pos x="90" y="250"/>
                  </a:cxn>
                  <a:cxn ang="0">
                    <a:pos x="116" y="301"/>
                  </a:cxn>
                  <a:cxn ang="0">
                    <a:pos x="143" y="353"/>
                  </a:cxn>
                  <a:cxn ang="0">
                    <a:pos x="172" y="405"/>
                  </a:cxn>
                  <a:cxn ang="0">
                    <a:pos x="199" y="452"/>
                  </a:cxn>
                  <a:cxn ang="0">
                    <a:pos x="225" y="495"/>
                  </a:cxn>
                  <a:cxn ang="0">
                    <a:pos x="250" y="531"/>
                  </a:cxn>
                  <a:cxn ang="0">
                    <a:pos x="273" y="559"/>
                  </a:cxn>
                  <a:cxn ang="0">
                    <a:pos x="291" y="576"/>
                  </a:cxn>
                  <a:cxn ang="0">
                    <a:pos x="306" y="580"/>
                  </a:cxn>
                  <a:cxn ang="0">
                    <a:pos x="316" y="570"/>
                  </a:cxn>
                </a:cxnLst>
                <a:rect l="0" t="0" r="r" b="b"/>
                <a:pathLst>
                  <a:path w="316" h="580">
                    <a:moveTo>
                      <a:pt x="316" y="570"/>
                    </a:moveTo>
                    <a:lnTo>
                      <a:pt x="297" y="511"/>
                    </a:lnTo>
                    <a:lnTo>
                      <a:pt x="278" y="443"/>
                    </a:lnTo>
                    <a:lnTo>
                      <a:pt x="258" y="371"/>
                    </a:lnTo>
                    <a:lnTo>
                      <a:pt x="238" y="297"/>
                    </a:lnTo>
                    <a:lnTo>
                      <a:pt x="215" y="223"/>
                    </a:lnTo>
                    <a:lnTo>
                      <a:pt x="189" y="154"/>
                    </a:lnTo>
                    <a:lnTo>
                      <a:pt x="162" y="92"/>
                    </a:lnTo>
                    <a:lnTo>
                      <a:pt x="130" y="39"/>
                    </a:lnTo>
                    <a:lnTo>
                      <a:pt x="126" y="30"/>
                    </a:lnTo>
                    <a:lnTo>
                      <a:pt x="120" y="23"/>
                    </a:lnTo>
                    <a:lnTo>
                      <a:pt x="114" y="17"/>
                    </a:lnTo>
                    <a:lnTo>
                      <a:pt x="108" y="11"/>
                    </a:lnTo>
                    <a:lnTo>
                      <a:pt x="103" y="9"/>
                    </a:lnTo>
                    <a:lnTo>
                      <a:pt x="97" y="9"/>
                    </a:lnTo>
                    <a:lnTo>
                      <a:pt x="91" y="10"/>
                    </a:lnTo>
                    <a:lnTo>
                      <a:pt x="87" y="14"/>
                    </a:lnTo>
                    <a:lnTo>
                      <a:pt x="74" y="4"/>
                    </a:lnTo>
                    <a:lnTo>
                      <a:pt x="59" y="0"/>
                    </a:lnTo>
                    <a:lnTo>
                      <a:pt x="44" y="1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66"/>
                    </a:lnTo>
                    <a:lnTo>
                      <a:pt x="3" y="73"/>
                    </a:lnTo>
                    <a:lnTo>
                      <a:pt x="12" y="92"/>
                    </a:lnTo>
                    <a:lnTo>
                      <a:pt x="26" y="121"/>
                    </a:lnTo>
                    <a:lnTo>
                      <a:pt x="44" y="158"/>
                    </a:lnTo>
                    <a:lnTo>
                      <a:pt x="65" y="201"/>
                    </a:lnTo>
                    <a:lnTo>
                      <a:pt x="90" y="250"/>
                    </a:lnTo>
                    <a:lnTo>
                      <a:pt x="116" y="301"/>
                    </a:lnTo>
                    <a:lnTo>
                      <a:pt x="143" y="353"/>
                    </a:lnTo>
                    <a:lnTo>
                      <a:pt x="172" y="405"/>
                    </a:lnTo>
                    <a:lnTo>
                      <a:pt x="199" y="452"/>
                    </a:lnTo>
                    <a:lnTo>
                      <a:pt x="225" y="495"/>
                    </a:lnTo>
                    <a:lnTo>
                      <a:pt x="250" y="531"/>
                    </a:lnTo>
                    <a:lnTo>
                      <a:pt x="273" y="559"/>
                    </a:lnTo>
                    <a:lnTo>
                      <a:pt x="291" y="576"/>
                    </a:lnTo>
                    <a:lnTo>
                      <a:pt x="306" y="580"/>
                    </a:lnTo>
                    <a:lnTo>
                      <a:pt x="316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" name="Freeform 165"/>
              <p:cNvSpPr>
                <a:spLocks/>
              </p:cNvSpPr>
              <p:nvPr/>
            </p:nvSpPr>
            <p:spPr bwMode="auto">
              <a:xfrm rot="1285048">
                <a:off x="5254" y="5680"/>
                <a:ext cx="1187" cy="1522"/>
              </a:xfrm>
              <a:custGeom>
                <a:avLst/>
                <a:gdLst/>
                <a:ahLst/>
                <a:cxnLst>
                  <a:cxn ang="0">
                    <a:pos x="1261" y="64"/>
                  </a:cxn>
                  <a:cxn ang="0">
                    <a:pos x="1171" y="35"/>
                  </a:cxn>
                  <a:cxn ang="0">
                    <a:pos x="1050" y="15"/>
                  </a:cxn>
                  <a:cxn ang="0">
                    <a:pos x="910" y="5"/>
                  </a:cxn>
                  <a:cxn ang="0">
                    <a:pos x="759" y="0"/>
                  </a:cxn>
                  <a:cxn ang="0">
                    <a:pos x="605" y="3"/>
                  </a:cxn>
                  <a:cxn ang="0">
                    <a:pos x="465" y="3"/>
                  </a:cxn>
                  <a:cxn ang="0">
                    <a:pos x="343" y="5"/>
                  </a:cxn>
                  <a:cxn ang="0">
                    <a:pos x="236" y="13"/>
                  </a:cxn>
                  <a:cxn ang="0">
                    <a:pos x="143" y="34"/>
                  </a:cxn>
                  <a:cxn ang="0">
                    <a:pos x="63" y="71"/>
                  </a:cxn>
                  <a:cxn ang="0">
                    <a:pos x="0" y="146"/>
                  </a:cxn>
                  <a:cxn ang="0">
                    <a:pos x="61" y="212"/>
                  </a:cxn>
                  <a:cxn ang="0">
                    <a:pos x="158" y="287"/>
                  </a:cxn>
                  <a:cxn ang="0">
                    <a:pos x="253" y="359"/>
                  </a:cxn>
                  <a:cxn ang="0">
                    <a:pos x="380" y="445"/>
                  </a:cxn>
                  <a:cxn ang="0">
                    <a:pos x="526" y="529"/>
                  </a:cxn>
                  <a:cxn ang="0">
                    <a:pos x="675" y="594"/>
                  </a:cxn>
                  <a:cxn ang="0">
                    <a:pos x="815" y="623"/>
                  </a:cxn>
                  <a:cxn ang="0">
                    <a:pos x="884" y="634"/>
                  </a:cxn>
                  <a:cxn ang="0">
                    <a:pos x="969" y="615"/>
                  </a:cxn>
                  <a:cxn ang="0">
                    <a:pos x="1004" y="630"/>
                  </a:cxn>
                  <a:cxn ang="0">
                    <a:pos x="979" y="784"/>
                  </a:cxn>
                  <a:cxn ang="0">
                    <a:pos x="992" y="830"/>
                  </a:cxn>
                  <a:cxn ang="0">
                    <a:pos x="1022" y="851"/>
                  </a:cxn>
                  <a:cxn ang="0">
                    <a:pos x="1055" y="870"/>
                  </a:cxn>
                  <a:cxn ang="0">
                    <a:pos x="1110" y="882"/>
                  </a:cxn>
                  <a:cxn ang="0">
                    <a:pos x="1158" y="912"/>
                  </a:cxn>
                  <a:cxn ang="0">
                    <a:pos x="1181" y="935"/>
                  </a:cxn>
                  <a:cxn ang="0">
                    <a:pos x="1204" y="970"/>
                  </a:cxn>
                  <a:cxn ang="0">
                    <a:pos x="1207" y="1046"/>
                  </a:cxn>
                  <a:cxn ang="0">
                    <a:pos x="1179" y="1566"/>
                  </a:cxn>
                  <a:cxn ang="0">
                    <a:pos x="1178" y="1783"/>
                  </a:cxn>
                  <a:cxn ang="0">
                    <a:pos x="1159" y="1861"/>
                  </a:cxn>
                  <a:cxn ang="0">
                    <a:pos x="1188" y="1874"/>
                  </a:cxn>
                  <a:cxn ang="0">
                    <a:pos x="1224" y="1715"/>
                  </a:cxn>
                  <a:cxn ang="0">
                    <a:pos x="1219" y="1520"/>
                  </a:cxn>
                  <a:cxn ang="0">
                    <a:pos x="1232" y="1367"/>
                  </a:cxn>
                  <a:cxn ang="0">
                    <a:pos x="1244" y="1314"/>
                  </a:cxn>
                  <a:cxn ang="0">
                    <a:pos x="1266" y="1283"/>
                  </a:cxn>
                  <a:cxn ang="0">
                    <a:pos x="1297" y="1281"/>
                  </a:cxn>
                  <a:cxn ang="0">
                    <a:pos x="1319" y="1292"/>
                  </a:cxn>
                  <a:cxn ang="0">
                    <a:pos x="1342" y="1301"/>
                  </a:cxn>
                  <a:cxn ang="0">
                    <a:pos x="1365" y="1292"/>
                  </a:cxn>
                  <a:cxn ang="0">
                    <a:pos x="1384" y="1279"/>
                  </a:cxn>
                  <a:cxn ang="0">
                    <a:pos x="1405" y="1278"/>
                  </a:cxn>
                  <a:cxn ang="0">
                    <a:pos x="1438" y="1308"/>
                  </a:cxn>
                  <a:cxn ang="0">
                    <a:pos x="1476" y="1335"/>
                  </a:cxn>
                  <a:cxn ang="0">
                    <a:pos x="1513" y="1309"/>
                  </a:cxn>
                  <a:cxn ang="0">
                    <a:pos x="1507" y="1226"/>
                  </a:cxn>
                  <a:cxn ang="0">
                    <a:pos x="1499" y="1151"/>
                  </a:cxn>
                  <a:cxn ang="0">
                    <a:pos x="1533" y="1085"/>
                  </a:cxn>
                  <a:cxn ang="0">
                    <a:pos x="1582" y="1047"/>
                  </a:cxn>
                  <a:cxn ang="0">
                    <a:pos x="1618" y="967"/>
                  </a:cxn>
                  <a:cxn ang="0">
                    <a:pos x="1625" y="815"/>
                  </a:cxn>
                  <a:cxn ang="0">
                    <a:pos x="1589" y="643"/>
                  </a:cxn>
                  <a:cxn ang="0">
                    <a:pos x="1538" y="535"/>
                  </a:cxn>
                  <a:cxn ang="0">
                    <a:pos x="1486" y="443"/>
                  </a:cxn>
                  <a:cxn ang="0">
                    <a:pos x="1431" y="345"/>
                  </a:cxn>
                  <a:cxn ang="0">
                    <a:pos x="1376" y="244"/>
                  </a:cxn>
                  <a:cxn ang="0">
                    <a:pos x="1329" y="149"/>
                  </a:cxn>
                </a:cxnLst>
                <a:rect l="0" t="0" r="r" b="b"/>
                <a:pathLst>
                  <a:path w="1627" h="1890">
                    <a:moveTo>
                      <a:pt x="1303" y="90"/>
                    </a:moveTo>
                    <a:lnTo>
                      <a:pt x="1284" y="77"/>
                    </a:lnTo>
                    <a:lnTo>
                      <a:pt x="1261" y="64"/>
                    </a:lnTo>
                    <a:lnTo>
                      <a:pt x="1235" y="52"/>
                    </a:lnTo>
                    <a:lnTo>
                      <a:pt x="1204" y="44"/>
                    </a:lnTo>
                    <a:lnTo>
                      <a:pt x="1171" y="35"/>
                    </a:lnTo>
                    <a:lnTo>
                      <a:pt x="1133" y="26"/>
                    </a:lnTo>
                    <a:lnTo>
                      <a:pt x="1093" y="21"/>
                    </a:lnTo>
                    <a:lnTo>
                      <a:pt x="1050" y="15"/>
                    </a:lnTo>
                    <a:lnTo>
                      <a:pt x="1005" y="11"/>
                    </a:lnTo>
                    <a:lnTo>
                      <a:pt x="957" y="8"/>
                    </a:lnTo>
                    <a:lnTo>
                      <a:pt x="910" y="5"/>
                    </a:lnTo>
                    <a:lnTo>
                      <a:pt x="860" y="2"/>
                    </a:lnTo>
                    <a:lnTo>
                      <a:pt x="809" y="2"/>
                    </a:lnTo>
                    <a:lnTo>
                      <a:pt x="759" y="0"/>
                    </a:lnTo>
                    <a:lnTo>
                      <a:pt x="707" y="0"/>
                    </a:lnTo>
                    <a:lnTo>
                      <a:pt x="655" y="2"/>
                    </a:lnTo>
                    <a:lnTo>
                      <a:pt x="605" y="3"/>
                    </a:lnTo>
                    <a:lnTo>
                      <a:pt x="557" y="3"/>
                    </a:lnTo>
                    <a:lnTo>
                      <a:pt x="510" y="3"/>
                    </a:lnTo>
                    <a:lnTo>
                      <a:pt x="465" y="3"/>
                    </a:lnTo>
                    <a:lnTo>
                      <a:pt x="423" y="3"/>
                    </a:lnTo>
                    <a:lnTo>
                      <a:pt x="382" y="3"/>
                    </a:lnTo>
                    <a:lnTo>
                      <a:pt x="343" y="5"/>
                    </a:lnTo>
                    <a:lnTo>
                      <a:pt x="305" y="6"/>
                    </a:lnTo>
                    <a:lnTo>
                      <a:pt x="271" y="9"/>
                    </a:lnTo>
                    <a:lnTo>
                      <a:pt x="236" y="13"/>
                    </a:lnTo>
                    <a:lnTo>
                      <a:pt x="203" y="19"/>
                    </a:lnTo>
                    <a:lnTo>
                      <a:pt x="173" y="25"/>
                    </a:lnTo>
                    <a:lnTo>
                      <a:pt x="143" y="34"/>
                    </a:lnTo>
                    <a:lnTo>
                      <a:pt x="115" y="44"/>
                    </a:lnTo>
                    <a:lnTo>
                      <a:pt x="89" y="57"/>
                    </a:lnTo>
                    <a:lnTo>
                      <a:pt x="63" y="71"/>
                    </a:lnTo>
                    <a:lnTo>
                      <a:pt x="25" y="100"/>
                    </a:lnTo>
                    <a:lnTo>
                      <a:pt x="4" y="124"/>
                    </a:lnTo>
                    <a:lnTo>
                      <a:pt x="0" y="146"/>
                    </a:lnTo>
                    <a:lnTo>
                      <a:pt x="10" y="167"/>
                    </a:lnTo>
                    <a:lnTo>
                      <a:pt x="32" y="189"/>
                    </a:lnTo>
                    <a:lnTo>
                      <a:pt x="61" y="212"/>
                    </a:lnTo>
                    <a:lnTo>
                      <a:pt x="97" y="238"/>
                    </a:lnTo>
                    <a:lnTo>
                      <a:pt x="135" y="268"/>
                    </a:lnTo>
                    <a:lnTo>
                      <a:pt x="158" y="287"/>
                    </a:lnTo>
                    <a:lnTo>
                      <a:pt x="186" y="309"/>
                    </a:lnTo>
                    <a:lnTo>
                      <a:pt x="217" y="333"/>
                    </a:lnTo>
                    <a:lnTo>
                      <a:pt x="253" y="359"/>
                    </a:lnTo>
                    <a:lnTo>
                      <a:pt x="294" y="388"/>
                    </a:lnTo>
                    <a:lnTo>
                      <a:pt x="336" y="417"/>
                    </a:lnTo>
                    <a:lnTo>
                      <a:pt x="380" y="445"/>
                    </a:lnTo>
                    <a:lnTo>
                      <a:pt x="428" y="474"/>
                    </a:lnTo>
                    <a:lnTo>
                      <a:pt x="477" y="503"/>
                    </a:lnTo>
                    <a:lnTo>
                      <a:pt x="526" y="529"/>
                    </a:lnTo>
                    <a:lnTo>
                      <a:pt x="576" y="553"/>
                    </a:lnTo>
                    <a:lnTo>
                      <a:pt x="625" y="575"/>
                    </a:lnTo>
                    <a:lnTo>
                      <a:pt x="675" y="594"/>
                    </a:lnTo>
                    <a:lnTo>
                      <a:pt x="723" y="608"/>
                    </a:lnTo>
                    <a:lnTo>
                      <a:pt x="770" y="618"/>
                    </a:lnTo>
                    <a:lnTo>
                      <a:pt x="815" y="623"/>
                    </a:lnTo>
                    <a:lnTo>
                      <a:pt x="834" y="625"/>
                    </a:lnTo>
                    <a:lnTo>
                      <a:pt x="857" y="630"/>
                    </a:lnTo>
                    <a:lnTo>
                      <a:pt x="884" y="634"/>
                    </a:lnTo>
                    <a:lnTo>
                      <a:pt x="913" y="634"/>
                    </a:lnTo>
                    <a:lnTo>
                      <a:pt x="942" y="630"/>
                    </a:lnTo>
                    <a:lnTo>
                      <a:pt x="969" y="615"/>
                    </a:lnTo>
                    <a:lnTo>
                      <a:pt x="993" y="592"/>
                    </a:lnTo>
                    <a:lnTo>
                      <a:pt x="1012" y="555"/>
                    </a:lnTo>
                    <a:lnTo>
                      <a:pt x="1004" y="630"/>
                    </a:lnTo>
                    <a:lnTo>
                      <a:pt x="992" y="689"/>
                    </a:lnTo>
                    <a:lnTo>
                      <a:pt x="983" y="738"/>
                    </a:lnTo>
                    <a:lnTo>
                      <a:pt x="979" y="784"/>
                    </a:lnTo>
                    <a:lnTo>
                      <a:pt x="980" y="804"/>
                    </a:lnTo>
                    <a:lnTo>
                      <a:pt x="985" y="818"/>
                    </a:lnTo>
                    <a:lnTo>
                      <a:pt x="992" y="830"/>
                    </a:lnTo>
                    <a:lnTo>
                      <a:pt x="1001" y="837"/>
                    </a:lnTo>
                    <a:lnTo>
                      <a:pt x="1011" y="844"/>
                    </a:lnTo>
                    <a:lnTo>
                      <a:pt x="1022" y="851"/>
                    </a:lnTo>
                    <a:lnTo>
                      <a:pt x="1032" y="860"/>
                    </a:lnTo>
                    <a:lnTo>
                      <a:pt x="1042" y="870"/>
                    </a:lnTo>
                    <a:lnTo>
                      <a:pt x="1055" y="870"/>
                    </a:lnTo>
                    <a:lnTo>
                      <a:pt x="1071" y="873"/>
                    </a:lnTo>
                    <a:lnTo>
                      <a:pt x="1090" y="876"/>
                    </a:lnTo>
                    <a:lnTo>
                      <a:pt x="1110" y="882"/>
                    </a:lnTo>
                    <a:lnTo>
                      <a:pt x="1129" y="890"/>
                    </a:lnTo>
                    <a:lnTo>
                      <a:pt x="1145" y="900"/>
                    </a:lnTo>
                    <a:lnTo>
                      <a:pt x="1158" y="912"/>
                    </a:lnTo>
                    <a:lnTo>
                      <a:pt x="1165" y="926"/>
                    </a:lnTo>
                    <a:lnTo>
                      <a:pt x="1172" y="931"/>
                    </a:lnTo>
                    <a:lnTo>
                      <a:pt x="1181" y="935"/>
                    </a:lnTo>
                    <a:lnTo>
                      <a:pt x="1189" y="944"/>
                    </a:lnTo>
                    <a:lnTo>
                      <a:pt x="1196" y="954"/>
                    </a:lnTo>
                    <a:lnTo>
                      <a:pt x="1204" y="970"/>
                    </a:lnTo>
                    <a:lnTo>
                      <a:pt x="1208" y="988"/>
                    </a:lnTo>
                    <a:lnTo>
                      <a:pt x="1209" y="1014"/>
                    </a:lnTo>
                    <a:lnTo>
                      <a:pt x="1207" y="1046"/>
                    </a:lnTo>
                    <a:lnTo>
                      <a:pt x="1196" y="1174"/>
                    </a:lnTo>
                    <a:lnTo>
                      <a:pt x="1186" y="1371"/>
                    </a:lnTo>
                    <a:lnTo>
                      <a:pt x="1179" y="1566"/>
                    </a:lnTo>
                    <a:lnTo>
                      <a:pt x="1181" y="1684"/>
                    </a:lnTo>
                    <a:lnTo>
                      <a:pt x="1182" y="1737"/>
                    </a:lnTo>
                    <a:lnTo>
                      <a:pt x="1178" y="1783"/>
                    </a:lnTo>
                    <a:lnTo>
                      <a:pt x="1171" y="1819"/>
                    </a:lnTo>
                    <a:lnTo>
                      <a:pt x="1163" y="1842"/>
                    </a:lnTo>
                    <a:lnTo>
                      <a:pt x="1159" y="1861"/>
                    </a:lnTo>
                    <a:lnTo>
                      <a:pt x="1159" y="1881"/>
                    </a:lnTo>
                    <a:lnTo>
                      <a:pt x="1168" y="1890"/>
                    </a:lnTo>
                    <a:lnTo>
                      <a:pt x="1188" y="1874"/>
                    </a:lnTo>
                    <a:lnTo>
                      <a:pt x="1208" y="1832"/>
                    </a:lnTo>
                    <a:lnTo>
                      <a:pt x="1219" y="1776"/>
                    </a:lnTo>
                    <a:lnTo>
                      <a:pt x="1224" y="1715"/>
                    </a:lnTo>
                    <a:lnTo>
                      <a:pt x="1221" y="1659"/>
                    </a:lnTo>
                    <a:lnTo>
                      <a:pt x="1218" y="1596"/>
                    </a:lnTo>
                    <a:lnTo>
                      <a:pt x="1219" y="1520"/>
                    </a:lnTo>
                    <a:lnTo>
                      <a:pt x="1224" y="1446"/>
                    </a:lnTo>
                    <a:lnTo>
                      <a:pt x="1230" y="1389"/>
                    </a:lnTo>
                    <a:lnTo>
                      <a:pt x="1232" y="1367"/>
                    </a:lnTo>
                    <a:lnTo>
                      <a:pt x="1235" y="1347"/>
                    </a:lnTo>
                    <a:lnTo>
                      <a:pt x="1240" y="1330"/>
                    </a:lnTo>
                    <a:lnTo>
                      <a:pt x="1244" y="1314"/>
                    </a:lnTo>
                    <a:lnTo>
                      <a:pt x="1250" y="1301"/>
                    </a:lnTo>
                    <a:lnTo>
                      <a:pt x="1255" y="1291"/>
                    </a:lnTo>
                    <a:lnTo>
                      <a:pt x="1266" y="1283"/>
                    </a:lnTo>
                    <a:lnTo>
                      <a:pt x="1276" y="1279"/>
                    </a:lnTo>
                    <a:lnTo>
                      <a:pt x="1287" y="1278"/>
                    </a:lnTo>
                    <a:lnTo>
                      <a:pt x="1297" y="1281"/>
                    </a:lnTo>
                    <a:lnTo>
                      <a:pt x="1304" y="1283"/>
                    </a:lnTo>
                    <a:lnTo>
                      <a:pt x="1313" y="1288"/>
                    </a:lnTo>
                    <a:lnTo>
                      <a:pt x="1319" y="1292"/>
                    </a:lnTo>
                    <a:lnTo>
                      <a:pt x="1326" y="1296"/>
                    </a:lnTo>
                    <a:lnTo>
                      <a:pt x="1333" y="1299"/>
                    </a:lnTo>
                    <a:lnTo>
                      <a:pt x="1342" y="1301"/>
                    </a:lnTo>
                    <a:lnTo>
                      <a:pt x="1350" y="1299"/>
                    </a:lnTo>
                    <a:lnTo>
                      <a:pt x="1358" y="1296"/>
                    </a:lnTo>
                    <a:lnTo>
                      <a:pt x="1365" y="1292"/>
                    </a:lnTo>
                    <a:lnTo>
                      <a:pt x="1371" y="1288"/>
                    </a:lnTo>
                    <a:lnTo>
                      <a:pt x="1376" y="1283"/>
                    </a:lnTo>
                    <a:lnTo>
                      <a:pt x="1384" y="1279"/>
                    </a:lnTo>
                    <a:lnTo>
                      <a:pt x="1389" y="1276"/>
                    </a:lnTo>
                    <a:lnTo>
                      <a:pt x="1397" y="1275"/>
                    </a:lnTo>
                    <a:lnTo>
                      <a:pt x="1405" y="1278"/>
                    </a:lnTo>
                    <a:lnTo>
                      <a:pt x="1415" y="1285"/>
                    </a:lnTo>
                    <a:lnTo>
                      <a:pt x="1425" y="1296"/>
                    </a:lnTo>
                    <a:lnTo>
                      <a:pt x="1438" y="1308"/>
                    </a:lnTo>
                    <a:lnTo>
                      <a:pt x="1451" y="1319"/>
                    </a:lnTo>
                    <a:lnTo>
                      <a:pt x="1464" y="1330"/>
                    </a:lnTo>
                    <a:lnTo>
                      <a:pt x="1476" y="1335"/>
                    </a:lnTo>
                    <a:lnTo>
                      <a:pt x="1487" y="1337"/>
                    </a:lnTo>
                    <a:lnTo>
                      <a:pt x="1505" y="1327"/>
                    </a:lnTo>
                    <a:lnTo>
                      <a:pt x="1513" y="1309"/>
                    </a:lnTo>
                    <a:lnTo>
                      <a:pt x="1516" y="1285"/>
                    </a:lnTo>
                    <a:lnTo>
                      <a:pt x="1513" y="1256"/>
                    </a:lnTo>
                    <a:lnTo>
                      <a:pt x="1507" y="1226"/>
                    </a:lnTo>
                    <a:lnTo>
                      <a:pt x="1503" y="1197"/>
                    </a:lnTo>
                    <a:lnTo>
                      <a:pt x="1499" y="1171"/>
                    </a:lnTo>
                    <a:lnTo>
                      <a:pt x="1499" y="1151"/>
                    </a:lnTo>
                    <a:lnTo>
                      <a:pt x="1507" y="1121"/>
                    </a:lnTo>
                    <a:lnTo>
                      <a:pt x="1519" y="1101"/>
                    </a:lnTo>
                    <a:lnTo>
                      <a:pt x="1533" y="1085"/>
                    </a:lnTo>
                    <a:lnTo>
                      <a:pt x="1549" y="1073"/>
                    </a:lnTo>
                    <a:lnTo>
                      <a:pt x="1566" y="1062"/>
                    </a:lnTo>
                    <a:lnTo>
                      <a:pt x="1582" y="1047"/>
                    </a:lnTo>
                    <a:lnTo>
                      <a:pt x="1597" y="1029"/>
                    </a:lnTo>
                    <a:lnTo>
                      <a:pt x="1610" y="1003"/>
                    </a:lnTo>
                    <a:lnTo>
                      <a:pt x="1618" y="967"/>
                    </a:lnTo>
                    <a:lnTo>
                      <a:pt x="1625" y="922"/>
                    </a:lnTo>
                    <a:lnTo>
                      <a:pt x="1627" y="870"/>
                    </a:lnTo>
                    <a:lnTo>
                      <a:pt x="1625" y="815"/>
                    </a:lnTo>
                    <a:lnTo>
                      <a:pt x="1618" y="758"/>
                    </a:lnTo>
                    <a:lnTo>
                      <a:pt x="1607" y="700"/>
                    </a:lnTo>
                    <a:lnTo>
                      <a:pt x="1589" y="643"/>
                    </a:lnTo>
                    <a:lnTo>
                      <a:pt x="1566" y="589"/>
                    </a:lnTo>
                    <a:lnTo>
                      <a:pt x="1552" y="563"/>
                    </a:lnTo>
                    <a:lnTo>
                      <a:pt x="1538" y="535"/>
                    </a:lnTo>
                    <a:lnTo>
                      <a:pt x="1522" y="506"/>
                    </a:lnTo>
                    <a:lnTo>
                      <a:pt x="1505" y="474"/>
                    </a:lnTo>
                    <a:lnTo>
                      <a:pt x="1486" y="443"/>
                    </a:lnTo>
                    <a:lnTo>
                      <a:pt x="1469" y="411"/>
                    </a:lnTo>
                    <a:lnTo>
                      <a:pt x="1450" y="378"/>
                    </a:lnTo>
                    <a:lnTo>
                      <a:pt x="1431" y="345"/>
                    </a:lnTo>
                    <a:lnTo>
                      <a:pt x="1412" y="311"/>
                    </a:lnTo>
                    <a:lnTo>
                      <a:pt x="1394" y="277"/>
                    </a:lnTo>
                    <a:lnTo>
                      <a:pt x="1376" y="244"/>
                    </a:lnTo>
                    <a:lnTo>
                      <a:pt x="1359" y="212"/>
                    </a:lnTo>
                    <a:lnTo>
                      <a:pt x="1343" y="180"/>
                    </a:lnTo>
                    <a:lnTo>
                      <a:pt x="1329" y="149"/>
                    </a:lnTo>
                    <a:lnTo>
                      <a:pt x="1314" y="119"/>
                    </a:lnTo>
                    <a:lnTo>
                      <a:pt x="1303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" name="Freeform 166"/>
              <p:cNvSpPr>
                <a:spLocks/>
              </p:cNvSpPr>
              <p:nvPr/>
            </p:nvSpPr>
            <p:spPr bwMode="auto">
              <a:xfrm rot="1285048">
                <a:off x="6427" y="5396"/>
                <a:ext cx="1024" cy="1666"/>
              </a:xfrm>
              <a:custGeom>
                <a:avLst/>
                <a:gdLst/>
                <a:ahLst/>
                <a:cxnLst>
                  <a:cxn ang="0">
                    <a:pos x="22" y="848"/>
                  </a:cxn>
                  <a:cxn ang="0">
                    <a:pos x="98" y="721"/>
                  </a:cxn>
                  <a:cxn ang="0">
                    <a:pos x="215" y="576"/>
                  </a:cxn>
                  <a:cxn ang="0">
                    <a:pos x="353" y="426"/>
                  </a:cxn>
                  <a:cxn ang="0">
                    <a:pos x="489" y="286"/>
                  </a:cxn>
                  <a:cxn ang="0">
                    <a:pos x="606" y="167"/>
                  </a:cxn>
                  <a:cxn ang="0">
                    <a:pos x="713" y="75"/>
                  </a:cxn>
                  <a:cxn ang="0">
                    <a:pos x="819" y="17"/>
                  </a:cxn>
                  <a:cxn ang="0">
                    <a:pos x="946" y="16"/>
                  </a:cxn>
                  <a:cxn ang="0">
                    <a:pos x="944" y="148"/>
                  </a:cxn>
                  <a:cxn ang="0">
                    <a:pos x="910" y="445"/>
                  </a:cxn>
                  <a:cxn ang="0">
                    <a:pos x="782" y="857"/>
                  </a:cxn>
                  <a:cxn ang="0">
                    <a:pos x="688" y="992"/>
                  </a:cxn>
                  <a:cxn ang="0">
                    <a:pos x="583" y="1041"/>
                  </a:cxn>
                  <a:cxn ang="0">
                    <a:pos x="629" y="1093"/>
                  </a:cxn>
                  <a:cxn ang="0">
                    <a:pos x="714" y="1149"/>
                  </a:cxn>
                  <a:cxn ang="0">
                    <a:pos x="756" y="1204"/>
                  </a:cxn>
                  <a:cxn ang="0">
                    <a:pos x="750" y="1254"/>
                  </a:cxn>
                  <a:cxn ang="0">
                    <a:pos x="721" y="1309"/>
                  </a:cxn>
                  <a:cxn ang="0">
                    <a:pos x="700" y="1382"/>
                  </a:cxn>
                  <a:cxn ang="0">
                    <a:pos x="701" y="1425"/>
                  </a:cxn>
                  <a:cxn ang="0">
                    <a:pos x="739" y="1489"/>
                  </a:cxn>
                  <a:cxn ang="0">
                    <a:pos x="831" y="1564"/>
                  </a:cxn>
                  <a:cxn ang="0">
                    <a:pos x="973" y="1686"/>
                  </a:cxn>
                  <a:cxn ang="0">
                    <a:pos x="1126" y="1818"/>
                  </a:cxn>
                  <a:cxn ang="0">
                    <a:pos x="1229" y="1918"/>
                  </a:cxn>
                  <a:cxn ang="0">
                    <a:pos x="1299" y="1984"/>
                  </a:cxn>
                  <a:cxn ang="0">
                    <a:pos x="1360" y="2023"/>
                  </a:cxn>
                  <a:cxn ang="0">
                    <a:pos x="1395" y="2044"/>
                  </a:cxn>
                  <a:cxn ang="0">
                    <a:pos x="1392" y="2068"/>
                  </a:cxn>
                  <a:cxn ang="0">
                    <a:pos x="1307" y="2040"/>
                  </a:cxn>
                  <a:cxn ang="0">
                    <a:pos x="1215" y="1962"/>
                  </a:cxn>
                  <a:cxn ang="0">
                    <a:pos x="1126" y="1872"/>
                  </a:cxn>
                  <a:cxn ang="0">
                    <a:pos x="1016" y="1778"/>
                  </a:cxn>
                  <a:cxn ang="0">
                    <a:pos x="946" y="1728"/>
                  </a:cxn>
                  <a:cxn ang="0">
                    <a:pos x="894" y="1715"/>
                  </a:cxn>
                  <a:cxn ang="0">
                    <a:pos x="862" y="1769"/>
                  </a:cxn>
                  <a:cxn ang="0">
                    <a:pos x="832" y="1794"/>
                  </a:cxn>
                  <a:cxn ang="0">
                    <a:pos x="803" y="1801"/>
                  </a:cxn>
                  <a:cxn ang="0">
                    <a:pos x="790" y="1890"/>
                  </a:cxn>
                  <a:cxn ang="0">
                    <a:pos x="723" y="1898"/>
                  </a:cxn>
                  <a:cxn ang="0">
                    <a:pos x="652" y="1807"/>
                  </a:cxn>
                  <a:cxn ang="0">
                    <a:pos x="566" y="1772"/>
                  </a:cxn>
                  <a:cxn ang="0">
                    <a:pos x="482" y="1781"/>
                  </a:cxn>
                  <a:cxn ang="0">
                    <a:pos x="403" y="1741"/>
                  </a:cxn>
                  <a:cxn ang="0">
                    <a:pos x="327" y="1673"/>
                  </a:cxn>
                  <a:cxn ang="0">
                    <a:pos x="253" y="1585"/>
                  </a:cxn>
                  <a:cxn ang="0">
                    <a:pos x="196" y="1481"/>
                  </a:cxn>
                  <a:cxn ang="0">
                    <a:pos x="128" y="1255"/>
                  </a:cxn>
                  <a:cxn ang="0">
                    <a:pos x="32" y="976"/>
                  </a:cxn>
                </a:cxnLst>
                <a:rect l="0" t="0" r="r" b="b"/>
                <a:pathLst>
                  <a:path w="1404" h="2068">
                    <a:moveTo>
                      <a:pt x="0" y="923"/>
                    </a:moveTo>
                    <a:lnTo>
                      <a:pt x="3" y="900"/>
                    </a:lnTo>
                    <a:lnTo>
                      <a:pt x="10" y="875"/>
                    </a:lnTo>
                    <a:lnTo>
                      <a:pt x="22" y="848"/>
                    </a:lnTo>
                    <a:lnTo>
                      <a:pt x="36" y="818"/>
                    </a:lnTo>
                    <a:lnTo>
                      <a:pt x="53" y="787"/>
                    </a:lnTo>
                    <a:lnTo>
                      <a:pt x="73" y="754"/>
                    </a:lnTo>
                    <a:lnTo>
                      <a:pt x="98" y="721"/>
                    </a:lnTo>
                    <a:lnTo>
                      <a:pt x="124" y="685"/>
                    </a:lnTo>
                    <a:lnTo>
                      <a:pt x="153" y="649"/>
                    </a:lnTo>
                    <a:lnTo>
                      <a:pt x="181" y="613"/>
                    </a:lnTo>
                    <a:lnTo>
                      <a:pt x="215" y="576"/>
                    </a:lnTo>
                    <a:lnTo>
                      <a:pt x="248" y="538"/>
                    </a:lnTo>
                    <a:lnTo>
                      <a:pt x="282" y="501"/>
                    </a:lnTo>
                    <a:lnTo>
                      <a:pt x="317" y="463"/>
                    </a:lnTo>
                    <a:lnTo>
                      <a:pt x="353" y="426"/>
                    </a:lnTo>
                    <a:lnTo>
                      <a:pt x="389" y="390"/>
                    </a:lnTo>
                    <a:lnTo>
                      <a:pt x="425" y="354"/>
                    </a:lnTo>
                    <a:lnTo>
                      <a:pt x="458" y="319"/>
                    </a:lnTo>
                    <a:lnTo>
                      <a:pt x="489" y="286"/>
                    </a:lnTo>
                    <a:lnTo>
                      <a:pt x="520" y="253"/>
                    </a:lnTo>
                    <a:lnTo>
                      <a:pt x="550" y="223"/>
                    </a:lnTo>
                    <a:lnTo>
                      <a:pt x="579" y="194"/>
                    </a:lnTo>
                    <a:lnTo>
                      <a:pt x="606" y="167"/>
                    </a:lnTo>
                    <a:lnTo>
                      <a:pt x="633" y="141"/>
                    </a:lnTo>
                    <a:lnTo>
                      <a:pt x="661" y="116"/>
                    </a:lnTo>
                    <a:lnTo>
                      <a:pt x="687" y="95"/>
                    </a:lnTo>
                    <a:lnTo>
                      <a:pt x="713" y="75"/>
                    </a:lnTo>
                    <a:lnTo>
                      <a:pt x="739" y="56"/>
                    </a:lnTo>
                    <a:lnTo>
                      <a:pt x="766" y="42"/>
                    </a:lnTo>
                    <a:lnTo>
                      <a:pt x="792" y="27"/>
                    </a:lnTo>
                    <a:lnTo>
                      <a:pt x="819" y="17"/>
                    </a:lnTo>
                    <a:lnTo>
                      <a:pt x="848" y="8"/>
                    </a:lnTo>
                    <a:lnTo>
                      <a:pt x="895" y="0"/>
                    </a:lnTo>
                    <a:lnTo>
                      <a:pt x="927" y="3"/>
                    </a:lnTo>
                    <a:lnTo>
                      <a:pt x="946" y="16"/>
                    </a:lnTo>
                    <a:lnTo>
                      <a:pt x="954" y="37"/>
                    </a:lnTo>
                    <a:lnTo>
                      <a:pt x="954" y="67"/>
                    </a:lnTo>
                    <a:lnTo>
                      <a:pt x="950" y="103"/>
                    </a:lnTo>
                    <a:lnTo>
                      <a:pt x="944" y="148"/>
                    </a:lnTo>
                    <a:lnTo>
                      <a:pt x="940" y="197"/>
                    </a:lnTo>
                    <a:lnTo>
                      <a:pt x="934" y="262"/>
                    </a:lnTo>
                    <a:lnTo>
                      <a:pt x="924" y="345"/>
                    </a:lnTo>
                    <a:lnTo>
                      <a:pt x="910" y="445"/>
                    </a:lnTo>
                    <a:lnTo>
                      <a:pt x="888" y="551"/>
                    </a:lnTo>
                    <a:lnTo>
                      <a:pt x="861" y="659"/>
                    </a:lnTo>
                    <a:lnTo>
                      <a:pt x="825" y="764"/>
                    </a:lnTo>
                    <a:lnTo>
                      <a:pt x="782" y="857"/>
                    </a:lnTo>
                    <a:lnTo>
                      <a:pt x="728" y="933"/>
                    </a:lnTo>
                    <a:lnTo>
                      <a:pt x="718" y="949"/>
                    </a:lnTo>
                    <a:lnTo>
                      <a:pt x="705" y="969"/>
                    </a:lnTo>
                    <a:lnTo>
                      <a:pt x="688" y="992"/>
                    </a:lnTo>
                    <a:lnTo>
                      <a:pt x="669" y="1012"/>
                    </a:lnTo>
                    <a:lnTo>
                      <a:pt x="645" y="1029"/>
                    </a:lnTo>
                    <a:lnTo>
                      <a:pt x="616" y="1041"/>
                    </a:lnTo>
                    <a:lnTo>
                      <a:pt x="583" y="1041"/>
                    </a:lnTo>
                    <a:lnTo>
                      <a:pt x="543" y="1029"/>
                    </a:lnTo>
                    <a:lnTo>
                      <a:pt x="574" y="1054"/>
                    </a:lnTo>
                    <a:lnTo>
                      <a:pt x="603" y="1074"/>
                    </a:lnTo>
                    <a:lnTo>
                      <a:pt x="629" y="1093"/>
                    </a:lnTo>
                    <a:lnTo>
                      <a:pt x="654" y="1107"/>
                    </a:lnTo>
                    <a:lnTo>
                      <a:pt x="675" y="1121"/>
                    </a:lnTo>
                    <a:lnTo>
                      <a:pt x="695" y="1136"/>
                    </a:lnTo>
                    <a:lnTo>
                      <a:pt x="714" y="1149"/>
                    </a:lnTo>
                    <a:lnTo>
                      <a:pt x="731" y="1163"/>
                    </a:lnTo>
                    <a:lnTo>
                      <a:pt x="746" y="1178"/>
                    </a:lnTo>
                    <a:lnTo>
                      <a:pt x="753" y="1191"/>
                    </a:lnTo>
                    <a:lnTo>
                      <a:pt x="756" y="1204"/>
                    </a:lnTo>
                    <a:lnTo>
                      <a:pt x="756" y="1217"/>
                    </a:lnTo>
                    <a:lnTo>
                      <a:pt x="754" y="1228"/>
                    </a:lnTo>
                    <a:lnTo>
                      <a:pt x="751" y="1241"/>
                    </a:lnTo>
                    <a:lnTo>
                      <a:pt x="750" y="1254"/>
                    </a:lnTo>
                    <a:lnTo>
                      <a:pt x="750" y="1268"/>
                    </a:lnTo>
                    <a:lnTo>
                      <a:pt x="741" y="1278"/>
                    </a:lnTo>
                    <a:lnTo>
                      <a:pt x="731" y="1291"/>
                    </a:lnTo>
                    <a:lnTo>
                      <a:pt x="721" y="1309"/>
                    </a:lnTo>
                    <a:lnTo>
                      <a:pt x="711" y="1326"/>
                    </a:lnTo>
                    <a:lnTo>
                      <a:pt x="704" y="1346"/>
                    </a:lnTo>
                    <a:lnTo>
                      <a:pt x="700" y="1365"/>
                    </a:lnTo>
                    <a:lnTo>
                      <a:pt x="700" y="1382"/>
                    </a:lnTo>
                    <a:lnTo>
                      <a:pt x="705" y="1397"/>
                    </a:lnTo>
                    <a:lnTo>
                      <a:pt x="703" y="1404"/>
                    </a:lnTo>
                    <a:lnTo>
                      <a:pt x="701" y="1414"/>
                    </a:lnTo>
                    <a:lnTo>
                      <a:pt x="701" y="1425"/>
                    </a:lnTo>
                    <a:lnTo>
                      <a:pt x="704" y="1438"/>
                    </a:lnTo>
                    <a:lnTo>
                      <a:pt x="710" y="1453"/>
                    </a:lnTo>
                    <a:lnTo>
                      <a:pt x="721" y="1470"/>
                    </a:lnTo>
                    <a:lnTo>
                      <a:pt x="739" y="1489"/>
                    </a:lnTo>
                    <a:lnTo>
                      <a:pt x="763" y="1509"/>
                    </a:lnTo>
                    <a:lnTo>
                      <a:pt x="780" y="1522"/>
                    </a:lnTo>
                    <a:lnTo>
                      <a:pt x="803" y="1541"/>
                    </a:lnTo>
                    <a:lnTo>
                      <a:pt x="831" y="1564"/>
                    </a:lnTo>
                    <a:lnTo>
                      <a:pt x="862" y="1591"/>
                    </a:lnTo>
                    <a:lnTo>
                      <a:pt x="898" y="1621"/>
                    </a:lnTo>
                    <a:lnTo>
                      <a:pt x="936" y="1653"/>
                    </a:lnTo>
                    <a:lnTo>
                      <a:pt x="973" y="1686"/>
                    </a:lnTo>
                    <a:lnTo>
                      <a:pt x="1014" y="1719"/>
                    </a:lnTo>
                    <a:lnTo>
                      <a:pt x="1052" y="1754"/>
                    </a:lnTo>
                    <a:lnTo>
                      <a:pt x="1090" y="1787"/>
                    </a:lnTo>
                    <a:lnTo>
                      <a:pt x="1126" y="1818"/>
                    </a:lnTo>
                    <a:lnTo>
                      <a:pt x="1157" y="1849"/>
                    </a:lnTo>
                    <a:lnTo>
                      <a:pt x="1186" y="1876"/>
                    </a:lnTo>
                    <a:lnTo>
                      <a:pt x="1211" y="1899"/>
                    </a:lnTo>
                    <a:lnTo>
                      <a:pt x="1229" y="1918"/>
                    </a:lnTo>
                    <a:lnTo>
                      <a:pt x="1242" y="1931"/>
                    </a:lnTo>
                    <a:lnTo>
                      <a:pt x="1261" y="1951"/>
                    </a:lnTo>
                    <a:lnTo>
                      <a:pt x="1280" y="1968"/>
                    </a:lnTo>
                    <a:lnTo>
                      <a:pt x="1299" y="1984"/>
                    </a:lnTo>
                    <a:lnTo>
                      <a:pt x="1317" y="1997"/>
                    </a:lnTo>
                    <a:lnTo>
                      <a:pt x="1333" y="2008"/>
                    </a:lnTo>
                    <a:lnTo>
                      <a:pt x="1349" y="2017"/>
                    </a:lnTo>
                    <a:lnTo>
                      <a:pt x="1360" y="2023"/>
                    </a:lnTo>
                    <a:lnTo>
                      <a:pt x="1369" y="2027"/>
                    </a:lnTo>
                    <a:lnTo>
                      <a:pt x="1378" y="2032"/>
                    </a:lnTo>
                    <a:lnTo>
                      <a:pt x="1386" y="2037"/>
                    </a:lnTo>
                    <a:lnTo>
                      <a:pt x="1395" y="2044"/>
                    </a:lnTo>
                    <a:lnTo>
                      <a:pt x="1401" y="2052"/>
                    </a:lnTo>
                    <a:lnTo>
                      <a:pt x="1404" y="2057"/>
                    </a:lnTo>
                    <a:lnTo>
                      <a:pt x="1401" y="2063"/>
                    </a:lnTo>
                    <a:lnTo>
                      <a:pt x="1392" y="2068"/>
                    </a:lnTo>
                    <a:lnTo>
                      <a:pt x="1375" y="2068"/>
                    </a:lnTo>
                    <a:lnTo>
                      <a:pt x="1353" y="2063"/>
                    </a:lnTo>
                    <a:lnTo>
                      <a:pt x="1330" y="2053"/>
                    </a:lnTo>
                    <a:lnTo>
                      <a:pt x="1307" y="2040"/>
                    </a:lnTo>
                    <a:lnTo>
                      <a:pt x="1283" y="2023"/>
                    </a:lnTo>
                    <a:lnTo>
                      <a:pt x="1258" y="2004"/>
                    </a:lnTo>
                    <a:lnTo>
                      <a:pt x="1237" y="1984"/>
                    </a:lnTo>
                    <a:lnTo>
                      <a:pt x="1215" y="1962"/>
                    </a:lnTo>
                    <a:lnTo>
                      <a:pt x="1196" y="1942"/>
                    </a:lnTo>
                    <a:lnTo>
                      <a:pt x="1176" y="1921"/>
                    </a:lnTo>
                    <a:lnTo>
                      <a:pt x="1153" y="1898"/>
                    </a:lnTo>
                    <a:lnTo>
                      <a:pt x="1126" y="1872"/>
                    </a:lnTo>
                    <a:lnTo>
                      <a:pt x="1097" y="1846"/>
                    </a:lnTo>
                    <a:lnTo>
                      <a:pt x="1068" y="1821"/>
                    </a:lnTo>
                    <a:lnTo>
                      <a:pt x="1041" y="1798"/>
                    </a:lnTo>
                    <a:lnTo>
                      <a:pt x="1016" y="1778"/>
                    </a:lnTo>
                    <a:lnTo>
                      <a:pt x="996" y="1762"/>
                    </a:lnTo>
                    <a:lnTo>
                      <a:pt x="979" y="1749"/>
                    </a:lnTo>
                    <a:lnTo>
                      <a:pt x="962" y="1738"/>
                    </a:lnTo>
                    <a:lnTo>
                      <a:pt x="946" y="1728"/>
                    </a:lnTo>
                    <a:lnTo>
                      <a:pt x="931" y="1721"/>
                    </a:lnTo>
                    <a:lnTo>
                      <a:pt x="918" y="1716"/>
                    </a:lnTo>
                    <a:lnTo>
                      <a:pt x="906" y="1713"/>
                    </a:lnTo>
                    <a:lnTo>
                      <a:pt x="894" y="1715"/>
                    </a:lnTo>
                    <a:lnTo>
                      <a:pt x="884" y="1721"/>
                    </a:lnTo>
                    <a:lnTo>
                      <a:pt x="871" y="1736"/>
                    </a:lnTo>
                    <a:lnTo>
                      <a:pt x="865" y="1754"/>
                    </a:lnTo>
                    <a:lnTo>
                      <a:pt x="862" y="1769"/>
                    </a:lnTo>
                    <a:lnTo>
                      <a:pt x="854" y="1782"/>
                    </a:lnTo>
                    <a:lnTo>
                      <a:pt x="848" y="1788"/>
                    </a:lnTo>
                    <a:lnTo>
                      <a:pt x="841" y="1791"/>
                    </a:lnTo>
                    <a:lnTo>
                      <a:pt x="832" y="1794"/>
                    </a:lnTo>
                    <a:lnTo>
                      <a:pt x="825" y="1795"/>
                    </a:lnTo>
                    <a:lnTo>
                      <a:pt x="816" y="1797"/>
                    </a:lnTo>
                    <a:lnTo>
                      <a:pt x="809" y="1798"/>
                    </a:lnTo>
                    <a:lnTo>
                      <a:pt x="803" y="1801"/>
                    </a:lnTo>
                    <a:lnTo>
                      <a:pt x="798" y="1805"/>
                    </a:lnTo>
                    <a:lnTo>
                      <a:pt x="793" y="1826"/>
                    </a:lnTo>
                    <a:lnTo>
                      <a:pt x="793" y="1857"/>
                    </a:lnTo>
                    <a:lnTo>
                      <a:pt x="790" y="1890"/>
                    </a:lnTo>
                    <a:lnTo>
                      <a:pt x="780" y="1913"/>
                    </a:lnTo>
                    <a:lnTo>
                      <a:pt x="762" y="1919"/>
                    </a:lnTo>
                    <a:lnTo>
                      <a:pt x="741" y="1913"/>
                    </a:lnTo>
                    <a:lnTo>
                      <a:pt x="723" y="1898"/>
                    </a:lnTo>
                    <a:lnTo>
                      <a:pt x="704" y="1876"/>
                    </a:lnTo>
                    <a:lnTo>
                      <a:pt x="687" y="1852"/>
                    </a:lnTo>
                    <a:lnTo>
                      <a:pt x="669" y="1827"/>
                    </a:lnTo>
                    <a:lnTo>
                      <a:pt x="652" y="1807"/>
                    </a:lnTo>
                    <a:lnTo>
                      <a:pt x="638" y="1792"/>
                    </a:lnTo>
                    <a:lnTo>
                      <a:pt x="610" y="1778"/>
                    </a:lnTo>
                    <a:lnTo>
                      <a:pt x="587" y="1772"/>
                    </a:lnTo>
                    <a:lnTo>
                      <a:pt x="566" y="1772"/>
                    </a:lnTo>
                    <a:lnTo>
                      <a:pt x="547" y="1775"/>
                    </a:lnTo>
                    <a:lnTo>
                      <a:pt x="527" y="1780"/>
                    </a:lnTo>
                    <a:lnTo>
                      <a:pt x="505" y="1782"/>
                    </a:lnTo>
                    <a:lnTo>
                      <a:pt x="482" y="1781"/>
                    </a:lnTo>
                    <a:lnTo>
                      <a:pt x="453" y="1771"/>
                    </a:lnTo>
                    <a:lnTo>
                      <a:pt x="438" y="1762"/>
                    </a:lnTo>
                    <a:lnTo>
                      <a:pt x="420" y="1752"/>
                    </a:lnTo>
                    <a:lnTo>
                      <a:pt x="403" y="1741"/>
                    </a:lnTo>
                    <a:lnTo>
                      <a:pt x="384" y="1726"/>
                    </a:lnTo>
                    <a:lnTo>
                      <a:pt x="366" y="1710"/>
                    </a:lnTo>
                    <a:lnTo>
                      <a:pt x="346" y="1693"/>
                    </a:lnTo>
                    <a:lnTo>
                      <a:pt x="327" y="1673"/>
                    </a:lnTo>
                    <a:lnTo>
                      <a:pt x="308" y="1653"/>
                    </a:lnTo>
                    <a:lnTo>
                      <a:pt x="289" y="1631"/>
                    </a:lnTo>
                    <a:lnTo>
                      <a:pt x="271" y="1608"/>
                    </a:lnTo>
                    <a:lnTo>
                      <a:pt x="253" y="1585"/>
                    </a:lnTo>
                    <a:lnTo>
                      <a:pt x="238" y="1559"/>
                    </a:lnTo>
                    <a:lnTo>
                      <a:pt x="222" y="1535"/>
                    </a:lnTo>
                    <a:lnTo>
                      <a:pt x="209" y="1507"/>
                    </a:lnTo>
                    <a:lnTo>
                      <a:pt x="196" y="1481"/>
                    </a:lnTo>
                    <a:lnTo>
                      <a:pt x="186" y="1454"/>
                    </a:lnTo>
                    <a:lnTo>
                      <a:pt x="167" y="1395"/>
                    </a:lnTo>
                    <a:lnTo>
                      <a:pt x="148" y="1327"/>
                    </a:lnTo>
                    <a:lnTo>
                      <a:pt x="128" y="1255"/>
                    </a:lnTo>
                    <a:lnTo>
                      <a:pt x="108" y="1181"/>
                    </a:lnTo>
                    <a:lnTo>
                      <a:pt x="85" y="1107"/>
                    </a:lnTo>
                    <a:lnTo>
                      <a:pt x="59" y="1038"/>
                    </a:lnTo>
                    <a:lnTo>
                      <a:pt x="32" y="976"/>
                    </a:lnTo>
                    <a:lnTo>
                      <a:pt x="0" y="9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9" name="Freeform 167"/>
              <p:cNvSpPr>
                <a:spLocks/>
              </p:cNvSpPr>
              <p:nvPr/>
            </p:nvSpPr>
            <p:spPr bwMode="auto">
              <a:xfrm rot="1285048">
                <a:off x="6504" y="5377"/>
                <a:ext cx="192" cy="520"/>
              </a:xfrm>
              <a:custGeom>
                <a:avLst/>
                <a:gdLst/>
                <a:ahLst/>
                <a:cxnLst>
                  <a:cxn ang="0">
                    <a:pos x="0" y="646"/>
                  </a:cxn>
                  <a:cxn ang="0">
                    <a:pos x="1" y="626"/>
                  </a:cxn>
                  <a:cxn ang="0">
                    <a:pos x="5" y="597"/>
                  </a:cxn>
                  <a:cxn ang="0">
                    <a:pos x="13" y="564"/>
                  </a:cxn>
                  <a:cxn ang="0">
                    <a:pos x="21" y="525"/>
                  </a:cxn>
                  <a:cxn ang="0">
                    <a:pos x="31" y="483"/>
                  </a:cxn>
                  <a:cxn ang="0">
                    <a:pos x="44" y="437"/>
                  </a:cxn>
                  <a:cxn ang="0">
                    <a:pos x="59" y="390"/>
                  </a:cxn>
                  <a:cxn ang="0">
                    <a:pos x="75" y="341"/>
                  </a:cxn>
                  <a:cxn ang="0">
                    <a:pos x="93" y="292"/>
                  </a:cxn>
                  <a:cxn ang="0">
                    <a:pos x="113" y="243"/>
                  </a:cxn>
                  <a:cxn ang="0">
                    <a:pos x="134" y="197"/>
                  </a:cxn>
                  <a:cxn ang="0">
                    <a:pos x="157" y="152"/>
                  </a:cxn>
                  <a:cxn ang="0">
                    <a:pos x="181" y="113"/>
                  </a:cxn>
                  <a:cxn ang="0">
                    <a:pos x="207" y="77"/>
                  </a:cxn>
                  <a:cxn ang="0">
                    <a:pos x="234" y="47"/>
                  </a:cxn>
                  <a:cxn ang="0">
                    <a:pos x="262" y="24"/>
                  </a:cxn>
                  <a:cxn ang="0">
                    <a:pos x="263" y="15"/>
                  </a:cxn>
                  <a:cxn ang="0">
                    <a:pos x="262" y="8"/>
                  </a:cxn>
                  <a:cxn ang="0">
                    <a:pos x="257" y="4"/>
                  </a:cxn>
                  <a:cxn ang="0">
                    <a:pos x="252" y="0"/>
                  </a:cxn>
                  <a:cxn ang="0">
                    <a:pos x="244" y="0"/>
                  </a:cxn>
                  <a:cxn ang="0">
                    <a:pos x="236" y="3"/>
                  </a:cxn>
                  <a:cxn ang="0">
                    <a:pos x="226" y="10"/>
                  </a:cxn>
                  <a:cxn ang="0">
                    <a:pos x="214" y="20"/>
                  </a:cxn>
                  <a:cxn ang="0">
                    <a:pos x="197" y="46"/>
                  </a:cxn>
                  <a:cxn ang="0">
                    <a:pos x="168" y="98"/>
                  </a:cxn>
                  <a:cxn ang="0">
                    <a:pos x="135" y="167"/>
                  </a:cxn>
                  <a:cxn ang="0">
                    <a:pos x="99" y="252"/>
                  </a:cxn>
                  <a:cxn ang="0">
                    <a:pos x="63" y="347"/>
                  </a:cxn>
                  <a:cxn ang="0">
                    <a:pos x="33" y="447"/>
                  </a:cxn>
                  <a:cxn ang="0">
                    <a:pos x="11" y="548"/>
                  </a:cxn>
                  <a:cxn ang="0">
                    <a:pos x="0" y="646"/>
                  </a:cxn>
                </a:cxnLst>
                <a:rect l="0" t="0" r="r" b="b"/>
                <a:pathLst>
                  <a:path w="263" h="646">
                    <a:moveTo>
                      <a:pt x="0" y="646"/>
                    </a:moveTo>
                    <a:lnTo>
                      <a:pt x="1" y="626"/>
                    </a:lnTo>
                    <a:lnTo>
                      <a:pt x="5" y="597"/>
                    </a:lnTo>
                    <a:lnTo>
                      <a:pt x="13" y="564"/>
                    </a:lnTo>
                    <a:lnTo>
                      <a:pt x="21" y="525"/>
                    </a:lnTo>
                    <a:lnTo>
                      <a:pt x="31" y="483"/>
                    </a:lnTo>
                    <a:lnTo>
                      <a:pt x="44" y="437"/>
                    </a:lnTo>
                    <a:lnTo>
                      <a:pt x="59" y="390"/>
                    </a:lnTo>
                    <a:lnTo>
                      <a:pt x="75" y="341"/>
                    </a:lnTo>
                    <a:lnTo>
                      <a:pt x="93" y="292"/>
                    </a:lnTo>
                    <a:lnTo>
                      <a:pt x="113" y="243"/>
                    </a:lnTo>
                    <a:lnTo>
                      <a:pt x="134" y="197"/>
                    </a:lnTo>
                    <a:lnTo>
                      <a:pt x="157" y="152"/>
                    </a:lnTo>
                    <a:lnTo>
                      <a:pt x="181" y="113"/>
                    </a:lnTo>
                    <a:lnTo>
                      <a:pt x="207" y="77"/>
                    </a:lnTo>
                    <a:lnTo>
                      <a:pt x="234" y="47"/>
                    </a:lnTo>
                    <a:lnTo>
                      <a:pt x="262" y="24"/>
                    </a:lnTo>
                    <a:lnTo>
                      <a:pt x="263" y="15"/>
                    </a:lnTo>
                    <a:lnTo>
                      <a:pt x="262" y="8"/>
                    </a:lnTo>
                    <a:lnTo>
                      <a:pt x="257" y="4"/>
                    </a:lnTo>
                    <a:lnTo>
                      <a:pt x="252" y="0"/>
                    </a:lnTo>
                    <a:lnTo>
                      <a:pt x="244" y="0"/>
                    </a:lnTo>
                    <a:lnTo>
                      <a:pt x="236" y="3"/>
                    </a:lnTo>
                    <a:lnTo>
                      <a:pt x="226" y="10"/>
                    </a:lnTo>
                    <a:lnTo>
                      <a:pt x="214" y="20"/>
                    </a:lnTo>
                    <a:lnTo>
                      <a:pt x="197" y="46"/>
                    </a:lnTo>
                    <a:lnTo>
                      <a:pt x="168" y="98"/>
                    </a:lnTo>
                    <a:lnTo>
                      <a:pt x="135" y="167"/>
                    </a:lnTo>
                    <a:lnTo>
                      <a:pt x="99" y="252"/>
                    </a:lnTo>
                    <a:lnTo>
                      <a:pt x="63" y="347"/>
                    </a:lnTo>
                    <a:lnTo>
                      <a:pt x="33" y="447"/>
                    </a:lnTo>
                    <a:lnTo>
                      <a:pt x="11" y="548"/>
                    </a:lnTo>
                    <a:lnTo>
                      <a:pt x="0" y="6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0" name="Freeform 168"/>
              <p:cNvSpPr>
                <a:spLocks/>
              </p:cNvSpPr>
              <p:nvPr/>
            </p:nvSpPr>
            <p:spPr bwMode="auto">
              <a:xfrm rot="1285048">
                <a:off x="5653" y="5643"/>
                <a:ext cx="322" cy="163"/>
              </a:xfrm>
              <a:custGeom>
                <a:avLst/>
                <a:gdLst/>
                <a:ahLst/>
                <a:cxnLst>
                  <a:cxn ang="0">
                    <a:pos x="29" y="193"/>
                  </a:cxn>
                  <a:cxn ang="0">
                    <a:pos x="39" y="199"/>
                  </a:cxn>
                  <a:cxn ang="0">
                    <a:pos x="55" y="202"/>
                  </a:cxn>
                  <a:cxn ang="0">
                    <a:pos x="72" y="203"/>
                  </a:cxn>
                  <a:cxn ang="0">
                    <a:pos x="94" y="203"/>
                  </a:cxn>
                  <a:cxn ang="0">
                    <a:pos x="114" y="200"/>
                  </a:cxn>
                  <a:cxn ang="0">
                    <a:pos x="135" y="196"/>
                  </a:cxn>
                  <a:cxn ang="0">
                    <a:pos x="156" y="190"/>
                  </a:cxn>
                  <a:cxn ang="0">
                    <a:pos x="174" y="182"/>
                  </a:cxn>
                  <a:cxn ang="0">
                    <a:pos x="184" y="177"/>
                  </a:cxn>
                  <a:cxn ang="0">
                    <a:pos x="196" y="170"/>
                  </a:cxn>
                  <a:cxn ang="0">
                    <a:pos x="212" y="163"/>
                  </a:cxn>
                  <a:cxn ang="0">
                    <a:pos x="227" y="156"/>
                  </a:cxn>
                  <a:cxn ang="0">
                    <a:pos x="246" y="147"/>
                  </a:cxn>
                  <a:cxn ang="0">
                    <a:pos x="265" y="138"/>
                  </a:cxn>
                  <a:cxn ang="0">
                    <a:pos x="285" y="130"/>
                  </a:cxn>
                  <a:cxn ang="0">
                    <a:pos x="305" y="121"/>
                  </a:cxn>
                  <a:cxn ang="0">
                    <a:pos x="325" y="111"/>
                  </a:cxn>
                  <a:cxn ang="0">
                    <a:pos x="346" y="104"/>
                  </a:cxn>
                  <a:cxn ang="0">
                    <a:pos x="363" y="95"/>
                  </a:cxn>
                  <a:cxn ang="0">
                    <a:pos x="380" y="88"/>
                  </a:cxn>
                  <a:cxn ang="0">
                    <a:pos x="394" y="81"/>
                  </a:cxn>
                  <a:cxn ang="0">
                    <a:pos x="407" y="77"/>
                  </a:cxn>
                  <a:cxn ang="0">
                    <a:pos x="418" y="72"/>
                  </a:cxn>
                  <a:cxn ang="0">
                    <a:pos x="423" y="69"/>
                  </a:cxn>
                  <a:cxn ang="0">
                    <a:pos x="439" y="56"/>
                  </a:cxn>
                  <a:cxn ang="0">
                    <a:pos x="441" y="38"/>
                  </a:cxn>
                  <a:cxn ang="0">
                    <a:pos x="430" y="19"/>
                  </a:cxn>
                  <a:cxn ang="0">
                    <a:pos x="416" y="2"/>
                  </a:cxn>
                  <a:cxn ang="0">
                    <a:pos x="409" y="0"/>
                  </a:cxn>
                  <a:cxn ang="0">
                    <a:pos x="400" y="0"/>
                  </a:cxn>
                  <a:cxn ang="0">
                    <a:pos x="387" y="2"/>
                  </a:cxn>
                  <a:cxn ang="0">
                    <a:pos x="374" y="5"/>
                  </a:cxn>
                  <a:cxn ang="0">
                    <a:pos x="360" y="9"/>
                  </a:cxn>
                  <a:cxn ang="0">
                    <a:pos x="344" y="15"/>
                  </a:cxn>
                  <a:cxn ang="0">
                    <a:pos x="327" y="22"/>
                  </a:cxn>
                  <a:cxn ang="0">
                    <a:pos x="311" y="28"/>
                  </a:cxn>
                  <a:cxn ang="0">
                    <a:pos x="304" y="29"/>
                  </a:cxn>
                  <a:cxn ang="0">
                    <a:pos x="292" y="33"/>
                  </a:cxn>
                  <a:cxn ang="0">
                    <a:pos x="276" y="39"/>
                  </a:cxn>
                  <a:cxn ang="0">
                    <a:pos x="258" y="45"/>
                  </a:cxn>
                  <a:cxn ang="0">
                    <a:pos x="236" y="52"/>
                  </a:cxn>
                  <a:cxn ang="0">
                    <a:pos x="213" y="61"/>
                  </a:cxn>
                  <a:cxn ang="0">
                    <a:pos x="189" y="69"/>
                  </a:cxn>
                  <a:cxn ang="0">
                    <a:pos x="163" y="78"/>
                  </a:cxn>
                  <a:cxn ang="0">
                    <a:pos x="138" y="87"/>
                  </a:cxn>
                  <a:cxn ang="0">
                    <a:pos x="112" y="95"/>
                  </a:cxn>
                  <a:cxn ang="0">
                    <a:pos x="89" y="104"/>
                  </a:cxn>
                  <a:cxn ang="0">
                    <a:pos x="69" y="111"/>
                  </a:cxn>
                  <a:cxn ang="0">
                    <a:pos x="50" y="117"/>
                  </a:cxn>
                  <a:cxn ang="0">
                    <a:pos x="35" y="123"/>
                  </a:cxn>
                  <a:cxn ang="0">
                    <a:pos x="23" y="127"/>
                  </a:cxn>
                  <a:cxn ang="0">
                    <a:pos x="17" y="128"/>
                  </a:cxn>
                  <a:cxn ang="0">
                    <a:pos x="4" y="137"/>
                  </a:cxn>
                  <a:cxn ang="0">
                    <a:pos x="0" y="150"/>
                  </a:cxn>
                  <a:cxn ang="0">
                    <a:pos x="9" y="169"/>
                  </a:cxn>
                  <a:cxn ang="0">
                    <a:pos x="29" y="193"/>
                  </a:cxn>
                </a:cxnLst>
                <a:rect l="0" t="0" r="r" b="b"/>
                <a:pathLst>
                  <a:path w="441" h="203">
                    <a:moveTo>
                      <a:pt x="29" y="193"/>
                    </a:moveTo>
                    <a:lnTo>
                      <a:pt x="39" y="199"/>
                    </a:lnTo>
                    <a:lnTo>
                      <a:pt x="55" y="202"/>
                    </a:lnTo>
                    <a:lnTo>
                      <a:pt x="72" y="203"/>
                    </a:lnTo>
                    <a:lnTo>
                      <a:pt x="94" y="203"/>
                    </a:lnTo>
                    <a:lnTo>
                      <a:pt x="114" y="200"/>
                    </a:lnTo>
                    <a:lnTo>
                      <a:pt x="135" y="196"/>
                    </a:lnTo>
                    <a:lnTo>
                      <a:pt x="156" y="190"/>
                    </a:lnTo>
                    <a:lnTo>
                      <a:pt x="174" y="182"/>
                    </a:lnTo>
                    <a:lnTo>
                      <a:pt x="184" y="177"/>
                    </a:lnTo>
                    <a:lnTo>
                      <a:pt x="196" y="170"/>
                    </a:lnTo>
                    <a:lnTo>
                      <a:pt x="212" y="163"/>
                    </a:lnTo>
                    <a:lnTo>
                      <a:pt x="227" y="156"/>
                    </a:lnTo>
                    <a:lnTo>
                      <a:pt x="246" y="147"/>
                    </a:lnTo>
                    <a:lnTo>
                      <a:pt x="265" y="138"/>
                    </a:lnTo>
                    <a:lnTo>
                      <a:pt x="285" y="130"/>
                    </a:lnTo>
                    <a:lnTo>
                      <a:pt x="305" y="121"/>
                    </a:lnTo>
                    <a:lnTo>
                      <a:pt x="325" y="111"/>
                    </a:lnTo>
                    <a:lnTo>
                      <a:pt x="346" y="104"/>
                    </a:lnTo>
                    <a:lnTo>
                      <a:pt x="363" y="95"/>
                    </a:lnTo>
                    <a:lnTo>
                      <a:pt x="380" y="88"/>
                    </a:lnTo>
                    <a:lnTo>
                      <a:pt x="394" y="81"/>
                    </a:lnTo>
                    <a:lnTo>
                      <a:pt x="407" y="77"/>
                    </a:lnTo>
                    <a:lnTo>
                      <a:pt x="418" y="72"/>
                    </a:lnTo>
                    <a:lnTo>
                      <a:pt x="423" y="69"/>
                    </a:lnTo>
                    <a:lnTo>
                      <a:pt x="439" y="56"/>
                    </a:lnTo>
                    <a:lnTo>
                      <a:pt x="441" y="38"/>
                    </a:lnTo>
                    <a:lnTo>
                      <a:pt x="430" y="19"/>
                    </a:lnTo>
                    <a:lnTo>
                      <a:pt x="416" y="2"/>
                    </a:lnTo>
                    <a:lnTo>
                      <a:pt x="409" y="0"/>
                    </a:lnTo>
                    <a:lnTo>
                      <a:pt x="400" y="0"/>
                    </a:lnTo>
                    <a:lnTo>
                      <a:pt x="387" y="2"/>
                    </a:lnTo>
                    <a:lnTo>
                      <a:pt x="374" y="5"/>
                    </a:lnTo>
                    <a:lnTo>
                      <a:pt x="360" y="9"/>
                    </a:lnTo>
                    <a:lnTo>
                      <a:pt x="344" y="15"/>
                    </a:lnTo>
                    <a:lnTo>
                      <a:pt x="327" y="22"/>
                    </a:lnTo>
                    <a:lnTo>
                      <a:pt x="311" y="28"/>
                    </a:lnTo>
                    <a:lnTo>
                      <a:pt x="304" y="29"/>
                    </a:lnTo>
                    <a:lnTo>
                      <a:pt x="292" y="33"/>
                    </a:lnTo>
                    <a:lnTo>
                      <a:pt x="276" y="39"/>
                    </a:lnTo>
                    <a:lnTo>
                      <a:pt x="258" y="45"/>
                    </a:lnTo>
                    <a:lnTo>
                      <a:pt x="236" y="52"/>
                    </a:lnTo>
                    <a:lnTo>
                      <a:pt x="213" y="61"/>
                    </a:lnTo>
                    <a:lnTo>
                      <a:pt x="189" y="69"/>
                    </a:lnTo>
                    <a:lnTo>
                      <a:pt x="163" y="78"/>
                    </a:lnTo>
                    <a:lnTo>
                      <a:pt x="138" y="87"/>
                    </a:lnTo>
                    <a:lnTo>
                      <a:pt x="112" y="95"/>
                    </a:lnTo>
                    <a:lnTo>
                      <a:pt x="89" y="104"/>
                    </a:lnTo>
                    <a:lnTo>
                      <a:pt x="69" y="111"/>
                    </a:lnTo>
                    <a:lnTo>
                      <a:pt x="50" y="117"/>
                    </a:lnTo>
                    <a:lnTo>
                      <a:pt x="35" y="123"/>
                    </a:lnTo>
                    <a:lnTo>
                      <a:pt x="23" y="127"/>
                    </a:lnTo>
                    <a:lnTo>
                      <a:pt x="17" y="128"/>
                    </a:lnTo>
                    <a:lnTo>
                      <a:pt x="4" y="137"/>
                    </a:lnTo>
                    <a:lnTo>
                      <a:pt x="0" y="150"/>
                    </a:lnTo>
                    <a:lnTo>
                      <a:pt x="9" y="169"/>
                    </a:lnTo>
                    <a:lnTo>
                      <a:pt x="29" y="193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1" name="Freeform 169"/>
              <p:cNvSpPr>
                <a:spLocks/>
              </p:cNvSpPr>
              <p:nvPr/>
            </p:nvSpPr>
            <p:spPr bwMode="auto">
              <a:xfrm rot="1285048">
                <a:off x="5952" y="6017"/>
                <a:ext cx="98" cy="1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6" y="9"/>
                  </a:cxn>
                  <a:cxn ang="0">
                    <a:pos x="69" y="26"/>
                  </a:cxn>
                  <a:cxn ang="0">
                    <a:pos x="57" y="46"/>
                  </a:cxn>
                  <a:cxn ang="0">
                    <a:pos x="46" y="69"/>
                  </a:cxn>
                  <a:cxn ang="0">
                    <a:pos x="33" y="92"/>
                  </a:cxn>
                  <a:cxn ang="0">
                    <a:pos x="20" y="114"/>
                  </a:cxn>
                  <a:cxn ang="0">
                    <a:pos x="8" y="130"/>
                  </a:cxn>
                  <a:cxn ang="0">
                    <a:pos x="0" y="138"/>
                  </a:cxn>
                  <a:cxn ang="0">
                    <a:pos x="13" y="140"/>
                  </a:cxn>
                  <a:cxn ang="0">
                    <a:pos x="31" y="143"/>
                  </a:cxn>
                  <a:cxn ang="0">
                    <a:pos x="52" y="147"/>
                  </a:cxn>
                  <a:cxn ang="0">
                    <a:pos x="73" y="151"/>
                  </a:cxn>
                  <a:cxn ang="0">
                    <a:pos x="93" y="153"/>
                  </a:cxn>
                  <a:cxn ang="0">
                    <a:pos x="111" y="154"/>
                  </a:cxn>
                  <a:cxn ang="0">
                    <a:pos x="125" y="151"/>
                  </a:cxn>
                  <a:cxn ang="0">
                    <a:pos x="132" y="144"/>
                  </a:cxn>
                  <a:cxn ang="0">
                    <a:pos x="134" y="133"/>
                  </a:cxn>
                  <a:cxn ang="0">
                    <a:pos x="129" y="114"/>
                  </a:cxn>
                  <a:cxn ang="0">
                    <a:pos x="122" y="92"/>
                  </a:cxn>
                  <a:cxn ang="0">
                    <a:pos x="113" y="69"/>
                  </a:cxn>
                  <a:cxn ang="0">
                    <a:pos x="103" y="46"/>
                  </a:cxn>
                  <a:cxn ang="0">
                    <a:pos x="93" y="26"/>
                  </a:cxn>
                  <a:cxn ang="0">
                    <a:pos x="85" y="10"/>
                  </a:cxn>
                  <a:cxn ang="0">
                    <a:pos x="80" y="0"/>
                  </a:cxn>
                </a:cxnLst>
                <a:rect l="0" t="0" r="r" b="b"/>
                <a:pathLst>
                  <a:path w="134" h="154">
                    <a:moveTo>
                      <a:pt x="80" y="0"/>
                    </a:moveTo>
                    <a:lnTo>
                      <a:pt x="76" y="9"/>
                    </a:lnTo>
                    <a:lnTo>
                      <a:pt x="69" y="26"/>
                    </a:lnTo>
                    <a:lnTo>
                      <a:pt x="57" y="46"/>
                    </a:lnTo>
                    <a:lnTo>
                      <a:pt x="46" y="69"/>
                    </a:lnTo>
                    <a:lnTo>
                      <a:pt x="33" y="92"/>
                    </a:lnTo>
                    <a:lnTo>
                      <a:pt x="20" y="114"/>
                    </a:lnTo>
                    <a:lnTo>
                      <a:pt x="8" y="130"/>
                    </a:lnTo>
                    <a:lnTo>
                      <a:pt x="0" y="138"/>
                    </a:lnTo>
                    <a:lnTo>
                      <a:pt x="13" y="140"/>
                    </a:lnTo>
                    <a:lnTo>
                      <a:pt x="31" y="143"/>
                    </a:lnTo>
                    <a:lnTo>
                      <a:pt x="52" y="147"/>
                    </a:lnTo>
                    <a:lnTo>
                      <a:pt x="73" y="151"/>
                    </a:lnTo>
                    <a:lnTo>
                      <a:pt x="93" y="153"/>
                    </a:lnTo>
                    <a:lnTo>
                      <a:pt x="111" y="154"/>
                    </a:lnTo>
                    <a:lnTo>
                      <a:pt x="125" y="151"/>
                    </a:lnTo>
                    <a:lnTo>
                      <a:pt x="132" y="144"/>
                    </a:lnTo>
                    <a:lnTo>
                      <a:pt x="134" y="133"/>
                    </a:lnTo>
                    <a:lnTo>
                      <a:pt x="129" y="114"/>
                    </a:lnTo>
                    <a:lnTo>
                      <a:pt x="122" y="92"/>
                    </a:lnTo>
                    <a:lnTo>
                      <a:pt x="113" y="69"/>
                    </a:lnTo>
                    <a:lnTo>
                      <a:pt x="103" y="46"/>
                    </a:lnTo>
                    <a:lnTo>
                      <a:pt x="93" y="26"/>
                    </a:lnTo>
                    <a:lnTo>
                      <a:pt x="85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2" name="Freeform 170"/>
              <p:cNvSpPr>
                <a:spLocks/>
              </p:cNvSpPr>
              <p:nvPr/>
            </p:nvSpPr>
            <p:spPr bwMode="auto">
              <a:xfrm rot="1285048">
                <a:off x="6017" y="5763"/>
                <a:ext cx="294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9"/>
                  </a:cxn>
                  <a:cxn ang="0">
                    <a:pos x="23" y="23"/>
                  </a:cxn>
                  <a:cxn ang="0">
                    <a:pos x="39" y="40"/>
                  </a:cxn>
                  <a:cxn ang="0">
                    <a:pos x="56" y="59"/>
                  </a:cxn>
                  <a:cxn ang="0">
                    <a:pos x="70" y="79"/>
                  </a:cxn>
                  <a:cxn ang="0">
                    <a:pos x="85" y="96"/>
                  </a:cxn>
                  <a:cxn ang="0">
                    <a:pos x="93" y="112"/>
                  </a:cxn>
                  <a:cxn ang="0">
                    <a:pos x="96" y="124"/>
                  </a:cxn>
                  <a:cxn ang="0">
                    <a:pos x="115" y="124"/>
                  </a:cxn>
                  <a:cxn ang="0">
                    <a:pos x="135" y="124"/>
                  </a:cxn>
                  <a:cxn ang="0">
                    <a:pos x="155" y="122"/>
                  </a:cxn>
                  <a:cxn ang="0">
                    <a:pos x="175" y="122"/>
                  </a:cxn>
                  <a:cxn ang="0">
                    <a:pos x="194" y="122"/>
                  </a:cxn>
                  <a:cxn ang="0">
                    <a:pos x="211" y="122"/>
                  </a:cxn>
                  <a:cxn ang="0">
                    <a:pos x="227" y="122"/>
                  </a:cxn>
                  <a:cxn ang="0">
                    <a:pos x="240" y="122"/>
                  </a:cxn>
                  <a:cxn ang="0">
                    <a:pos x="257" y="119"/>
                  </a:cxn>
                  <a:cxn ang="0">
                    <a:pos x="280" y="115"/>
                  </a:cxn>
                  <a:cxn ang="0">
                    <a:pos x="308" y="109"/>
                  </a:cxn>
                  <a:cxn ang="0">
                    <a:pos x="335" y="102"/>
                  </a:cxn>
                  <a:cxn ang="0">
                    <a:pos x="361" y="95"/>
                  </a:cxn>
                  <a:cxn ang="0">
                    <a:pos x="383" y="88"/>
                  </a:cxn>
                  <a:cxn ang="0">
                    <a:pos x="397" y="81"/>
                  </a:cxn>
                  <a:cxn ang="0">
                    <a:pos x="403" y="75"/>
                  </a:cxn>
                  <a:cxn ang="0">
                    <a:pos x="401" y="71"/>
                  </a:cxn>
                  <a:cxn ang="0">
                    <a:pos x="397" y="66"/>
                  </a:cxn>
                  <a:cxn ang="0">
                    <a:pos x="390" y="62"/>
                  </a:cxn>
                  <a:cxn ang="0">
                    <a:pos x="378" y="56"/>
                  </a:cxn>
                  <a:cxn ang="0">
                    <a:pos x="365" y="49"/>
                  </a:cxn>
                  <a:cxn ang="0">
                    <a:pos x="349" y="43"/>
                  </a:cxn>
                  <a:cxn ang="0">
                    <a:pos x="329" y="37"/>
                  </a:cxn>
                  <a:cxn ang="0">
                    <a:pos x="306" y="30"/>
                  </a:cxn>
                  <a:cxn ang="0">
                    <a:pos x="280" y="24"/>
                  </a:cxn>
                  <a:cxn ang="0">
                    <a:pos x="250" y="19"/>
                  </a:cxn>
                  <a:cxn ang="0">
                    <a:pos x="218" y="13"/>
                  </a:cxn>
                  <a:cxn ang="0">
                    <a:pos x="181" y="9"/>
                  </a:cxn>
                  <a:cxn ang="0">
                    <a:pos x="142" y="4"/>
                  </a:cxn>
                  <a:cxn ang="0">
                    <a:pos x="98" y="1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403" h="124">
                    <a:moveTo>
                      <a:pt x="0" y="0"/>
                    </a:moveTo>
                    <a:lnTo>
                      <a:pt x="10" y="9"/>
                    </a:lnTo>
                    <a:lnTo>
                      <a:pt x="23" y="23"/>
                    </a:lnTo>
                    <a:lnTo>
                      <a:pt x="39" y="40"/>
                    </a:lnTo>
                    <a:lnTo>
                      <a:pt x="56" y="59"/>
                    </a:lnTo>
                    <a:lnTo>
                      <a:pt x="70" y="79"/>
                    </a:lnTo>
                    <a:lnTo>
                      <a:pt x="85" y="96"/>
                    </a:lnTo>
                    <a:lnTo>
                      <a:pt x="93" y="112"/>
                    </a:lnTo>
                    <a:lnTo>
                      <a:pt x="96" y="124"/>
                    </a:lnTo>
                    <a:lnTo>
                      <a:pt x="115" y="124"/>
                    </a:lnTo>
                    <a:lnTo>
                      <a:pt x="135" y="124"/>
                    </a:lnTo>
                    <a:lnTo>
                      <a:pt x="155" y="122"/>
                    </a:lnTo>
                    <a:lnTo>
                      <a:pt x="175" y="122"/>
                    </a:lnTo>
                    <a:lnTo>
                      <a:pt x="194" y="122"/>
                    </a:lnTo>
                    <a:lnTo>
                      <a:pt x="211" y="122"/>
                    </a:lnTo>
                    <a:lnTo>
                      <a:pt x="227" y="122"/>
                    </a:lnTo>
                    <a:lnTo>
                      <a:pt x="240" y="122"/>
                    </a:lnTo>
                    <a:lnTo>
                      <a:pt x="257" y="119"/>
                    </a:lnTo>
                    <a:lnTo>
                      <a:pt x="280" y="115"/>
                    </a:lnTo>
                    <a:lnTo>
                      <a:pt x="308" y="109"/>
                    </a:lnTo>
                    <a:lnTo>
                      <a:pt x="335" y="102"/>
                    </a:lnTo>
                    <a:lnTo>
                      <a:pt x="361" y="95"/>
                    </a:lnTo>
                    <a:lnTo>
                      <a:pt x="383" y="88"/>
                    </a:lnTo>
                    <a:lnTo>
                      <a:pt x="397" y="81"/>
                    </a:lnTo>
                    <a:lnTo>
                      <a:pt x="403" y="75"/>
                    </a:lnTo>
                    <a:lnTo>
                      <a:pt x="401" y="71"/>
                    </a:lnTo>
                    <a:lnTo>
                      <a:pt x="397" y="66"/>
                    </a:lnTo>
                    <a:lnTo>
                      <a:pt x="390" y="62"/>
                    </a:lnTo>
                    <a:lnTo>
                      <a:pt x="378" y="56"/>
                    </a:lnTo>
                    <a:lnTo>
                      <a:pt x="365" y="49"/>
                    </a:lnTo>
                    <a:lnTo>
                      <a:pt x="349" y="43"/>
                    </a:lnTo>
                    <a:lnTo>
                      <a:pt x="329" y="37"/>
                    </a:lnTo>
                    <a:lnTo>
                      <a:pt x="306" y="30"/>
                    </a:lnTo>
                    <a:lnTo>
                      <a:pt x="280" y="24"/>
                    </a:lnTo>
                    <a:lnTo>
                      <a:pt x="250" y="19"/>
                    </a:lnTo>
                    <a:lnTo>
                      <a:pt x="218" y="13"/>
                    </a:lnTo>
                    <a:lnTo>
                      <a:pt x="181" y="9"/>
                    </a:lnTo>
                    <a:lnTo>
                      <a:pt x="142" y="4"/>
                    </a:lnTo>
                    <a:lnTo>
                      <a:pt x="98" y="1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3" name="Freeform 171"/>
              <p:cNvSpPr>
                <a:spLocks/>
              </p:cNvSpPr>
              <p:nvPr/>
            </p:nvSpPr>
            <p:spPr bwMode="auto">
              <a:xfrm rot="1285048">
                <a:off x="6260" y="6218"/>
                <a:ext cx="72" cy="19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4" y="16"/>
                  </a:cxn>
                  <a:cxn ang="0">
                    <a:pos x="50" y="42"/>
                  </a:cxn>
                  <a:cxn ang="0">
                    <a:pos x="43" y="76"/>
                  </a:cxn>
                  <a:cxn ang="0">
                    <a:pos x="33" y="114"/>
                  </a:cxn>
                  <a:cxn ang="0">
                    <a:pos x="23" y="152"/>
                  </a:cxn>
                  <a:cxn ang="0">
                    <a:pos x="13" y="190"/>
                  </a:cxn>
                  <a:cxn ang="0">
                    <a:pos x="5" y="220"/>
                  </a:cxn>
                  <a:cxn ang="0">
                    <a:pos x="0" y="242"/>
                  </a:cxn>
                  <a:cxn ang="0">
                    <a:pos x="4" y="245"/>
                  </a:cxn>
                  <a:cxn ang="0">
                    <a:pos x="13" y="246"/>
                  </a:cxn>
                  <a:cxn ang="0">
                    <a:pos x="21" y="247"/>
                  </a:cxn>
                  <a:cxn ang="0">
                    <a:pos x="33" y="246"/>
                  </a:cxn>
                  <a:cxn ang="0">
                    <a:pos x="43" y="245"/>
                  </a:cxn>
                  <a:cxn ang="0">
                    <a:pos x="51" y="242"/>
                  </a:cxn>
                  <a:cxn ang="0">
                    <a:pos x="59" y="237"/>
                  </a:cxn>
                  <a:cxn ang="0">
                    <a:pos x="62" y="232"/>
                  </a:cxn>
                  <a:cxn ang="0">
                    <a:pos x="69" y="220"/>
                  </a:cxn>
                  <a:cxn ang="0">
                    <a:pos x="80" y="207"/>
                  </a:cxn>
                  <a:cxn ang="0">
                    <a:pos x="93" y="191"/>
                  </a:cxn>
                  <a:cxn ang="0">
                    <a:pos x="99" y="170"/>
                  </a:cxn>
                  <a:cxn ang="0">
                    <a:pos x="99" y="152"/>
                  </a:cxn>
                  <a:cxn ang="0">
                    <a:pos x="96" y="131"/>
                  </a:cxn>
                  <a:cxn ang="0">
                    <a:pos x="93" y="103"/>
                  </a:cxn>
                  <a:cxn ang="0">
                    <a:pos x="89" y="76"/>
                  </a:cxn>
                  <a:cxn ang="0">
                    <a:pos x="82" y="50"/>
                  </a:cxn>
                  <a:cxn ang="0">
                    <a:pos x="74" y="27"/>
                  </a:cxn>
                  <a:cxn ang="0">
                    <a:pos x="66" y="10"/>
                  </a:cxn>
                  <a:cxn ang="0">
                    <a:pos x="56" y="0"/>
                  </a:cxn>
                </a:cxnLst>
                <a:rect l="0" t="0" r="r" b="b"/>
                <a:pathLst>
                  <a:path w="99" h="247">
                    <a:moveTo>
                      <a:pt x="56" y="0"/>
                    </a:moveTo>
                    <a:lnTo>
                      <a:pt x="54" y="16"/>
                    </a:lnTo>
                    <a:lnTo>
                      <a:pt x="50" y="42"/>
                    </a:lnTo>
                    <a:lnTo>
                      <a:pt x="43" y="76"/>
                    </a:lnTo>
                    <a:lnTo>
                      <a:pt x="33" y="114"/>
                    </a:lnTo>
                    <a:lnTo>
                      <a:pt x="23" y="152"/>
                    </a:lnTo>
                    <a:lnTo>
                      <a:pt x="13" y="190"/>
                    </a:lnTo>
                    <a:lnTo>
                      <a:pt x="5" y="220"/>
                    </a:lnTo>
                    <a:lnTo>
                      <a:pt x="0" y="242"/>
                    </a:lnTo>
                    <a:lnTo>
                      <a:pt x="4" y="245"/>
                    </a:lnTo>
                    <a:lnTo>
                      <a:pt x="13" y="246"/>
                    </a:lnTo>
                    <a:lnTo>
                      <a:pt x="21" y="247"/>
                    </a:lnTo>
                    <a:lnTo>
                      <a:pt x="33" y="246"/>
                    </a:lnTo>
                    <a:lnTo>
                      <a:pt x="43" y="245"/>
                    </a:lnTo>
                    <a:lnTo>
                      <a:pt x="51" y="242"/>
                    </a:lnTo>
                    <a:lnTo>
                      <a:pt x="59" y="237"/>
                    </a:lnTo>
                    <a:lnTo>
                      <a:pt x="62" y="232"/>
                    </a:lnTo>
                    <a:lnTo>
                      <a:pt x="69" y="220"/>
                    </a:lnTo>
                    <a:lnTo>
                      <a:pt x="80" y="207"/>
                    </a:lnTo>
                    <a:lnTo>
                      <a:pt x="93" y="191"/>
                    </a:lnTo>
                    <a:lnTo>
                      <a:pt x="99" y="170"/>
                    </a:lnTo>
                    <a:lnTo>
                      <a:pt x="99" y="152"/>
                    </a:lnTo>
                    <a:lnTo>
                      <a:pt x="96" y="131"/>
                    </a:lnTo>
                    <a:lnTo>
                      <a:pt x="93" y="103"/>
                    </a:lnTo>
                    <a:lnTo>
                      <a:pt x="89" y="76"/>
                    </a:lnTo>
                    <a:lnTo>
                      <a:pt x="82" y="50"/>
                    </a:lnTo>
                    <a:lnTo>
                      <a:pt x="74" y="27"/>
                    </a:lnTo>
                    <a:lnTo>
                      <a:pt x="66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4" name="Freeform 172"/>
              <p:cNvSpPr>
                <a:spLocks/>
              </p:cNvSpPr>
              <p:nvPr/>
            </p:nvSpPr>
            <p:spPr bwMode="auto">
              <a:xfrm rot="1285048">
                <a:off x="6939" y="5529"/>
                <a:ext cx="296" cy="210"/>
              </a:xfrm>
              <a:custGeom>
                <a:avLst/>
                <a:gdLst/>
                <a:ahLst/>
                <a:cxnLst>
                  <a:cxn ang="0">
                    <a:pos x="406" y="58"/>
                  </a:cxn>
                  <a:cxn ang="0">
                    <a:pos x="403" y="70"/>
                  </a:cxn>
                  <a:cxn ang="0">
                    <a:pos x="394" y="82"/>
                  </a:cxn>
                  <a:cxn ang="0">
                    <a:pos x="383" y="97"/>
                  </a:cxn>
                  <a:cxn ang="0">
                    <a:pos x="368" y="111"/>
                  </a:cxn>
                  <a:cxn ang="0">
                    <a:pos x="352" y="126"/>
                  </a:cxn>
                  <a:cxn ang="0">
                    <a:pos x="334" y="137"/>
                  </a:cxn>
                  <a:cxn ang="0">
                    <a:pos x="315" y="149"/>
                  </a:cxn>
                  <a:cxn ang="0">
                    <a:pos x="296" y="156"/>
                  </a:cxn>
                  <a:cxn ang="0">
                    <a:pos x="286" y="160"/>
                  </a:cxn>
                  <a:cxn ang="0">
                    <a:pos x="273" y="165"/>
                  </a:cxn>
                  <a:cxn ang="0">
                    <a:pos x="257" y="170"/>
                  </a:cxn>
                  <a:cxn ang="0">
                    <a:pos x="241" y="177"/>
                  </a:cxn>
                  <a:cxn ang="0">
                    <a:pos x="223" y="185"/>
                  </a:cxn>
                  <a:cxn ang="0">
                    <a:pos x="203" y="192"/>
                  </a:cxn>
                  <a:cxn ang="0">
                    <a:pos x="182" y="201"/>
                  </a:cxn>
                  <a:cxn ang="0">
                    <a:pos x="162" y="209"/>
                  </a:cxn>
                  <a:cxn ang="0">
                    <a:pos x="142" y="216"/>
                  </a:cxn>
                  <a:cxn ang="0">
                    <a:pos x="122" y="225"/>
                  </a:cxn>
                  <a:cxn ang="0">
                    <a:pos x="103" y="232"/>
                  </a:cxn>
                  <a:cxn ang="0">
                    <a:pos x="87" y="239"/>
                  </a:cxn>
                  <a:cxn ang="0">
                    <a:pos x="72" y="245"/>
                  </a:cxn>
                  <a:cxn ang="0">
                    <a:pos x="59" y="251"/>
                  </a:cxn>
                  <a:cxn ang="0">
                    <a:pos x="50" y="255"/>
                  </a:cxn>
                  <a:cxn ang="0">
                    <a:pos x="43" y="258"/>
                  </a:cxn>
                  <a:cxn ang="0">
                    <a:pos x="31" y="261"/>
                  </a:cxn>
                  <a:cxn ang="0">
                    <a:pos x="21" y="261"/>
                  </a:cxn>
                  <a:cxn ang="0">
                    <a:pos x="14" y="257"/>
                  </a:cxn>
                  <a:cxn ang="0">
                    <a:pos x="8" y="249"/>
                  </a:cxn>
                  <a:cxn ang="0">
                    <a:pos x="4" y="241"/>
                  </a:cxn>
                  <a:cxn ang="0">
                    <a:pos x="1" y="229"/>
                  </a:cxn>
                  <a:cxn ang="0">
                    <a:pos x="0" y="218"/>
                  </a:cxn>
                  <a:cxn ang="0">
                    <a:pos x="0" y="206"/>
                  </a:cxn>
                  <a:cxn ang="0">
                    <a:pos x="2" y="201"/>
                  </a:cxn>
                  <a:cxn ang="0">
                    <a:pos x="10" y="193"/>
                  </a:cxn>
                  <a:cxn ang="0">
                    <a:pos x="18" y="186"/>
                  </a:cxn>
                  <a:cxn ang="0">
                    <a:pos x="31" y="179"/>
                  </a:cxn>
                  <a:cxn ang="0">
                    <a:pos x="44" y="170"/>
                  </a:cxn>
                  <a:cxn ang="0">
                    <a:pos x="60" y="163"/>
                  </a:cxn>
                  <a:cxn ang="0">
                    <a:pos x="76" y="156"/>
                  </a:cxn>
                  <a:cxn ang="0">
                    <a:pos x="92" y="149"/>
                  </a:cxn>
                  <a:cxn ang="0">
                    <a:pos x="97" y="144"/>
                  </a:cxn>
                  <a:cxn ang="0">
                    <a:pos x="108" y="139"/>
                  </a:cxn>
                  <a:cxn ang="0">
                    <a:pos x="122" y="131"/>
                  </a:cxn>
                  <a:cxn ang="0">
                    <a:pos x="141" y="123"/>
                  </a:cxn>
                  <a:cxn ang="0">
                    <a:pos x="159" y="111"/>
                  </a:cxn>
                  <a:cxn ang="0">
                    <a:pos x="182" y="101"/>
                  </a:cxn>
                  <a:cxn ang="0">
                    <a:pos x="205" y="88"/>
                  </a:cxn>
                  <a:cxn ang="0">
                    <a:pos x="230" y="77"/>
                  </a:cxn>
                  <a:cxn ang="0">
                    <a:pos x="253" y="64"/>
                  </a:cxn>
                  <a:cxn ang="0">
                    <a:pos x="276" y="52"/>
                  </a:cxn>
                  <a:cxn ang="0">
                    <a:pos x="299" y="41"/>
                  </a:cxn>
                  <a:cxn ang="0">
                    <a:pos x="319" y="31"/>
                  </a:cxn>
                  <a:cxn ang="0">
                    <a:pos x="336" y="21"/>
                  </a:cxn>
                  <a:cxn ang="0">
                    <a:pos x="351" y="13"/>
                  </a:cxn>
                  <a:cxn ang="0">
                    <a:pos x="361" y="8"/>
                  </a:cxn>
                  <a:cxn ang="0">
                    <a:pos x="367" y="5"/>
                  </a:cxn>
                  <a:cxn ang="0">
                    <a:pos x="381" y="0"/>
                  </a:cxn>
                  <a:cxn ang="0">
                    <a:pos x="394" y="8"/>
                  </a:cxn>
                  <a:cxn ang="0">
                    <a:pos x="401" y="26"/>
                  </a:cxn>
                  <a:cxn ang="0">
                    <a:pos x="406" y="58"/>
                  </a:cxn>
                </a:cxnLst>
                <a:rect l="0" t="0" r="r" b="b"/>
                <a:pathLst>
                  <a:path w="406" h="261">
                    <a:moveTo>
                      <a:pt x="406" y="58"/>
                    </a:moveTo>
                    <a:lnTo>
                      <a:pt x="403" y="70"/>
                    </a:lnTo>
                    <a:lnTo>
                      <a:pt x="394" y="82"/>
                    </a:lnTo>
                    <a:lnTo>
                      <a:pt x="383" y="97"/>
                    </a:lnTo>
                    <a:lnTo>
                      <a:pt x="368" y="111"/>
                    </a:lnTo>
                    <a:lnTo>
                      <a:pt x="352" y="126"/>
                    </a:lnTo>
                    <a:lnTo>
                      <a:pt x="334" y="137"/>
                    </a:lnTo>
                    <a:lnTo>
                      <a:pt x="315" y="149"/>
                    </a:lnTo>
                    <a:lnTo>
                      <a:pt x="296" y="156"/>
                    </a:lnTo>
                    <a:lnTo>
                      <a:pt x="286" y="160"/>
                    </a:lnTo>
                    <a:lnTo>
                      <a:pt x="273" y="165"/>
                    </a:lnTo>
                    <a:lnTo>
                      <a:pt x="257" y="170"/>
                    </a:lnTo>
                    <a:lnTo>
                      <a:pt x="241" y="177"/>
                    </a:lnTo>
                    <a:lnTo>
                      <a:pt x="223" y="185"/>
                    </a:lnTo>
                    <a:lnTo>
                      <a:pt x="203" y="192"/>
                    </a:lnTo>
                    <a:lnTo>
                      <a:pt x="182" y="201"/>
                    </a:lnTo>
                    <a:lnTo>
                      <a:pt x="162" y="209"/>
                    </a:lnTo>
                    <a:lnTo>
                      <a:pt x="142" y="216"/>
                    </a:lnTo>
                    <a:lnTo>
                      <a:pt x="122" y="225"/>
                    </a:lnTo>
                    <a:lnTo>
                      <a:pt x="103" y="232"/>
                    </a:lnTo>
                    <a:lnTo>
                      <a:pt x="87" y="239"/>
                    </a:lnTo>
                    <a:lnTo>
                      <a:pt x="72" y="245"/>
                    </a:lnTo>
                    <a:lnTo>
                      <a:pt x="59" y="251"/>
                    </a:lnTo>
                    <a:lnTo>
                      <a:pt x="50" y="255"/>
                    </a:lnTo>
                    <a:lnTo>
                      <a:pt x="43" y="258"/>
                    </a:lnTo>
                    <a:lnTo>
                      <a:pt x="31" y="261"/>
                    </a:lnTo>
                    <a:lnTo>
                      <a:pt x="21" y="261"/>
                    </a:lnTo>
                    <a:lnTo>
                      <a:pt x="14" y="257"/>
                    </a:lnTo>
                    <a:lnTo>
                      <a:pt x="8" y="249"/>
                    </a:lnTo>
                    <a:lnTo>
                      <a:pt x="4" y="241"/>
                    </a:lnTo>
                    <a:lnTo>
                      <a:pt x="1" y="229"/>
                    </a:lnTo>
                    <a:lnTo>
                      <a:pt x="0" y="218"/>
                    </a:lnTo>
                    <a:lnTo>
                      <a:pt x="0" y="206"/>
                    </a:lnTo>
                    <a:lnTo>
                      <a:pt x="2" y="201"/>
                    </a:lnTo>
                    <a:lnTo>
                      <a:pt x="10" y="193"/>
                    </a:lnTo>
                    <a:lnTo>
                      <a:pt x="18" y="186"/>
                    </a:lnTo>
                    <a:lnTo>
                      <a:pt x="31" y="179"/>
                    </a:lnTo>
                    <a:lnTo>
                      <a:pt x="44" y="170"/>
                    </a:lnTo>
                    <a:lnTo>
                      <a:pt x="60" y="163"/>
                    </a:lnTo>
                    <a:lnTo>
                      <a:pt x="76" y="156"/>
                    </a:lnTo>
                    <a:lnTo>
                      <a:pt x="92" y="149"/>
                    </a:lnTo>
                    <a:lnTo>
                      <a:pt x="97" y="144"/>
                    </a:lnTo>
                    <a:lnTo>
                      <a:pt x="108" y="139"/>
                    </a:lnTo>
                    <a:lnTo>
                      <a:pt x="122" y="131"/>
                    </a:lnTo>
                    <a:lnTo>
                      <a:pt x="141" y="123"/>
                    </a:lnTo>
                    <a:lnTo>
                      <a:pt x="159" y="111"/>
                    </a:lnTo>
                    <a:lnTo>
                      <a:pt x="182" y="101"/>
                    </a:lnTo>
                    <a:lnTo>
                      <a:pt x="205" y="88"/>
                    </a:lnTo>
                    <a:lnTo>
                      <a:pt x="230" y="77"/>
                    </a:lnTo>
                    <a:lnTo>
                      <a:pt x="253" y="64"/>
                    </a:lnTo>
                    <a:lnTo>
                      <a:pt x="276" y="52"/>
                    </a:lnTo>
                    <a:lnTo>
                      <a:pt x="299" y="41"/>
                    </a:lnTo>
                    <a:lnTo>
                      <a:pt x="319" y="31"/>
                    </a:lnTo>
                    <a:lnTo>
                      <a:pt x="336" y="21"/>
                    </a:lnTo>
                    <a:lnTo>
                      <a:pt x="351" y="13"/>
                    </a:lnTo>
                    <a:lnTo>
                      <a:pt x="361" y="8"/>
                    </a:lnTo>
                    <a:lnTo>
                      <a:pt x="367" y="5"/>
                    </a:lnTo>
                    <a:lnTo>
                      <a:pt x="381" y="0"/>
                    </a:lnTo>
                    <a:lnTo>
                      <a:pt x="394" y="8"/>
                    </a:lnTo>
                    <a:lnTo>
                      <a:pt x="401" y="26"/>
                    </a:lnTo>
                    <a:lnTo>
                      <a:pt x="406" y="58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5" name="Freeform 173"/>
              <p:cNvSpPr>
                <a:spLocks/>
              </p:cNvSpPr>
              <p:nvPr/>
            </p:nvSpPr>
            <p:spPr bwMode="auto">
              <a:xfrm rot="1285048">
                <a:off x="6844" y="5984"/>
                <a:ext cx="1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"/>
                  </a:cxn>
                  <a:cxn ang="0">
                    <a:pos x="26" y="9"/>
                  </a:cxn>
                  <a:cxn ang="0">
                    <a:pos x="49" y="16"/>
                  </a:cxn>
                  <a:cxn ang="0">
                    <a:pos x="74" y="23"/>
                  </a:cxn>
                  <a:cxn ang="0">
                    <a:pos x="100" y="30"/>
                  </a:cxn>
                  <a:cxn ang="0">
                    <a:pos x="124" y="36"/>
                  </a:cxn>
                  <a:cxn ang="0">
                    <a:pos x="143" y="39"/>
                  </a:cxn>
                  <a:cxn ang="0">
                    <a:pos x="156" y="39"/>
                  </a:cxn>
                  <a:cxn ang="0">
                    <a:pos x="147" y="49"/>
                  </a:cxn>
                  <a:cxn ang="0">
                    <a:pos x="138" y="65"/>
                  </a:cxn>
                  <a:cxn ang="0">
                    <a:pos x="127" y="82"/>
                  </a:cxn>
                  <a:cxn ang="0">
                    <a:pos x="115" y="100"/>
                  </a:cxn>
                  <a:cxn ang="0">
                    <a:pos x="102" y="115"/>
                  </a:cxn>
                  <a:cxn ang="0">
                    <a:pos x="91" y="130"/>
                  </a:cxn>
                  <a:cxn ang="0">
                    <a:pos x="79" y="137"/>
                  </a:cxn>
                  <a:cxn ang="0">
                    <a:pos x="69" y="138"/>
                  </a:cxn>
                  <a:cxn ang="0">
                    <a:pos x="59" y="131"/>
                  </a:cxn>
                  <a:cxn ang="0">
                    <a:pos x="49" y="115"/>
                  </a:cxn>
                  <a:cxn ang="0">
                    <a:pos x="38" y="95"/>
                  </a:cxn>
                  <a:cxn ang="0">
                    <a:pos x="28" y="72"/>
                  </a:cxn>
                  <a:cxn ang="0">
                    <a:pos x="19" y="49"/>
                  </a:cxn>
                  <a:cxn ang="0">
                    <a:pos x="10" y="28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56" h="138">
                    <a:moveTo>
                      <a:pt x="0" y="0"/>
                    </a:moveTo>
                    <a:lnTo>
                      <a:pt x="9" y="3"/>
                    </a:lnTo>
                    <a:lnTo>
                      <a:pt x="26" y="9"/>
                    </a:lnTo>
                    <a:lnTo>
                      <a:pt x="49" y="16"/>
                    </a:lnTo>
                    <a:lnTo>
                      <a:pt x="74" y="23"/>
                    </a:lnTo>
                    <a:lnTo>
                      <a:pt x="100" y="30"/>
                    </a:lnTo>
                    <a:lnTo>
                      <a:pt x="124" y="36"/>
                    </a:lnTo>
                    <a:lnTo>
                      <a:pt x="143" y="39"/>
                    </a:lnTo>
                    <a:lnTo>
                      <a:pt x="156" y="39"/>
                    </a:lnTo>
                    <a:lnTo>
                      <a:pt x="147" y="49"/>
                    </a:lnTo>
                    <a:lnTo>
                      <a:pt x="138" y="65"/>
                    </a:lnTo>
                    <a:lnTo>
                      <a:pt x="127" y="82"/>
                    </a:lnTo>
                    <a:lnTo>
                      <a:pt x="115" y="100"/>
                    </a:lnTo>
                    <a:lnTo>
                      <a:pt x="102" y="115"/>
                    </a:lnTo>
                    <a:lnTo>
                      <a:pt x="91" y="130"/>
                    </a:lnTo>
                    <a:lnTo>
                      <a:pt x="79" y="137"/>
                    </a:lnTo>
                    <a:lnTo>
                      <a:pt x="69" y="138"/>
                    </a:lnTo>
                    <a:lnTo>
                      <a:pt x="59" y="131"/>
                    </a:lnTo>
                    <a:lnTo>
                      <a:pt x="49" y="115"/>
                    </a:lnTo>
                    <a:lnTo>
                      <a:pt x="38" y="95"/>
                    </a:lnTo>
                    <a:lnTo>
                      <a:pt x="28" y="72"/>
                    </a:lnTo>
                    <a:lnTo>
                      <a:pt x="19" y="49"/>
                    </a:lnTo>
                    <a:lnTo>
                      <a:pt x="10" y="28"/>
                    </a:lnTo>
                    <a:lnTo>
                      <a:pt x="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6" name="Freeform 174"/>
              <p:cNvSpPr>
                <a:spLocks/>
              </p:cNvSpPr>
              <p:nvPr/>
            </p:nvSpPr>
            <p:spPr bwMode="auto">
              <a:xfrm rot="1285048">
                <a:off x="6647" y="5621"/>
                <a:ext cx="180" cy="275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26" y="32"/>
                  </a:cxn>
                  <a:cxn ang="0">
                    <a:pos x="230" y="80"/>
                  </a:cxn>
                  <a:cxn ang="0">
                    <a:pos x="237" y="127"/>
                  </a:cxn>
                  <a:cxn ang="0">
                    <a:pos x="247" y="155"/>
                  </a:cxn>
                  <a:cxn ang="0">
                    <a:pos x="234" y="167"/>
                  </a:cxn>
                  <a:cxn ang="0">
                    <a:pos x="222" y="182"/>
                  </a:cxn>
                  <a:cxn ang="0">
                    <a:pos x="207" y="196"/>
                  </a:cxn>
                  <a:cxn ang="0">
                    <a:pos x="194" y="211"/>
                  </a:cxn>
                  <a:cxn ang="0">
                    <a:pos x="180" y="225"/>
                  </a:cxn>
                  <a:cxn ang="0">
                    <a:pos x="168" y="237"/>
                  </a:cxn>
                  <a:cxn ang="0">
                    <a:pos x="157" y="248"/>
                  </a:cxn>
                  <a:cxn ang="0">
                    <a:pos x="148" y="258"/>
                  </a:cxn>
                  <a:cxn ang="0">
                    <a:pos x="134" y="268"/>
                  </a:cxn>
                  <a:cxn ang="0">
                    <a:pos x="115" y="283"/>
                  </a:cxn>
                  <a:cxn ang="0">
                    <a:pos x="92" y="297"/>
                  </a:cxn>
                  <a:cxn ang="0">
                    <a:pos x="69" y="313"/>
                  </a:cxn>
                  <a:cxn ang="0">
                    <a:pos x="46" y="326"/>
                  </a:cxn>
                  <a:cxn ang="0">
                    <a:pos x="26" y="336"/>
                  </a:cxn>
                  <a:cxn ang="0">
                    <a:pos x="10" y="342"/>
                  </a:cxn>
                  <a:cxn ang="0">
                    <a:pos x="1" y="342"/>
                  </a:cxn>
                  <a:cxn ang="0">
                    <a:pos x="0" y="339"/>
                  </a:cxn>
                  <a:cxn ang="0">
                    <a:pos x="0" y="332"/>
                  </a:cxn>
                  <a:cxn ang="0">
                    <a:pos x="1" y="323"/>
                  </a:cxn>
                  <a:cxn ang="0">
                    <a:pos x="4" y="311"/>
                  </a:cxn>
                  <a:cxn ang="0">
                    <a:pos x="8" y="299"/>
                  </a:cxn>
                  <a:cxn ang="0">
                    <a:pos x="16" y="281"/>
                  </a:cxn>
                  <a:cxn ang="0">
                    <a:pos x="24" y="264"/>
                  </a:cxn>
                  <a:cxn ang="0">
                    <a:pos x="36" y="242"/>
                  </a:cxn>
                  <a:cxn ang="0">
                    <a:pos x="49" y="219"/>
                  </a:cxn>
                  <a:cxn ang="0">
                    <a:pos x="66" y="193"/>
                  </a:cxn>
                  <a:cxn ang="0">
                    <a:pos x="85" y="166"/>
                  </a:cxn>
                  <a:cxn ang="0">
                    <a:pos x="106" y="137"/>
                  </a:cxn>
                  <a:cxn ang="0">
                    <a:pos x="131" y="106"/>
                  </a:cxn>
                  <a:cxn ang="0">
                    <a:pos x="160" y="72"/>
                  </a:cxn>
                  <a:cxn ang="0">
                    <a:pos x="191" y="38"/>
                  </a:cxn>
                  <a:cxn ang="0">
                    <a:pos x="226" y="0"/>
                  </a:cxn>
                </a:cxnLst>
                <a:rect l="0" t="0" r="r" b="b"/>
                <a:pathLst>
                  <a:path w="247" h="342">
                    <a:moveTo>
                      <a:pt x="226" y="0"/>
                    </a:moveTo>
                    <a:lnTo>
                      <a:pt x="226" y="32"/>
                    </a:lnTo>
                    <a:lnTo>
                      <a:pt x="230" y="80"/>
                    </a:lnTo>
                    <a:lnTo>
                      <a:pt x="237" y="127"/>
                    </a:lnTo>
                    <a:lnTo>
                      <a:pt x="247" y="155"/>
                    </a:lnTo>
                    <a:lnTo>
                      <a:pt x="234" y="167"/>
                    </a:lnTo>
                    <a:lnTo>
                      <a:pt x="222" y="182"/>
                    </a:lnTo>
                    <a:lnTo>
                      <a:pt x="207" y="196"/>
                    </a:lnTo>
                    <a:lnTo>
                      <a:pt x="194" y="211"/>
                    </a:lnTo>
                    <a:lnTo>
                      <a:pt x="180" y="225"/>
                    </a:lnTo>
                    <a:lnTo>
                      <a:pt x="168" y="237"/>
                    </a:lnTo>
                    <a:lnTo>
                      <a:pt x="157" y="248"/>
                    </a:lnTo>
                    <a:lnTo>
                      <a:pt x="148" y="258"/>
                    </a:lnTo>
                    <a:lnTo>
                      <a:pt x="134" y="268"/>
                    </a:lnTo>
                    <a:lnTo>
                      <a:pt x="115" y="283"/>
                    </a:lnTo>
                    <a:lnTo>
                      <a:pt x="92" y="297"/>
                    </a:lnTo>
                    <a:lnTo>
                      <a:pt x="69" y="313"/>
                    </a:lnTo>
                    <a:lnTo>
                      <a:pt x="46" y="326"/>
                    </a:lnTo>
                    <a:lnTo>
                      <a:pt x="26" y="336"/>
                    </a:lnTo>
                    <a:lnTo>
                      <a:pt x="10" y="342"/>
                    </a:lnTo>
                    <a:lnTo>
                      <a:pt x="1" y="342"/>
                    </a:lnTo>
                    <a:lnTo>
                      <a:pt x="0" y="339"/>
                    </a:lnTo>
                    <a:lnTo>
                      <a:pt x="0" y="332"/>
                    </a:lnTo>
                    <a:lnTo>
                      <a:pt x="1" y="323"/>
                    </a:lnTo>
                    <a:lnTo>
                      <a:pt x="4" y="311"/>
                    </a:lnTo>
                    <a:lnTo>
                      <a:pt x="8" y="299"/>
                    </a:lnTo>
                    <a:lnTo>
                      <a:pt x="16" y="281"/>
                    </a:lnTo>
                    <a:lnTo>
                      <a:pt x="24" y="264"/>
                    </a:lnTo>
                    <a:lnTo>
                      <a:pt x="36" y="242"/>
                    </a:lnTo>
                    <a:lnTo>
                      <a:pt x="49" y="219"/>
                    </a:lnTo>
                    <a:lnTo>
                      <a:pt x="66" y="193"/>
                    </a:lnTo>
                    <a:lnTo>
                      <a:pt x="85" y="166"/>
                    </a:lnTo>
                    <a:lnTo>
                      <a:pt x="106" y="137"/>
                    </a:lnTo>
                    <a:lnTo>
                      <a:pt x="131" y="106"/>
                    </a:lnTo>
                    <a:lnTo>
                      <a:pt x="160" y="72"/>
                    </a:lnTo>
                    <a:lnTo>
                      <a:pt x="191" y="38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7" name="Freeform 175"/>
              <p:cNvSpPr>
                <a:spLocks/>
              </p:cNvSpPr>
              <p:nvPr/>
            </p:nvSpPr>
            <p:spPr bwMode="auto">
              <a:xfrm rot="1285048">
                <a:off x="6532" y="6234"/>
                <a:ext cx="155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"/>
                  </a:cxn>
                  <a:cxn ang="0">
                    <a:pos x="34" y="25"/>
                  </a:cxn>
                  <a:cxn ang="0">
                    <a:pos x="64" y="43"/>
                  </a:cxn>
                  <a:cxn ang="0">
                    <a:pos x="99" y="62"/>
                  </a:cxn>
                  <a:cxn ang="0">
                    <a:pos x="134" y="82"/>
                  </a:cxn>
                  <a:cxn ang="0">
                    <a:pos x="167" y="100"/>
                  </a:cxn>
                  <a:cxn ang="0">
                    <a:pos x="194" y="115"/>
                  </a:cxn>
                  <a:cxn ang="0">
                    <a:pos x="213" y="127"/>
                  </a:cxn>
                  <a:cxn ang="0">
                    <a:pos x="211" y="133"/>
                  </a:cxn>
                  <a:cxn ang="0">
                    <a:pos x="208" y="140"/>
                  </a:cxn>
                  <a:cxn ang="0">
                    <a:pos x="201" y="147"/>
                  </a:cxn>
                  <a:cxn ang="0">
                    <a:pos x="194" y="154"/>
                  </a:cxn>
                  <a:cxn ang="0">
                    <a:pos x="185" y="160"/>
                  </a:cxn>
                  <a:cxn ang="0">
                    <a:pos x="178" y="164"/>
                  </a:cxn>
                  <a:cxn ang="0">
                    <a:pos x="170" y="166"/>
                  </a:cxn>
                  <a:cxn ang="0">
                    <a:pos x="164" y="164"/>
                  </a:cxn>
                  <a:cxn ang="0">
                    <a:pos x="158" y="163"/>
                  </a:cxn>
                  <a:cxn ang="0">
                    <a:pos x="151" y="162"/>
                  </a:cxn>
                  <a:cxn ang="0">
                    <a:pos x="142" y="162"/>
                  </a:cxn>
                  <a:cxn ang="0">
                    <a:pos x="134" y="163"/>
                  </a:cxn>
                  <a:cxn ang="0">
                    <a:pos x="123" y="162"/>
                  </a:cxn>
                  <a:cxn ang="0">
                    <a:pos x="113" y="160"/>
                  </a:cxn>
                  <a:cxn ang="0">
                    <a:pos x="103" y="156"/>
                  </a:cxn>
                  <a:cxn ang="0">
                    <a:pos x="93" y="149"/>
                  </a:cxn>
                  <a:cxn ang="0">
                    <a:pos x="82" y="137"/>
                  </a:cxn>
                  <a:cxn ang="0">
                    <a:pos x="66" y="120"/>
                  </a:cxn>
                  <a:cxn ang="0">
                    <a:pos x="50" y="100"/>
                  </a:cxn>
                  <a:cxn ang="0">
                    <a:pos x="33" y="77"/>
                  </a:cxn>
                  <a:cxn ang="0">
                    <a:pos x="18" y="55"/>
                  </a:cxn>
                  <a:cxn ang="0">
                    <a:pos x="7" y="33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213" h="166">
                    <a:moveTo>
                      <a:pt x="0" y="0"/>
                    </a:moveTo>
                    <a:lnTo>
                      <a:pt x="11" y="10"/>
                    </a:lnTo>
                    <a:lnTo>
                      <a:pt x="34" y="25"/>
                    </a:lnTo>
                    <a:lnTo>
                      <a:pt x="64" y="43"/>
                    </a:lnTo>
                    <a:lnTo>
                      <a:pt x="99" y="62"/>
                    </a:lnTo>
                    <a:lnTo>
                      <a:pt x="134" y="82"/>
                    </a:lnTo>
                    <a:lnTo>
                      <a:pt x="167" y="100"/>
                    </a:lnTo>
                    <a:lnTo>
                      <a:pt x="194" y="11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08" y="140"/>
                    </a:lnTo>
                    <a:lnTo>
                      <a:pt x="201" y="147"/>
                    </a:lnTo>
                    <a:lnTo>
                      <a:pt x="194" y="154"/>
                    </a:lnTo>
                    <a:lnTo>
                      <a:pt x="185" y="160"/>
                    </a:lnTo>
                    <a:lnTo>
                      <a:pt x="178" y="164"/>
                    </a:lnTo>
                    <a:lnTo>
                      <a:pt x="170" y="166"/>
                    </a:lnTo>
                    <a:lnTo>
                      <a:pt x="164" y="164"/>
                    </a:lnTo>
                    <a:lnTo>
                      <a:pt x="158" y="163"/>
                    </a:lnTo>
                    <a:lnTo>
                      <a:pt x="151" y="162"/>
                    </a:lnTo>
                    <a:lnTo>
                      <a:pt x="142" y="162"/>
                    </a:lnTo>
                    <a:lnTo>
                      <a:pt x="134" y="163"/>
                    </a:lnTo>
                    <a:lnTo>
                      <a:pt x="123" y="162"/>
                    </a:lnTo>
                    <a:lnTo>
                      <a:pt x="113" y="160"/>
                    </a:lnTo>
                    <a:lnTo>
                      <a:pt x="103" y="156"/>
                    </a:lnTo>
                    <a:lnTo>
                      <a:pt x="93" y="149"/>
                    </a:lnTo>
                    <a:lnTo>
                      <a:pt x="82" y="137"/>
                    </a:lnTo>
                    <a:lnTo>
                      <a:pt x="66" y="120"/>
                    </a:lnTo>
                    <a:lnTo>
                      <a:pt x="50" y="100"/>
                    </a:lnTo>
                    <a:lnTo>
                      <a:pt x="33" y="77"/>
                    </a:lnTo>
                    <a:lnTo>
                      <a:pt x="18" y="55"/>
                    </a:lnTo>
                    <a:lnTo>
                      <a:pt x="7" y="33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8" name="Freeform 176"/>
              <p:cNvSpPr>
                <a:spLocks/>
              </p:cNvSpPr>
              <p:nvPr/>
            </p:nvSpPr>
            <p:spPr bwMode="auto">
              <a:xfrm rot="1285048">
                <a:off x="5622" y="5601"/>
                <a:ext cx="276" cy="75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375" y="0"/>
                  </a:cxn>
                  <a:cxn ang="0">
                    <a:pos x="366" y="0"/>
                  </a:cxn>
                  <a:cxn ang="0">
                    <a:pos x="353" y="0"/>
                  </a:cxn>
                  <a:cxn ang="0">
                    <a:pos x="337" y="0"/>
                  </a:cxn>
                  <a:cxn ang="0">
                    <a:pos x="317" y="0"/>
                  </a:cxn>
                  <a:cxn ang="0">
                    <a:pos x="294" y="2"/>
                  </a:cxn>
                  <a:cxn ang="0">
                    <a:pos x="270" y="2"/>
                  </a:cxn>
                  <a:cxn ang="0">
                    <a:pos x="244" y="2"/>
                  </a:cxn>
                  <a:cxn ang="0">
                    <a:pos x="216" y="3"/>
                  </a:cxn>
                  <a:cxn ang="0">
                    <a:pos x="190" y="4"/>
                  </a:cxn>
                  <a:cxn ang="0">
                    <a:pos x="165" y="6"/>
                  </a:cxn>
                  <a:cxn ang="0">
                    <a:pos x="142" y="7"/>
                  </a:cxn>
                  <a:cxn ang="0">
                    <a:pos x="120" y="9"/>
                  </a:cxn>
                  <a:cxn ang="0">
                    <a:pos x="101" y="10"/>
                  </a:cxn>
                  <a:cxn ang="0">
                    <a:pos x="85" y="13"/>
                  </a:cxn>
                  <a:cxn ang="0">
                    <a:pos x="75" y="16"/>
                  </a:cxn>
                  <a:cxn ang="0">
                    <a:pos x="55" y="23"/>
                  </a:cxn>
                  <a:cxn ang="0">
                    <a:pos x="39" y="32"/>
                  </a:cxn>
                  <a:cxn ang="0">
                    <a:pos x="25" y="39"/>
                  </a:cxn>
                  <a:cxn ang="0">
                    <a:pos x="15" y="46"/>
                  </a:cxn>
                  <a:cxn ang="0">
                    <a:pos x="8" y="56"/>
                  </a:cxn>
                  <a:cxn ang="0">
                    <a:pos x="2" y="66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6" y="94"/>
                  </a:cxn>
                  <a:cxn ang="0">
                    <a:pos x="15" y="94"/>
                  </a:cxn>
                  <a:cxn ang="0">
                    <a:pos x="29" y="91"/>
                  </a:cxn>
                  <a:cxn ang="0">
                    <a:pos x="48" y="87"/>
                  </a:cxn>
                  <a:cxn ang="0">
                    <a:pos x="71" y="79"/>
                  </a:cxn>
                  <a:cxn ang="0">
                    <a:pos x="97" y="72"/>
                  </a:cxn>
                  <a:cxn ang="0">
                    <a:pos x="124" y="63"/>
                  </a:cxn>
                  <a:cxn ang="0">
                    <a:pos x="154" y="53"/>
                  </a:cxn>
                  <a:cxn ang="0">
                    <a:pos x="186" y="43"/>
                  </a:cxn>
                  <a:cxn ang="0">
                    <a:pos x="216" y="35"/>
                  </a:cxn>
                  <a:cxn ang="0">
                    <a:pos x="248" y="25"/>
                  </a:cxn>
                  <a:cxn ang="0">
                    <a:pos x="278" y="17"/>
                  </a:cxn>
                  <a:cxn ang="0">
                    <a:pos x="307" y="10"/>
                  </a:cxn>
                  <a:cxn ang="0">
                    <a:pos x="333" y="4"/>
                  </a:cxn>
                  <a:cxn ang="0">
                    <a:pos x="357" y="2"/>
                  </a:cxn>
                  <a:cxn ang="0">
                    <a:pos x="378" y="0"/>
                  </a:cxn>
                </a:cxnLst>
                <a:rect l="0" t="0" r="r" b="b"/>
                <a:pathLst>
                  <a:path w="378" h="94">
                    <a:moveTo>
                      <a:pt x="378" y="0"/>
                    </a:moveTo>
                    <a:lnTo>
                      <a:pt x="375" y="0"/>
                    </a:lnTo>
                    <a:lnTo>
                      <a:pt x="366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7" y="0"/>
                    </a:lnTo>
                    <a:lnTo>
                      <a:pt x="294" y="2"/>
                    </a:lnTo>
                    <a:lnTo>
                      <a:pt x="270" y="2"/>
                    </a:lnTo>
                    <a:lnTo>
                      <a:pt x="244" y="2"/>
                    </a:lnTo>
                    <a:lnTo>
                      <a:pt x="216" y="3"/>
                    </a:lnTo>
                    <a:lnTo>
                      <a:pt x="190" y="4"/>
                    </a:lnTo>
                    <a:lnTo>
                      <a:pt x="165" y="6"/>
                    </a:lnTo>
                    <a:lnTo>
                      <a:pt x="142" y="7"/>
                    </a:lnTo>
                    <a:lnTo>
                      <a:pt x="120" y="9"/>
                    </a:lnTo>
                    <a:lnTo>
                      <a:pt x="101" y="10"/>
                    </a:lnTo>
                    <a:lnTo>
                      <a:pt x="85" y="13"/>
                    </a:lnTo>
                    <a:lnTo>
                      <a:pt x="75" y="16"/>
                    </a:lnTo>
                    <a:lnTo>
                      <a:pt x="55" y="23"/>
                    </a:lnTo>
                    <a:lnTo>
                      <a:pt x="39" y="32"/>
                    </a:lnTo>
                    <a:lnTo>
                      <a:pt x="25" y="39"/>
                    </a:lnTo>
                    <a:lnTo>
                      <a:pt x="15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2" y="91"/>
                    </a:lnTo>
                    <a:lnTo>
                      <a:pt x="6" y="94"/>
                    </a:lnTo>
                    <a:lnTo>
                      <a:pt x="15" y="94"/>
                    </a:lnTo>
                    <a:lnTo>
                      <a:pt x="29" y="91"/>
                    </a:lnTo>
                    <a:lnTo>
                      <a:pt x="48" y="87"/>
                    </a:lnTo>
                    <a:lnTo>
                      <a:pt x="71" y="79"/>
                    </a:lnTo>
                    <a:lnTo>
                      <a:pt x="97" y="72"/>
                    </a:lnTo>
                    <a:lnTo>
                      <a:pt x="124" y="63"/>
                    </a:lnTo>
                    <a:lnTo>
                      <a:pt x="154" y="53"/>
                    </a:lnTo>
                    <a:lnTo>
                      <a:pt x="186" y="43"/>
                    </a:lnTo>
                    <a:lnTo>
                      <a:pt x="216" y="35"/>
                    </a:lnTo>
                    <a:lnTo>
                      <a:pt x="248" y="25"/>
                    </a:lnTo>
                    <a:lnTo>
                      <a:pt x="278" y="17"/>
                    </a:lnTo>
                    <a:lnTo>
                      <a:pt x="307" y="10"/>
                    </a:lnTo>
                    <a:lnTo>
                      <a:pt x="333" y="4"/>
                    </a:lnTo>
                    <a:lnTo>
                      <a:pt x="357" y="2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9" name="Freeform 177"/>
              <p:cNvSpPr>
                <a:spLocks/>
              </p:cNvSpPr>
              <p:nvPr/>
            </p:nvSpPr>
            <p:spPr bwMode="auto">
              <a:xfrm rot="1285048">
                <a:off x="5740" y="5791"/>
                <a:ext cx="258" cy="205"/>
              </a:xfrm>
              <a:custGeom>
                <a:avLst/>
                <a:gdLst/>
                <a:ahLst/>
                <a:cxnLst>
                  <a:cxn ang="0">
                    <a:pos x="348" y="10"/>
                  </a:cxn>
                  <a:cxn ang="0">
                    <a:pos x="344" y="5"/>
                  </a:cxn>
                  <a:cxn ang="0">
                    <a:pos x="338" y="2"/>
                  </a:cxn>
                  <a:cxn ang="0">
                    <a:pos x="331" y="0"/>
                  </a:cxn>
                  <a:cxn ang="0">
                    <a:pos x="324" y="0"/>
                  </a:cxn>
                  <a:cxn ang="0">
                    <a:pos x="315" y="2"/>
                  </a:cxn>
                  <a:cxn ang="0">
                    <a:pos x="305" y="5"/>
                  </a:cxn>
                  <a:cxn ang="0">
                    <a:pos x="292" y="9"/>
                  </a:cxn>
                  <a:cxn ang="0">
                    <a:pos x="279" y="13"/>
                  </a:cxn>
                  <a:cxn ang="0">
                    <a:pos x="270" y="18"/>
                  </a:cxn>
                  <a:cxn ang="0">
                    <a:pos x="257" y="23"/>
                  </a:cxn>
                  <a:cxn ang="0">
                    <a:pos x="243" y="30"/>
                  </a:cxn>
                  <a:cxn ang="0">
                    <a:pos x="226" y="41"/>
                  </a:cxn>
                  <a:cxn ang="0">
                    <a:pos x="207" y="52"/>
                  </a:cxn>
                  <a:cxn ang="0">
                    <a:pos x="187" y="64"/>
                  </a:cxn>
                  <a:cxn ang="0">
                    <a:pos x="167" y="77"/>
                  </a:cxn>
                  <a:cxn ang="0">
                    <a:pos x="145" y="88"/>
                  </a:cxn>
                  <a:cxn ang="0">
                    <a:pos x="124" y="101"/>
                  </a:cxn>
                  <a:cxn ang="0">
                    <a:pos x="103" y="114"/>
                  </a:cxn>
                  <a:cxn ang="0">
                    <a:pos x="85" y="126"/>
                  </a:cxn>
                  <a:cxn ang="0">
                    <a:pos x="66" y="137"/>
                  </a:cxn>
                  <a:cxn ang="0">
                    <a:pos x="50" y="147"/>
                  </a:cxn>
                  <a:cxn ang="0">
                    <a:pos x="37" y="154"/>
                  </a:cxn>
                  <a:cxn ang="0">
                    <a:pos x="27" y="160"/>
                  </a:cxn>
                  <a:cxn ang="0">
                    <a:pos x="20" y="164"/>
                  </a:cxn>
                  <a:cxn ang="0">
                    <a:pos x="5" y="176"/>
                  </a:cxn>
                  <a:cxn ang="0">
                    <a:pos x="0" y="189"/>
                  </a:cxn>
                  <a:cxn ang="0">
                    <a:pos x="1" y="202"/>
                  </a:cxn>
                  <a:cxn ang="0">
                    <a:pos x="8" y="210"/>
                  </a:cxn>
                  <a:cxn ang="0">
                    <a:pos x="13" y="213"/>
                  </a:cxn>
                  <a:cxn ang="0">
                    <a:pos x="18" y="216"/>
                  </a:cxn>
                  <a:cxn ang="0">
                    <a:pos x="24" y="218"/>
                  </a:cxn>
                  <a:cxn ang="0">
                    <a:pos x="30" y="221"/>
                  </a:cxn>
                  <a:cxn ang="0">
                    <a:pos x="36" y="223"/>
                  </a:cxn>
                  <a:cxn ang="0">
                    <a:pos x="43" y="228"/>
                  </a:cxn>
                  <a:cxn ang="0">
                    <a:pos x="52" y="231"/>
                  </a:cxn>
                  <a:cxn ang="0">
                    <a:pos x="59" y="235"/>
                  </a:cxn>
                  <a:cxn ang="0">
                    <a:pos x="67" y="239"/>
                  </a:cxn>
                  <a:cxn ang="0">
                    <a:pos x="77" y="245"/>
                  </a:cxn>
                  <a:cxn ang="0">
                    <a:pos x="88" y="249"/>
                  </a:cxn>
                  <a:cxn ang="0">
                    <a:pos x="99" y="254"/>
                  </a:cxn>
                  <a:cxn ang="0">
                    <a:pos x="111" y="255"/>
                  </a:cxn>
                  <a:cxn ang="0">
                    <a:pos x="124" y="252"/>
                  </a:cxn>
                  <a:cxn ang="0">
                    <a:pos x="136" y="246"/>
                  </a:cxn>
                  <a:cxn ang="0">
                    <a:pos x="149" y="234"/>
                  </a:cxn>
                  <a:cxn ang="0">
                    <a:pos x="167" y="215"/>
                  </a:cxn>
                  <a:cxn ang="0">
                    <a:pos x="191" y="193"/>
                  </a:cxn>
                  <a:cxn ang="0">
                    <a:pos x="219" y="167"/>
                  </a:cxn>
                  <a:cxn ang="0">
                    <a:pos x="247" y="143"/>
                  </a:cxn>
                  <a:cxn ang="0">
                    <a:pos x="275" y="118"/>
                  </a:cxn>
                  <a:cxn ang="0">
                    <a:pos x="299" y="97"/>
                  </a:cxn>
                  <a:cxn ang="0">
                    <a:pos x="318" y="82"/>
                  </a:cxn>
                  <a:cxn ang="0">
                    <a:pos x="329" y="74"/>
                  </a:cxn>
                  <a:cxn ang="0">
                    <a:pos x="341" y="62"/>
                  </a:cxn>
                  <a:cxn ang="0">
                    <a:pos x="351" y="43"/>
                  </a:cxn>
                  <a:cxn ang="0">
                    <a:pos x="354" y="26"/>
                  </a:cxn>
                  <a:cxn ang="0">
                    <a:pos x="348" y="10"/>
                  </a:cxn>
                </a:cxnLst>
                <a:rect l="0" t="0" r="r" b="b"/>
                <a:pathLst>
                  <a:path w="354" h="255">
                    <a:moveTo>
                      <a:pt x="348" y="10"/>
                    </a:moveTo>
                    <a:lnTo>
                      <a:pt x="344" y="5"/>
                    </a:lnTo>
                    <a:lnTo>
                      <a:pt x="338" y="2"/>
                    </a:lnTo>
                    <a:lnTo>
                      <a:pt x="331" y="0"/>
                    </a:lnTo>
                    <a:lnTo>
                      <a:pt x="324" y="0"/>
                    </a:lnTo>
                    <a:lnTo>
                      <a:pt x="315" y="2"/>
                    </a:lnTo>
                    <a:lnTo>
                      <a:pt x="305" y="5"/>
                    </a:lnTo>
                    <a:lnTo>
                      <a:pt x="292" y="9"/>
                    </a:lnTo>
                    <a:lnTo>
                      <a:pt x="279" y="13"/>
                    </a:lnTo>
                    <a:lnTo>
                      <a:pt x="270" y="18"/>
                    </a:lnTo>
                    <a:lnTo>
                      <a:pt x="257" y="23"/>
                    </a:lnTo>
                    <a:lnTo>
                      <a:pt x="243" y="30"/>
                    </a:lnTo>
                    <a:lnTo>
                      <a:pt x="226" y="41"/>
                    </a:lnTo>
                    <a:lnTo>
                      <a:pt x="207" y="52"/>
                    </a:lnTo>
                    <a:lnTo>
                      <a:pt x="187" y="64"/>
                    </a:lnTo>
                    <a:lnTo>
                      <a:pt x="167" y="77"/>
                    </a:lnTo>
                    <a:lnTo>
                      <a:pt x="145" y="88"/>
                    </a:lnTo>
                    <a:lnTo>
                      <a:pt x="124" y="101"/>
                    </a:lnTo>
                    <a:lnTo>
                      <a:pt x="103" y="114"/>
                    </a:lnTo>
                    <a:lnTo>
                      <a:pt x="85" y="126"/>
                    </a:lnTo>
                    <a:lnTo>
                      <a:pt x="66" y="137"/>
                    </a:lnTo>
                    <a:lnTo>
                      <a:pt x="50" y="147"/>
                    </a:lnTo>
                    <a:lnTo>
                      <a:pt x="37" y="154"/>
                    </a:lnTo>
                    <a:lnTo>
                      <a:pt x="27" y="160"/>
                    </a:lnTo>
                    <a:lnTo>
                      <a:pt x="20" y="164"/>
                    </a:lnTo>
                    <a:lnTo>
                      <a:pt x="5" y="176"/>
                    </a:lnTo>
                    <a:lnTo>
                      <a:pt x="0" y="189"/>
                    </a:lnTo>
                    <a:lnTo>
                      <a:pt x="1" y="202"/>
                    </a:lnTo>
                    <a:lnTo>
                      <a:pt x="8" y="210"/>
                    </a:lnTo>
                    <a:lnTo>
                      <a:pt x="13" y="213"/>
                    </a:lnTo>
                    <a:lnTo>
                      <a:pt x="18" y="216"/>
                    </a:lnTo>
                    <a:lnTo>
                      <a:pt x="24" y="218"/>
                    </a:lnTo>
                    <a:lnTo>
                      <a:pt x="30" y="221"/>
                    </a:lnTo>
                    <a:lnTo>
                      <a:pt x="36" y="223"/>
                    </a:lnTo>
                    <a:lnTo>
                      <a:pt x="43" y="228"/>
                    </a:lnTo>
                    <a:lnTo>
                      <a:pt x="52" y="231"/>
                    </a:lnTo>
                    <a:lnTo>
                      <a:pt x="59" y="235"/>
                    </a:lnTo>
                    <a:lnTo>
                      <a:pt x="67" y="239"/>
                    </a:lnTo>
                    <a:lnTo>
                      <a:pt x="77" y="245"/>
                    </a:lnTo>
                    <a:lnTo>
                      <a:pt x="88" y="249"/>
                    </a:lnTo>
                    <a:lnTo>
                      <a:pt x="99" y="254"/>
                    </a:lnTo>
                    <a:lnTo>
                      <a:pt x="111" y="255"/>
                    </a:lnTo>
                    <a:lnTo>
                      <a:pt x="124" y="252"/>
                    </a:lnTo>
                    <a:lnTo>
                      <a:pt x="136" y="246"/>
                    </a:lnTo>
                    <a:lnTo>
                      <a:pt x="149" y="234"/>
                    </a:lnTo>
                    <a:lnTo>
                      <a:pt x="167" y="215"/>
                    </a:lnTo>
                    <a:lnTo>
                      <a:pt x="191" y="193"/>
                    </a:lnTo>
                    <a:lnTo>
                      <a:pt x="219" y="167"/>
                    </a:lnTo>
                    <a:lnTo>
                      <a:pt x="247" y="143"/>
                    </a:lnTo>
                    <a:lnTo>
                      <a:pt x="275" y="118"/>
                    </a:lnTo>
                    <a:lnTo>
                      <a:pt x="299" y="97"/>
                    </a:lnTo>
                    <a:lnTo>
                      <a:pt x="318" y="82"/>
                    </a:lnTo>
                    <a:lnTo>
                      <a:pt x="329" y="74"/>
                    </a:lnTo>
                    <a:lnTo>
                      <a:pt x="341" y="62"/>
                    </a:lnTo>
                    <a:lnTo>
                      <a:pt x="351" y="43"/>
                    </a:lnTo>
                    <a:lnTo>
                      <a:pt x="354" y="26"/>
                    </a:lnTo>
                    <a:lnTo>
                      <a:pt x="348" y="1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0" name="Freeform 178"/>
              <p:cNvSpPr>
                <a:spLocks/>
              </p:cNvSpPr>
              <p:nvPr/>
            </p:nvSpPr>
            <p:spPr bwMode="auto">
              <a:xfrm rot="1285048">
                <a:off x="6163" y="6033"/>
                <a:ext cx="127" cy="306"/>
              </a:xfrm>
              <a:custGeom>
                <a:avLst/>
                <a:gdLst/>
                <a:ahLst/>
                <a:cxnLst>
                  <a:cxn ang="0">
                    <a:pos x="53" y="308"/>
                  </a:cxn>
                  <a:cxn ang="0">
                    <a:pos x="52" y="321"/>
                  </a:cxn>
                  <a:cxn ang="0">
                    <a:pos x="55" y="334"/>
                  </a:cxn>
                  <a:cxn ang="0">
                    <a:pos x="62" y="344"/>
                  </a:cxn>
                  <a:cxn ang="0">
                    <a:pos x="72" y="354"/>
                  </a:cxn>
                  <a:cxn ang="0">
                    <a:pos x="82" y="364"/>
                  </a:cxn>
                  <a:cxn ang="0">
                    <a:pos x="94" y="372"/>
                  </a:cxn>
                  <a:cxn ang="0">
                    <a:pos x="102" y="376"/>
                  </a:cxn>
                  <a:cxn ang="0">
                    <a:pos x="110" y="380"/>
                  </a:cxn>
                  <a:cxn ang="0">
                    <a:pos x="117" y="341"/>
                  </a:cxn>
                  <a:cxn ang="0">
                    <a:pos x="125" y="301"/>
                  </a:cxn>
                  <a:cxn ang="0">
                    <a:pos x="134" y="264"/>
                  </a:cxn>
                  <a:cxn ang="0">
                    <a:pos x="143" y="226"/>
                  </a:cxn>
                  <a:cxn ang="0">
                    <a:pos x="151" y="194"/>
                  </a:cxn>
                  <a:cxn ang="0">
                    <a:pos x="159" y="166"/>
                  </a:cxn>
                  <a:cxn ang="0">
                    <a:pos x="164" y="143"/>
                  </a:cxn>
                  <a:cxn ang="0">
                    <a:pos x="167" y="125"/>
                  </a:cxn>
                  <a:cxn ang="0">
                    <a:pos x="171" y="96"/>
                  </a:cxn>
                  <a:cxn ang="0">
                    <a:pos x="174" y="66"/>
                  </a:cxn>
                  <a:cxn ang="0">
                    <a:pos x="174" y="37"/>
                  </a:cxn>
                  <a:cxn ang="0">
                    <a:pos x="167" y="16"/>
                  </a:cxn>
                  <a:cxn ang="0">
                    <a:pos x="161" y="9"/>
                  </a:cxn>
                  <a:cxn ang="0">
                    <a:pos x="157" y="3"/>
                  </a:cxn>
                  <a:cxn ang="0">
                    <a:pos x="151" y="0"/>
                  </a:cxn>
                  <a:cxn ang="0">
                    <a:pos x="147" y="0"/>
                  </a:cxn>
                  <a:cxn ang="0">
                    <a:pos x="141" y="3"/>
                  </a:cxn>
                  <a:cxn ang="0">
                    <a:pos x="135" y="9"/>
                  </a:cxn>
                  <a:cxn ang="0">
                    <a:pos x="128" y="19"/>
                  </a:cxn>
                  <a:cxn ang="0">
                    <a:pos x="120" y="32"/>
                  </a:cxn>
                  <a:cxn ang="0">
                    <a:pos x="110" y="50"/>
                  </a:cxn>
                  <a:cxn ang="0">
                    <a:pos x="97" y="73"/>
                  </a:cxn>
                  <a:cxn ang="0">
                    <a:pos x="81" y="101"/>
                  </a:cxn>
                  <a:cxn ang="0">
                    <a:pos x="65" y="130"/>
                  </a:cxn>
                  <a:cxn ang="0">
                    <a:pos x="48" y="157"/>
                  </a:cxn>
                  <a:cxn ang="0">
                    <a:pos x="33" y="181"/>
                  </a:cxn>
                  <a:cxn ang="0">
                    <a:pos x="22" y="202"/>
                  </a:cxn>
                  <a:cxn ang="0">
                    <a:pos x="13" y="216"/>
                  </a:cxn>
                  <a:cxn ang="0">
                    <a:pos x="3" y="238"/>
                  </a:cxn>
                  <a:cxn ang="0">
                    <a:pos x="0" y="258"/>
                  </a:cxn>
                  <a:cxn ang="0">
                    <a:pos x="3" y="276"/>
                  </a:cxn>
                  <a:cxn ang="0">
                    <a:pos x="10" y="291"/>
                  </a:cxn>
                  <a:cxn ang="0">
                    <a:pos x="19" y="302"/>
                  </a:cxn>
                  <a:cxn ang="0">
                    <a:pos x="30" y="310"/>
                  </a:cxn>
                  <a:cxn ang="0">
                    <a:pos x="42" y="311"/>
                  </a:cxn>
                  <a:cxn ang="0">
                    <a:pos x="53" y="308"/>
                  </a:cxn>
                </a:cxnLst>
                <a:rect l="0" t="0" r="r" b="b"/>
                <a:pathLst>
                  <a:path w="174" h="380">
                    <a:moveTo>
                      <a:pt x="53" y="308"/>
                    </a:moveTo>
                    <a:lnTo>
                      <a:pt x="52" y="321"/>
                    </a:lnTo>
                    <a:lnTo>
                      <a:pt x="55" y="334"/>
                    </a:lnTo>
                    <a:lnTo>
                      <a:pt x="62" y="344"/>
                    </a:lnTo>
                    <a:lnTo>
                      <a:pt x="72" y="354"/>
                    </a:lnTo>
                    <a:lnTo>
                      <a:pt x="82" y="364"/>
                    </a:lnTo>
                    <a:lnTo>
                      <a:pt x="94" y="372"/>
                    </a:lnTo>
                    <a:lnTo>
                      <a:pt x="102" y="376"/>
                    </a:lnTo>
                    <a:lnTo>
                      <a:pt x="110" y="380"/>
                    </a:lnTo>
                    <a:lnTo>
                      <a:pt x="117" y="341"/>
                    </a:lnTo>
                    <a:lnTo>
                      <a:pt x="125" y="301"/>
                    </a:lnTo>
                    <a:lnTo>
                      <a:pt x="134" y="264"/>
                    </a:lnTo>
                    <a:lnTo>
                      <a:pt x="143" y="226"/>
                    </a:lnTo>
                    <a:lnTo>
                      <a:pt x="151" y="194"/>
                    </a:lnTo>
                    <a:lnTo>
                      <a:pt x="159" y="166"/>
                    </a:lnTo>
                    <a:lnTo>
                      <a:pt x="164" y="143"/>
                    </a:lnTo>
                    <a:lnTo>
                      <a:pt x="167" y="125"/>
                    </a:lnTo>
                    <a:lnTo>
                      <a:pt x="171" y="96"/>
                    </a:lnTo>
                    <a:lnTo>
                      <a:pt x="174" y="66"/>
                    </a:lnTo>
                    <a:lnTo>
                      <a:pt x="174" y="37"/>
                    </a:lnTo>
                    <a:lnTo>
                      <a:pt x="167" y="16"/>
                    </a:lnTo>
                    <a:lnTo>
                      <a:pt x="161" y="9"/>
                    </a:lnTo>
                    <a:lnTo>
                      <a:pt x="157" y="3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3"/>
                    </a:lnTo>
                    <a:lnTo>
                      <a:pt x="135" y="9"/>
                    </a:lnTo>
                    <a:lnTo>
                      <a:pt x="128" y="19"/>
                    </a:lnTo>
                    <a:lnTo>
                      <a:pt x="120" y="32"/>
                    </a:lnTo>
                    <a:lnTo>
                      <a:pt x="110" y="50"/>
                    </a:lnTo>
                    <a:lnTo>
                      <a:pt x="97" y="73"/>
                    </a:lnTo>
                    <a:lnTo>
                      <a:pt x="81" y="101"/>
                    </a:lnTo>
                    <a:lnTo>
                      <a:pt x="65" y="130"/>
                    </a:lnTo>
                    <a:lnTo>
                      <a:pt x="48" y="157"/>
                    </a:lnTo>
                    <a:lnTo>
                      <a:pt x="33" y="181"/>
                    </a:lnTo>
                    <a:lnTo>
                      <a:pt x="22" y="202"/>
                    </a:lnTo>
                    <a:lnTo>
                      <a:pt x="13" y="216"/>
                    </a:lnTo>
                    <a:lnTo>
                      <a:pt x="3" y="238"/>
                    </a:lnTo>
                    <a:lnTo>
                      <a:pt x="0" y="258"/>
                    </a:lnTo>
                    <a:lnTo>
                      <a:pt x="3" y="276"/>
                    </a:lnTo>
                    <a:lnTo>
                      <a:pt x="10" y="291"/>
                    </a:lnTo>
                    <a:lnTo>
                      <a:pt x="19" y="302"/>
                    </a:lnTo>
                    <a:lnTo>
                      <a:pt x="30" y="310"/>
                    </a:lnTo>
                    <a:lnTo>
                      <a:pt x="42" y="311"/>
                    </a:lnTo>
                    <a:lnTo>
                      <a:pt x="53" y="308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1" name="Freeform 179"/>
              <p:cNvSpPr>
                <a:spLocks/>
              </p:cNvSpPr>
              <p:nvPr/>
            </p:nvSpPr>
            <p:spPr bwMode="auto">
              <a:xfrm rot="1285048">
                <a:off x="6318" y="6128"/>
                <a:ext cx="132" cy="3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6"/>
                  </a:cxn>
                  <a:cxn ang="0">
                    <a:pos x="21" y="81"/>
                  </a:cxn>
                  <a:cxn ang="0">
                    <a:pos x="49" y="134"/>
                  </a:cxn>
                  <a:cxn ang="0">
                    <a:pos x="80" y="192"/>
                  </a:cxn>
                  <a:cxn ang="0">
                    <a:pos x="113" y="255"/>
                  </a:cxn>
                  <a:cxn ang="0">
                    <a:pos x="142" y="321"/>
                  </a:cxn>
                  <a:cxn ang="0">
                    <a:pos x="162" y="390"/>
                  </a:cxn>
                  <a:cxn ang="0">
                    <a:pos x="171" y="458"/>
                  </a:cxn>
                  <a:cxn ang="0">
                    <a:pos x="180" y="429"/>
                  </a:cxn>
                  <a:cxn ang="0">
                    <a:pos x="181" y="397"/>
                  </a:cxn>
                  <a:cxn ang="0">
                    <a:pos x="178" y="364"/>
                  </a:cxn>
                  <a:cxn ang="0">
                    <a:pos x="171" y="330"/>
                  </a:cxn>
                  <a:cxn ang="0">
                    <a:pos x="160" y="295"/>
                  </a:cxn>
                  <a:cxn ang="0">
                    <a:pos x="145" y="259"/>
                  </a:cxn>
                  <a:cxn ang="0">
                    <a:pos x="129" y="223"/>
                  </a:cxn>
                  <a:cxn ang="0">
                    <a:pos x="111" y="189"/>
                  </a:cxn>
                  <a:cxn ang="0">
                    <a:pos x="92" y="156"/>
                  </a:cxn>
                  <a:cxn ang="0">
                    <a:pos x="73" y="122"/>
                  </a:cxn>
                  <a:cxn ang="0">
                    <a:pos x="54" y="94"/>
                  </a:cxn>
                  <a:cxn ang="0">
                    <a:pos x="37" y="66"/>
                  </a:cxn>
                  <a:cxn ang="0">
                    <a:pos x="23" y="43"/>
                  </a:cxn>
                  <a:cxn ang="0">
                    <a:pos x="11" y="24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181" h="458">
                    <a:moveTo>
                      <a:pt x="0" y="0"/>
                    </a:moveTo>
                    <a:lnTo>
                      <a:pt x="4" y="36"/>
                    </a:lnTo>
                    <a:lnTo>
                      <a:pt x="21" y="81"/>
                    </a:lnTo>
                    <a:lnTo>
                      <a:pt x="49" y="134"/>
                    </a:lnTo>
                    <a:lnTo>
                      <a:pt x="80" y="192"/>
                    </a:lnTo>
                    <a:lnTo>
                      <a:pt x="113" y="255"/>
                    </a:lnTo>
                    <a:lnTo>
                      <a:pt x="142" y="321"/>
                    </a:lnTo>
                    <a:lnTo>
                      <a:pt x="162" y="390"/>
                    </a:lnTo>
                    <a:lnTo>
                      <a:pt x="171" y="458"/>
                    </a:lnTo>
                    <a:lnTo>
                      <a:pt x="180" y="429"/>
                    </a:lnTo>
                    <a:lnTo>
                      <a:pt x="181" y="397"/>
                    </a:lnTo>
                    <a:lnTo>
                      <a:pt x="178" y="364"/>
                    </a:lnTo>
                    <a:lnTo>
                      <a:pt x="171" y="330"/>
                    </a:lnTo>
                    <a:lnTo>
                      <a:pt x="160" y="295"/>
                    </a:lnTo>
                    <a:lnTo>
                      <a:pt x="145" y="259"/>
                    </a:lnTo>
                    <a:lnTo>
                      <a:pt x="129" y="223"/>
                    </a:lnTo>
                    <a:lnTo>
                      <a:pt x="111" y="189"/>
                    </a:lnTo>
                    <a:lnTo>
                      <a:pt x="92" y="156"/>
                    </a:lnTo>
                    <a:lnTo>
                      <a:pt x="73" y="122"/>
                    </a:lnTo>
                    <a:lnTo>
                      <a:pt x="54" y="94"/>
                    </a:lnTo>
                    <a:lnTo>
                      <a:pt x="37" y="66"/>
                    </a:lnTo>
                    <a:lnTo>
                      <a:pt x="23" y="43"/>
                    </a:lnTo>
                    <a:lnTo>
                      <a:pt x="11" y="24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2" name="Freeform 180"/>
              <p:cNvSpPr>
                <a:spLocks/>
              </p:cNvSpPr>
              <p:nvPr/>
            </p:nvSpPr>
            <p:spPr bwMode="auto">
              <a:xfrm rot="1285048">
                <a:off x="7027" y="5443"/>
                <a:ext cx="237" cy="185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8" y="222"/>
                  </a:cxn>
                  <a:cxn ang="0">
                    <a:pos x="29" y="200"/>
                  </a:cxn>
                  <a:cxn ang="0">
                    <a:pos x="59" y="170"/>
                  </a:cxn>
                  <a:cxn ang="0">
                    <a:pos x="95" y="134"/>
                  </a:cxn>
                  <a:cxn ang="0">
                    <a:pos x="132" y="97"/>
                  </a:cxn>
                  <a:cxn ang="0">
                    <a:pos x="168" y="63"/>
                  </a:cxn>
                  <a:cxn ang="0">
                    <a:pos x="200" y="38"/>
                  </a:cxn>
                  <a:cxn ang="0">
                    <a:pos x="222" y="22"/>
                  </a:cxn>
                  <a:cxn ang="0">
                    <a:pos x="240" y="13"/>
                  </a:cxn>
                  <a:cxn ang="0">
                    <a:pos x="257" y="7"/>
                  </a:cxn>
                  <a:cxn ang="0">
                    <a:pos x="272" y="2"/>
                  </a:cxn>
                  <a:cxn ang="0">
                    <a:pos x="285" y="0"/>
                  </a:cxn>
                  <a:cxn ang="0">
                    <a:pos x="296" y="0"/>
                  </a:cxn>
                  <a:cxn ang="0">
                    <a:pos x="306" y="3"/>
                  </a:cxn>
                  <a:cxn ang="0">
                    <a:pos x="317" y="10"/>
                  </a:cxn>
                  <a:cxn ang="0">
                    <a:pos x="325" y="20"/>
                  </a:cxn>
                  <a:cxn ang="0">
                    <a:pos x="325" y="25"/>
                  </a:cxn>
                  <a:cxn ang="0">
                    <a:pos x="318" y="32"/>
                  </a:cxn>
                  <a:cxn ang="0">
                    <a:pos x="306" y="40"/>
                  </a:cxn>
                  <a:cxn ang="0">
                    <a:pos x="291" y="51"/>
                  </a:cxn>
                  <a:cxn ang="0">
                    <a:pos x="269" y="63"/>
                  </a:cxn>
                  <a:cxn ang="0">
                    <a:pos x="246" y="76"/>
                  </a:cxn>
                  <a:cxn ang="0">
                    <a:pos x="220" y="91"/>
                  </a:cxn>
                  <a:cxn ang="0">
                    <a:pos x="193" y="105"/>
                  </a:cxn>
                  <a:cxn ang="0">
                    <a:pos x="165" y="121"/>
                  </a:cxn>
                  <a:cxn ang="0">
                    <a:pos x="137" y="137"/>
                  </a:cxn>
                  <a:cxn ang="0">
                    <a:pos x="108" y="153"/>
                  </a:cxn>
                  <a:cxn ang="0">
                    <a:pos x="82" y="169"/>
                  </a:cxn>
                  <a:cxn ang="0">
                    <a:pos x="56" y="186"/>
                  </a:cxn>
                  <a:cxn ang="0">
                    <a:pos x="34" y="200"/>
                  </a:cxn>
                  <a:cxn ang="0">
                    <a:pos x="14" y="215"/>
                  </a:cxn>
                  <a:cxn ang="0">
                    <a:pos x="0" y="229"/>
                  </a:cxn>
                </a:cxnLst>
                <a:rect l="0" t="0" r="r" b="b"/>
                <a:pathLst>
                  <a:path w="325" h="229">
                    <a:moveTo>
                      <a:pt x="0" y="229"/>
                    </a:moveTo>
                    <a:lnTo>
                      <a:pt x="8" y="222"/>
                    </a:lnTo>
                    <a:lnTo>
                      <a:pt x="29" y="200"/>
                    </a:lnTo>
                    <a:lnTo>
                      <a:pt x="59" y="170"/>
                    </a:lnTo>
                    <a:lnTo>
                      <a:pt x="95" y="134"/>
                    </a:lnTo>
                    <a:lnTo>
                      <a:pt x="132" y="97"/>
                    </a:lnTo>
                    <a:lnTo>
                      <a:pt x="168" y="63"/>
                    </a:lnTo>
                    <a:lnTo>
                      <a:pt x="200" y="38"/>
                    </a:lnTo>
                    <a:lnTo>
                      <a:pt x="222" y="22"/>
                    </a:lnTo>
                    <a:lnTo>
                      <a:pt x="240" y="13"/>
                    </a:lnTo>
                    <a:lnTo>
                      <a:pt x="257" y="7"/>
                    </a:lnTo>
                    <a:lnTo>
                      <a:pt x="272" y="2"/>
                    </a:lnTo>
                    <a:lnTo>
                      <a:pt x="285" y="0"/>
                    </a:lnTo>
                    <a:lnTo>
                      <a:pt x="296" y="0"/>
                    </a:lnTo>
                    <a:lnTo>
                      <a:pt x="306" y="3"/>
                    </a:lnTo>
                    <a:lnTo>
                      <a:pt x="317" y="10"/>
                    </a:lnTo>
                    <a:lnTo>
                      <a:pt x="325" y="20"/>
                    </a:lnTo>
                    <a:lnTo>
                      <a:pt x="325" y="25"/>
                    </a:lnTo>
                    <a:lnTo>
                      <a:pt x="318" y="32"/>
                    </a:lnTo>
                    <a:lnTo>
                      <a:pt x="306" y="40"/>
                    </a:lnTo>
                    <a:lnTo>
                      <a:pt x="291" y="51"/>
                    </a:lnTo>
                    <a:lnTo>
                      <a:pt x="269" y="63"/>
                    </a:lnTo>
                    <a:lnTo>
                      <a:pt x="246" y="76"/>
                    </a:lnTo>
                    <a:lnTo>
                      <a:pt x="220" y="91"/>
                    </a:lnTo>
                    <a:lnTo>
                      <a:pt x="193" y="105"/>
                    </a:lnTo>
                    <a:lnTo>
                      <a:pt x="165" y="121"/>
                    </a:lnTo>
                    <a:lnTo>
                      <a:pt x="137" y="137"/>
                    </a:lnTo>
                    <a:lnTo>
                      <a:pt x="108" y="153"/>
                    </a:lnTo>
                    <a:lnTo>
                      <a:pt x="82" y="169"/>
                    </a:lnTo>
                    <a:lnTo>
                      <a:pt x="56" y="186"/>
                    </a:lnTo>
                    <a:lnTo>
                      <a:pt x="34" y="200"/>
                    </a:lnTo>
                    <a:lnTo>
                      <a:pt x="14" y="215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3" name="Freeform 181"/>
              <p:cNvSpPr>
                <a:spLocks/>
              </p:cNvSpPr>
              <p:nvPr/>
            </p:nvSpPr>
            <p:spPr bwMode="auto">
              <a:xfrm rot="1285048">
                <a:off x="6885" y="5738"/>
                <a:ext cx="277" cy="133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" y="115"/>
                  </a:cxn>
                  <a:cxn ang="0">
                    <a:pos x="18" y="103"/>
                  </a:cxn>
                  <a:cxn ang="0">
                    <a:pos x="39" y="93"/>
                  </a:cxn>
                  <a:cxn ang="0">
                    <a:pos x="61" y="82"/>
                  </a:cxn>
                  <a:cxn ang="0">
                    <a:pos x="90" y="73"/>
                  </a:cxn>
                  <a:cxn ang="0">
                    <a:pos x="128" y="60"/>
                  </a:cxn>
                  <a:cxn ang="0">
                    <a:pos x="174" y="48"/>
                  </a:cxn>
                  <a:cxn ang="0">
                    <a:pos x="222" y="36"/>
                  </a:cxn>
                  <a:cxn ang="0">
                    <a:pos x="267" y="23"/>
                  </a:cxn>
                  <a:cxn ang="0">
                    <a:pos x="305" y="12"/>
                  </a:cxn>
                  <a:cxn ang="0">
                    <a:pos x="331" y="5"/>
                  </a:cxn>
                  <a:cxn ang="0">
                    <a:pos x="349" y="0"/>
                  </a:cxn>
                  <a:cxn ang="0">
                    <a:pos x="366" y="1"/>
                  </a:cxn>
                  <a:cxn ang="0">
                    <a:pos x="376" y="10"/>
                  </a:cxn>
                  <a:cxn ang="0">
                    <a:pos x="380" y="20"/>
                  </a:cxn>
                  <a:cxn ang="0">
                    <a:pos x="377" y="37"/>
                  </a:cxn>
                  <a:cxn ang="0">
                    <a:pos x="369" y="63"/>
                  </a:cxn>
                  <a:cxn ang="0">
                    <a:pos x="360" y="89"/>
                  </a:cxn>
                  <a:cxn ang="0">
                    <a:pos x="354" y="110"/>
                  </a:cxn>
                  <a:cxn ang="0">
                    <a:pos x="341" y="131"/>
                  </a:cxn>
                  <a:cxn ang="0">
                    <a:pos x="318" y="144"/>
                  </a:cxn>
                  <a:cxn ang="0">
                    <a:pos x="288" y="145"/>
                  </a:cxn>
                  <a:cxn ang="0">
                    <a:pos x="259" y="145"/>
                  </a:cxn>
                  <a:cxn ang="0">
                    <a:pos x="223" y="148"/>
                  </a:cxn>
                  <a:cxn ang="0">
                    <a:pos x="186" y="149"/>
                  </a:cxn>
                  <a:cxn ang="0">
                    <a:pos x="147" y="154"/>
                  </a:cxn>
                  <a:cxn ang="0">
                    <a:pos x="113" y="156"/>
                  </a:cxn>
                  <a:cxn ang="0">
                    <a:pos x="84" y="161"/>
                  </a:cxn>
                  <a:cxn ang="0">
                    <a:pos x="65" y="162"/>
                  </a:cxn>
                  <a:cxn ang="0">
                    <a:pos x="52" y="165"/>
                  </a:cxn>
                  <a:cxn ang="0">
                    <a:pos x="33" y="162"/>
                  </a:cxn>
                  <a:cxn ang="0">
                    <a:pos x="15" y="154"/>
                  </a:cxn>
                  <a:cxn ang="0">
                    <a:pos x="3" y="141"/>
                  </a:cxn>
                </a:cxnLst>
                <a:rect l="0" t="0" r="r" b="b"/>
                <a:pathLst>
                  <a:path w="380" h="165">
                    <a:moveTo>
                      <a:pt x="2" y="133"/>
                    </a:moveTo>
                    <a:lnTo>
                      <a:pt x="0" y="126"/>
                    </a:lnTo>
                    <a:lnTo>
                      <a:pt x="2" y="120"/>
                    </a:lnTo>
                    <a:lnTo>
                      <a:pt x="5" y="115"/>
                    </a:lnTo>
                    <a:lnTo>
                      <a:pt x="10" y="109"/>
                    </a:lnTo>
                    <a:lnTo>
                      <a:pt x="18" y="103"/>
                    </a:lnTo>
                    <a:lnTo>
                      <a:pt x="28" y="99"/>
                    </a:lnTo>
                    <a:lnTo>
                      <a:pt x="39" y="93"/>
                    </a:lnTo>
                    <a:lnTo>
                      <a:pt x="52" y="86"/>
                    </a:lnTo>
                    <a:lnTo>
                      <a:pt x="61" y="82"/>
                    </a:lnTo>
                    <a:lnTo>
                      <a:pt x="74" y="77"/>
                    </a:lnTo>
                    <a:lnTo>
                      <a:pt x="90" y="73"/>
                    </a:lnTo>
                    <a:lnTo>
                      <a:pt x="108" y="67"/>
                    </a:lnTo>
                    <a:lnTo>
                      <a:pt x="128" y="60"/>
                    </a:lnTo>
                    <a:lnTo>
                      <a:pt x="151" y="54"/>
                    </a:lnTo>
                    <a:lnTo>
                      <a:pt x="174" y="48"/>
                    </a:lnTo>
                    <a:lnTo>
                      <a:pt x="199" y="41"/>
                    </a:lnTo>
                    <a:lnTo>
                      <a:pt x="222" y="36"/>
                    </a:lnTo>
                    <a:lnTo>
                      <a:pt x="245" y="28"/>
                    </a:lnTo>
                    <a:lnTo>
                      <a:pt x="267" y="23"/>
                    </a:lnTo>
                    <a:lnTo>
                      <a:pt x="287" y="18"/>
                    </a:lnTo>
                    <a:lnTo>
                      <a:pt x="305" y="12"/>
                    </a:lnTo>
                    <a:lnTo>
                      <a:pt x="320" y="8"/>
                    </a:lnTo>
                    <a:lnTo>
                      <a:pt x="331" y="5"/>
                    </a:lnTo>
                    <a:lnTo>
                      <a:pt x="339" y="2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66" y="1"/>
                    </a:lnTo>
                    <a:lnTo>
                      <a:pt x="372" y="5"/>
                    </a:lnTo>
                    <a:lnTo>
                      <a:pt x="376" y="10"/>
                    </a:lnTo>
                    <a:lnTo>
                      <a:pt x="380" y="15"/>
                    </a:lnTo>
                    <a:lnTo>
                      <a:pt x="380" y="20"/>
                    </a:lnTo>
                    <a:lnTo>
                      <a:pt x="380" y="25"/>
                    </a:lnTo>
                    <a:lnTo>
                      <a:pt x="377" y="37"/>
                    </a:lnTo>
                    <a:lnTo>
                      <a:pt x="373" y="48"/>
                    </a:lnTo>
                    <a:lnTo>
                      <a:pt x="369" y="63"/>
                    </a:lnTo>
                    <a:lnTo>
                      <a:pt x="363" y="79"/>
                    </a:lnTo>
                    <a:lnTo>
                      <a:pt x="360" y="89"/>
                    </a:lnTo>
                    <a:lnTo>
                      <a:pt x="357" y="99"/>
                    </a:lnTo>
                    <a:lnTo>
                      <a:pt x="354" y="110"/>
                    </a:lnTo>
                    <a:lnTo>
                      <a:pt x="349" y="120"/>
                    </a:lnTo>
                    <a:lnTo>
                      <a:pt x="341" y="131"/>
                    </a:lnTo>
                    <a:lnTo>
                      <a:pt x="331" y="138"/>
                    </a:lnTo>
                    <a:lnTo>
                      <a:pt x="318" y="144"/>
                    </a:lnTo>
                    <a:lnTo>
                      <a:pt x="300" y="145"/>
                    </a:lnTo>
                    <a:lnTo>
                      <a:pt x="288" y="145"/>
                    </a:lnTo>
                    <a:lnTo>
                      <a:pt x="275" y="145"/>
                    </a:lnTo>
                    <a:lnTo>
                      <a:pt x="259" y="145"/>
                    </a:lnTo>
                    <a:lnTo>
                      <a:pt x="242" y="146"/>
                    </a:lnTo>
                    <a:lnTo>
                      <a:pt x="223" y="148"/>
                    </a:lnTo>
                    <a:lnTo>
                      <a:pt x="205" y="148"/>
                    </a:lnTo>
                    <a:lnTo>
                      <a:pt x="186" y="149"/>
                    </a:lnTo>
                    <a:lnTo>
                      <a:pt x="167" y="152"/>
                    </a:lnTo>
                    <a:lnTo>
                      <a:pt x="147" y="154"/>
                    </a:lnTo>
                    <a:lnTo>
                      <a:pt x="130" y="155"/>
                    </a:lnTo>
                    <a:lnTo>
                      <a:pt x="113" y="156"/>
                    </a:lnTo>
                    <a:lnTo>
                      <a:pt x="97" y="158"/>
                    </a:lnTo>
                    <a:lnTo>
                      <a:pt x="84" y="161"/>
                    </a:lnTo>
                    <a:lnTo>
                      <a:pt x="72" y="161"/>
                    </a:lnTo>
                    <a:lnTo>
                      <a:pt x="65" y="162"/>
                    </a:lnTo>
                    <a:lnTo>
                      <a:pt x="59" y="164"/>
                    </a:lnTo>
                    <a:lnTo>
                      <a:pt x="52" y="165"/>
                    </a:lnTo>
                    <a:lnTo>
                      <a:pt x="43" y="164"/>
                    </a:lnTo>
                    <a:lnTo>
                      <a:pt x="33" y="162"/>
                    </a:lnTo>
                    <a:lnTo>
                      <a:pt x="25" y="158"/>
                    </a:lnTo>
                    <a:lnTo>
                      <a:pt x="15" y="154"/>
                    </a:lnTo>
                    <a:lnTo>
                      <a:pt x="9" y="148"/>
                    </a:lnTo>
                    <a:lnTo>
                      <a:pt x="3" y="141"/>
                    </a:lnTo>
                    <a:lnTo>
                      <a:pt x="2" y="13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4" name="Freeform 182"/>
              <p:cNvSpPr>
                <a:spLocks/>
              </p:cNvSpPr>
              <p:nvPr/>
            </p:nvSpPr>
            <p:spPr bwMode="auto">
              <a:xfrm rot="1285048">
                <a:off x="6531" y="6074"/>
                <a:ext cx="229" cy="192"/>
              </a:xfrm>
              <a:custGeom>
                <a:avLst/>
                <a:gdLst/>
                <a:ahLst/>
                <a:cxnLst>
                  <a:cxn ang="0">
                    <a:pos x="292" y="148"/>
                  </a:cxn>
                  <a:cxn ang="0">
                    <a:pos x="309" y="167"/>
                  </a:cxn>
                  <a:cxn ang="0">
                    <a:pos x="313" y="194"/>
                  </a:cxn>
                  <a:cxn ang="0">
                    <a:pos x="309" y="220"/>
                  </a:cxn>
                  <a:cxn ang="0">
                    <a:pos x="305" y="239"/>
                  </a:cxn>
                  <a:cxn ang="0">
                    <a:pos x="272" y="217"/>
                  </a:cxn>
                  <a:cxn ang="0">
                    <a:pos x="237" y="196"/>
                  </a:cxn>
                  <a:cxn ang="0">
                    <a:pos x="204" y="175"/>
                  </a:cxn>
                  <a:cxn ang="0">
                    <a:pos x="172" y="157"/>
                  </a:cxn>
                  <a:cxn ang="0">
                    <a:pos x="142" y="139"/>
                  </a:cxn>
                  <a:cxn ang="0">
                    <a:pos x="116" y="125"/>
                  </a:cxn>
                  <a:cxn ang="0">
                    <a:pos x="96" y="112"/>
                  </a:cxn>
                  <a:cxn ang="0">
                    <a:pos x="82" y="103"/>
                  </a:cxn>
                  <a:cxn ang="0">
                    <a:pos x="70" y="96"/>
                  </a:cxn>
                  <a:cxn ang="0">
                    <a:pos x="57" y="88"/>
                  </a:cxn>
                  <a:cxn ang="0">
                    <a:pos x="44" y="78"/>
                  </a:cxn>
                  <a:cxn ang="0">
                    <a:pos x="33" y="69"/>
                  </a:cxn>
                  <a:cxn ang="0">
                    <a:pos x="23" y="59"/>
                  </a:cxn>
                  <a:cxn ang="0">
                    <a:pos x="12" y="49"/>
                  </a:cxn>
                  <a:cxn ang="0">
                    <a:pos x="7" y="39"/>
                  </a:cxn>
                  <a:cxn ang="0">
                    <a:pos x="2" y="29"/>
                  </a:cxn>
                  <a:cxn ang="0">
                    <a:pos x="1" y="20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20" y="0"/>
                  </a:cxn>
                  <a:cxn ang="0">
                    <a:pos x="31" y="1"/>
                  </a:cxn>
                  <a:cxn ang="0">
                    <a:pos x="46" y="6"/>
                  </a:cxn>
                  <a:cxn ang="0">
                    <a:pos x="66" y="11"/>
                  </a:cxn>
                  <a:cxn ang="0">
                    <a:pos x="92" y="17"/>
                  </a:cxn>
                  <a:cxn ang="0">
                    <a:pos x="122" y="24"/>
                  </a:cxn>
                  <a:cxn ang="0">
                    <a:pos x="155" y="33"/>
                  </a:cxn>
                  <a:cxn ang="0">
                    <a:pos x="187" y="40"/>
                  </a:cxn>
                  <a:cxn ang="0">
                    <a:pos x="214" y="47"/>
                  </a:cxn>
                  <a:cxn ang="0">
                    <a:pos x="237" y="52"/>
                  </a:cxn>
                  <a:cxn ang="0">
                    <a:pos x="253" y="56"/>
                  </a:cxn>
                  <a:cxn ang="0">
                    <a:pos x="276" y="65"/>
                  </a:cxn>
                  <a:cxn ang="0">
                    <a:pos x="292" y="76"/>
                  </a:cxn>
                  <a:cxn ang="0">
                    <a:pos x="303" y="90"/>
                  </a:cxn>
                  <a:cxn ang="0">
                    <a:pos x="309" y="105"/>
                  </a:cxn>
                  <a:cxn ang="0">
                    <a:pos x="310" y="119"/>
                  </a:cxn>
                  <a:cxn ang="0">
                    <a:pos x="308" y="132"/>
                  </a:cxn>
                  <a:cxn ang="0">
                    <a:pos x="302" y="142"/>
                  </a:cxn>
                  <a:cxn ang="0">
                    <a:pos x="292" y="148"/>
                  </a:cxn>
                </a:cxnLst>
                <a:rect l="0" t="0" r="r" b="b"/>
                <a:pathLst>
                  <a:path w="313" h="239">
                    <a:moveTo>
                      <a:pt x="292" y="148"/>
                    </a:moveTo>
                    <a:lnTo>
                      <a:pt x="309" y="167"/>
                    </a:lnTo>
                    <a:lnTo>
                      <a:pt x="313" y="194"/>
                    </a:lnTo>
                    <a:lnTo>
                      <a:pt x="309" y="220"/>
                    </a:lnTo>
                    <a:lnTo>
                      <a:pt x="305" y="239"/>
                    </a:lnTo>
                    <a:lnTo>
                      <a:pt x="272" y="217"/>
                    </a:lnTo>
                    <a:lnTo>
                      <a:pt x="237" y="196"/>
                    </a:lnTo>
                    <a:lnTo>
                      <a:pt x="204" y="175"/>
                    </a:lnTo>
                    <a:lnTo>
                      <a:pt x="172" y="157"/>
                    </a:lnTo>
                    <a:lnTo>
                      <a:pt x="142" y="139"/>
                    </a:lnTo>
                    <a:lnTo>
                      <a:pt x="116" y="125"/>
                    </a:lnTo>
                    <a:lnTo>
                      <a:pt x="96" y="112"/>
                    </a:lnTo>
                    <a:lnTo>
                      <a:pt x="82" y="103"/>
                    </a:lnTo>
                    <a:lnTo>
                      <a:pt x="70" y="96"/>
                    </a:lnTo>
                    <a:lnTo>
                      <a:pt x="57" y="88"/>
                    </a:lnTo>
                    <a:lnTo>
                      <a:pt x="44" y="78"/>
                    </a:lnTo>
                    <a:lnTo>
                      <a:pt x="33" y="69"/>
                    </a:lnTo>
                    <a:lnTo>
                      <a:pt x="23" y="59"/>
                    </a:lnTo>
                    <a:lnTo>
                      <a:pt x="12" y="49"/>
                    </a:lnTo>
                    <a:lnTo>
                      <a:pt x="7" y="39"/>
                    </a:lnTo>
                    <a:lnTo>
                      <a:pt x="2" y="29"/>
                    </a:lnTo>
                    <a:lnTo>
                      <a:pt x="1" y="20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1" y="1"/>
                    </a:lnTo>
                    <a:lnTo>
                      <a:pt x="46" y="6"/>
                    </a:lnTo>
                    <a:lnTo>
                      <a:pt x="66" y="11"/>
                    </a:lnTo>
                    <a:lnTo>
                      <a:pt x="92" y="17"/>
                    </a:lnTo>
                    <a:lnTo>
                      <a:pt x="122" y="24"/>
                    </a:lnTo>
                    <a:lnTo>
                      <a:pt x="155" y="33"/>
                    </a:lnTo>
                    <a:lnTo>
                      <a:pt x="187" y="40"/>
                    </a:lnTo>
                    <a:lnTo>
                      <a:pt x="214" y="47"/>
                    </a:lnTo>
                    <a:lnTo>
                      <a:pt x="237" y="52"/>
                    </a:lnTo>
                    <a:lnTo>
                      <a:pt x="253" y="56"/>
                    </a:lnTo>
                    <a:lnTo>
                      <a:pt x="276" y="65"/>
                    </a:lnTo>
                    <a:lnTo>
                      <a:pt x="292" y="76"/>
                    </a:lnTo>
                    <a:lnTo>
                      <a:pt x="303" y="90"/>
                    </a:lnTo>
                    <a:lnTo>
                      <a:pt x="309" y="105"/>
                    </a:lnTo>
                    <a:lnTo>
                      <a:pt x="310" y="119"/>
                    </a:lnTo>
                    <a:lnTo>
                      <a:pt x="308" y="132"/>
                    </a:lnTo>
                    <a:lnTo>
                      <a:pt x="302" y="142"/>
                    </a:lnTo>
                    <a:lnTo>
                      <a:pt x="292" y="148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5" name="Freeform 183"/>
              <p:cNvSpPr>
                <a:spLocks/>
              </p:cNvSpPr>
              <p:nvPr/>
            </p:nvSpPr>
            <p:spPr bwMode="auto">
              <a:xfrm rot="1285048">
                <a:off x="6439" y="6125"/>
                <a:ext cx="156" cy="3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8"/>
                  </a:cxn>
                  <a:cxn ang="0">
                    <a:pos x="43" y="72"/>
                  </a:cxn>
                  <a:cxn ang="0">
                    <a:pos x="63" y="128"/>
                  </a:cxn>
                  <a:cxn ang="0">
                    <a:pos x="84" y="191"/>
                  </a:cxn>
                  <a:cxn ang="0">
                    <a:pos x="107" y="259"/>
                  </a:cxn>
                  <a:cxn ang="0">
                    <a:pos x="135" y="325"/>
                  </a:cxn>
                  <a:cxn ang="0">
                    <a:pos x="170" y="387"/>
                  </a:cxn>
                  <a:cxn ang="0">
                    <a:pos x="213" y="440"/>
                  </a:cxn>
                  <a:cxn ang="0">
                    <a:pos x="163" y="406"/>
                  </a:cxn>
                  <a:cxn ang="0">
                    <a:pos x="121" y="351"/>
                  </a:cxn>
                  <a:cxn ang="0">
                    <a:pos x="86" y="283"/>
                  </a:cxn>
                  <a:cxn ang="0">
                    <a:pos x="59" y="210"/>
                  </a:cxn>
                  <a:cxn ang="0">
                    <a:pos x="37" y="138"/>
                  </a:cxn>
                  <a:cxn ang="0">
                    <a:pos x="22" y="73"/>
                  </a:cxn>
                  <a:cxn ang="0">
                    <a:pos x="9" y="26"/>
                  </a:cxn>
                  <a:cxn ang="0">
                    <a:pos x="0" y="0"/>
                  </a:cxn>
                </a:cxnLst>
                <a:rect l="0" t="0" r="r" b="b"/>
                <a:pathLst>
                  <a:path w="213" h="440">
                    <a:moveTo>
                      <a:pt x="0" y="0"/>
                    </a:moveTo>
                    <a:lnTo>
                      <a:pt x="23" y="28"/>
                    </a:lnTo>
                    <a:lnTo>
                      <a:pt x="43" y="72"/>
                    </a:lnTo>
                    <a:lnTo>
                      <a:pt x="63" y="128"/>
                    </a:lnTo>
                    <a:lnTo>
                      <a:pt x="84" y="191"/>
                    </a:lnTo>
                    <a:lnTo>
                      <a:pt x="107" y="259"/>
                    </a:lnTo>
                    <a:lnTo>
                      <a:pt x="135" y="325"/>
                    </a:lnTo>
                    <a:lnTo>
                      <a:pt x="170" y="387"/>
                    </a:lnTo>
                    <a:lnTo>
                      <a:pt x="213" y="440"/>
                    </a:lnTo>
                    <a:lnTo>
                      <a:pt x="163" y="406"/>
                    </a:lnTo>
                    <a:lnTo>
                      <a:pt x="121" y="351"/>
                    </a:lnTo>
                    <a:lnTo>
                      <a:pt x="86" y="283"/>
                    </a:lnTo>
                    <a:lnTo>
                      <a:pt x="59" y="210"/>
                    </a:lnTo>
                    <a:lnTo>
                      <a:pt x="37" y="138"/>
                    </a:lnTo>
                    <a:lnTo>
                      <a:pt x="22" y="73"/>
                    </a:lnTo>
                    <a:lnTo>
                      <a:pt x="9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6" name="Freeform 184"/>
              <p:cNvSpPr>
                <a:spLocks/>
              </p:cNvSpPr>
              <p:nvPr/>
            </p:nvSpPr>
            <p:spPr bwMode="auto">
              <a:xfrm rot="1285048">
                <a:off x="6104" y="5982"/>
                <a:ext cx="124" cy="183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60" y="10"/>
                  </a:cxn>
                  <a:cxn ang="0">
                    <a:pos x="147" y="23"/>
                  </a:cxn>
                  <a:cxn ang="0">
                    <a:pos x="132" y="38"/>
                  </a:cxn>
                  <a:cxn ang="0">
                    <a:pos x="118" y="52"/>
                  </a:cxn>
                  <a:cxn ang="0">
                    <a:pos x="103" y="68"/>
                  </a:cxn>
                  <a:cxn ang="0">
                    <a:pos x="93" y="82"/>
                  </a:cxn>
                  <a:cxn ang="0">
                    <a:pos x="85" y="92"/>
                  </a:cxn>
                  <a:cxn ang="0">
                    <a:pos x="80" y="101"/>
                  </a:cxn>
                  <a:cxn ang="0">
                    <a:pos x="72" y="107"/>
                  </a:cxn>
                  <a:cxn ang="0">
                    <a:pos x="63" y="117"/>
                  </a:cxn>
                  <a:cxn ang="0">
                    <a:pos x="53" y="128"/>
                  </a:cxn>
                  <a:cxn ang="0">
                    <a:pos x="43" y="140"/>
                  </a:cxn>
                  <a:cxn ang="0">
                    <a:pos x="33" y="153"/>
                  </a:cxn>
                  <a:cxn ang="0">
                    <a:pos x="24" y="164"/>
                  </a:cxn>
                  <a:cxn ang="0">
                    <a:pos x="17" y="173"/>
                  </a:cxn>
                  <a:cxn ang="0">
                    <a:pos x="11" y="179"/>
                  </a:cxn>
                  <a:cxn ang="0">
                    <a:pos x="4" y="187"/>
                  </a:cxn>
                  <a:cxn ang="0">
                    <a:pos x="0" y="199"/>
                  </a:cxn>
                  <a:cxn ang="0">
                    <a:pos x="0" y="209"/>
                  </a:cxn>
                  <a:cxn ang="0">
                    <a:pos x="4" y="219"/>
                  </a:cxn>
                  <a:cxn ang="0">
                    <a:pos x="10" y="225"/>
                  </a:cxn>
                  <a:cxn ang="0">
                    <a:pos x="17" y="228"/>
                  </a:cxn>
                  <a:cxn ang="0">
                    <a:pos x="26" y="223"/>
                  </a:cxn>
                  <a:cxn ang="0">
                    <a:pos x="36" y="210"/>
                  </a:cxn>
                  <a:cxn ang="0">
                    <a:pos x="44" y="194"/>
                  </a:cxn>
                  <a:cxn ang="0">
                    <a:pos x="53" y="182"/>
                  </a:cxn>
                  <a:cxn ang="0">
                    <a:pos x="60" y="169"/>
                  </a:cxn>
                  <a:cxn ang="0">
                    <a:pos x="66" y="158"/>
                  </a:cxn>
                  <a:cxn ang="0">
                    <a:pos x="72" y="148"/>
                  </a:cxn>
                  <a:cxn ang="0">
                    <a:pos x="76" y="140"/>
                  </a:cxn>
                  <a:cxn ang="0">
                    <a:pos x="82" y="131"/>
                  </a:cxn>
                  <a:cxn ang="0">
                    <a:pos x="86" y="124"/>
                  </a:cxn>
                  <a:cxn ang="0">
                    <a:pos x="93" y="114"/>
                  </a:cxn>
                  <a:cxn ang="0">
                    <a:pos x="102" y="99"/>
                  </a:cxn>
                  <a:cxn ang="0">
                    <a:pos x="113" y="84"/>
                  </a:cxn>
                  <a:cxn ang="0">
                    <a:pos x="126" y="63"/>
                  </a:cxn>
                  <a:cxn ang="0">
                    <a:pos x="139" y="45"/>
                  </a:cxn>
                  <a:cxn ang="0">
                    <a:pos x="152" y="27"/>
                  </a:cxn>
                  <a:cxn ang="0">
                    <a:pos x="162" y="12"/>
                  </a:cxn>
                  <a:cxn ang="0">
                    <a:pos x="170" y="0"/>
                  </a:cxn>
                </a:cxnLst>
                <a:rect l="0" t="0" r="r" b="b"/>
                <a:pathLst>
                  <a:path w="170" h="228">
                    <a:moveTo>
                      <a:pt x="170" y="0"/>
                    </a:moveTo>
                    <a:lnTo>
                      <a:pt x="160" y="10"/>
                    </a:lnTo>
                    <a:lnTo>
                      <a:pt x="147" y="23"/>
                    </a:lnTo>
                    <a:lnTo>
                      <a:pt x="132" y="38"/>
                    </a:lnTo>
                    <a:lnTo>
                      <a:pt x="118" y="52"/>
                    </a:lnTo>
                    <a:lnTo>
                      <a:pt x="103" y="68"/>
                    </a:lnTo>
                    <a:lnTo>
                      <a:pt x="93" y="82"/>
                    </a:lnTo>
                    <a:lnTo>
                      <a:pt x="85" y="92"/>
                    </a:lnTo>
                    <a:lnTo>
                      <a:pt x="80" y="101"/>
                    </a:lnTo>
                    <a:lnTo>
                      <a:pt x="72" y="107"/>
                    </a:lnTo>
                    <a:lnTo>
                      <a:pt x="63" y="117"/>
                    </a:lnTo>
                    <a:lnTo>
                      <a:pt x="53" y="128"/>
                    </a:lnTo>
                    <a:lnTo>
                      <a:pt x="43" y="140"/>
                    </a:lnTo>
                    <a:lnTo>
                      <a:pt x="33" y="153"/>
                    </a:lnTo>
                    <a:lnTo>
                      <a:pt x="24" y="164"/>
                    </a:lnTo>
                    <a:lnTo>
                      <a:pt x="17" y="173"/>
                    </a:lnTo>
                    <a:lnTo>
                      <a:pt x="11" y="179"/>
                    </a:lnTo>
                    <a:lnTo>
                      <a:pt x="4" y="187"/>
                    </a:lnTo>
                    <a:lnTo>
                      <a:pt x="0" y="199"/>
                    </a:lnTo>
                    <a:lnTo>
                      <a:pt x="0" y="209"/>
                    </a:lnTo>
                    <a:lnTo>
                      <a:pt x="4" y="219"/>
                    </a:lnTo>
                    <a:lnTo>
                      <a:pt x="10" y="225"/>
                    </a:lnTo>
                    <a:lnTo>
                      <a:pt x="17" y="228"/>
                    </a:lnTo>
                    <a:lnTo>
                      <a:pt x="26" y="223"/>
                    </a:lnTo>
                    <a:lnTo>
                      <a:pt x="36" y="210"/>
                    </a:lnTo>
                    <a:lnTo>
                      <a:pt x="44" y="194"/>
                    </a:lnTo>
                    <a:lnTo>
                      <a:pt x="53" y="182"/>
                    </a:lnTo>
                    <a:lnTo>
                      <a:pt x="60" y="169"/>
                    </a:lnTo>
                    <a:lnTo>
                      <a:pt x="66" y="158"/>
                    </a:lnTo>
                    <a:lnTo>
                      <a:pt x="72" y="148"/>
                    </a:lnTo>
                    <a:lnTo>
                      <a:pt x="76" y="140"/>
                    </a:lnTo>
                    <a:lnTo>
                      <a:pt x="82" y="131"/>
                    </a:lnTo>
                    <a:lnTo>
                      <a:pt x="86" y="124"/>
                    </a:lnTo>
                    <a:lnTo>
                      <a:pt x="93" y="114"/>
                    </a:lnTo>
                    <a:lnTo>
                      <a:pt x="102" y="99"/>
                    </a:lnTo>
                    <a:lnTo>
                      <a:pt x="113" y="84"/>
                    </a:lnTo>
                    <a:lnTo>
                      <a:pt x="126" y="63"/>
                    </a:lnTo>
                    <a:lnTo>
                      <a:pt x="139" y="45"/>
                    </a:lnTo>
                    <a:lnTo>
                      <a:pt x="152" y="27"/>
                    </a:lnTo>
                    <a:lnTo>
                      <a:pt x="162" y="1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7" name="Freeform 185"/>
              <p:cNvSpPr>
                <a:spLocks/>
              </p:cNvSpPr>
              <p:nvPr/>
            </p:nvSpPr>
            <p:spPr bwMode="auto">
              <a:xfrm rot="1285048">
                <a:off x="6021" y="6237"/>
                <a:ext cx="50" cy="109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46" y="2"/>
                  </a:cxn>
                  <a:cxn ang="0">
                    <a:pos x="37" y="0"/>
                  </a:cxn>
                  <a:cxn ang="0">
                    <a:pos x="32" y="3"/>
                  </a:cxn>
                  <a:cxn ang="0">
                    <a:pos x="26" y="9"/>
                  </a:cxn>
                  <a:cxn ang="0">
                    <a:pos x="22" y="18"/>
                  </a:cxn>
                  <a:cxn ang="0">
                    <a:pos x="19" y="26"/>
                  </a:cxn>
                  <a:cxn ang="0">
                    <a:pos x="14" y="38"/>
                  </a:cxn>
                  <a:cxn ang="0">
                    <a:pos x="10" y="48"/>
                  </a:cxn>
                  <a:cxn ang="0">
                    <a:pos x="3" y="72"/>
                  </a:cxn>
                  <a:cxn ang="0">
                    <a:pos x="0" y="98"/>
                  </a:cxn>
                  <a:cxn ang="0">
                    <a:pos x="1" y="120"/>
                  </a:cxn>
                  <a:cxn ang="0">
                    <a:pos x="9" y="131"/>
                  </a:cxn>
                  <a:cxn ang="0">
                    <a:pos x="20" y="136"/>
                  </a:cxn>
                  <a:cxn ang="0">
                    <a:pos x="29" y="136"/>
                  </a:cxn>
                  <a:cxn ang="0">
                    <a:pos x="36" y="134"/>
                  </a:cxn>
                  <a:cxn ang="0">
                    <a:pos x="43" y="129"/>
                  </a:cxn>
                  <a:cxn ang="0">
                    <a:pos x="47" y="121"/>
                  </a:cxn>
                  <a:cxn ang="0">
                    <a:pos x="52" y="113"/>
                  </a:cxn>
                  <a:cxn ang="0">
                    <a:pos x="56" y="101"/>
                  </a:cxn>
                  <a:cxn ang="0">
                    <a:pos x="59" y="88"/>
                  </a:cxn>
                  <a:cxn ang="0">
                    <a:pos x="65" y="64"/>
                  </a:cxn>
                  <a:cxn ang="0">
                    <a:pos x="69" y="41"/>
                  </a:cxn>
                  <a:cxn ang="0">
                    <a:pos x="68" y="22"/>
                  </a:cxn>
                  <a:cxn ang="0">
                    <a:pos x="56" y="8"/>
                  </a:cxn>
                </a:cxnLst>
                <a:rect l="0" t="0" r="r" b="b"/>
                <a:pathLst>
                  <a:path w="69" h="136">
                    <a:moveTo>
                      <a:pt x="56" y="8"/>
                    </a:moveTo>
                    <a:lnTo>
                      <a:pt x="46" y="2"/>
                    </a:lnTo>
                    <a:lnTo>
                      <a:pt x="37" y="0"/>
                    </a:lnTo>
                    <a:lnTo>
                      <a:pt x="32" y="3"/>
                    </a:lnTo>
                    <a:lnTo>
                      <a:pt x="26" y="9"/>
                    </a:lnTo>
                    <a:lnTo>
                      <a:pt x="22" y="18"/>
                    </a:lnTo>
                    <a:lnTo>
                      <a:pt x="19" y="26"/>
                    </a:lnTo>
                    <a:lnTo>
                      <a:pt x="14" y="38"/>
                    </a:lnTo>
                    <a:lnTo>
                      <a:pt x="10" y="48"/>
                    </a:lnTo>
                    <a:lnTo>
                      <a:pt x="3" y="72"/>
                    </a:lnTo>
                    <a:lnTo>
                      <a:pt x="0" y="98"/>
                    </a:lnTo>
                    <a:lnTo>
                      <a:pt x="1" y="120"/>
                    </a:lnTo>
                    <a:lnTo>
                      <a:pt x="9" y="131"/>
                    </a:lnTo>
                    <a:lnTo>
                      <a:pt x="20" y="136"/>
                    </a:lnTo>
                    <a:lnTo>
                      <a:pt x="29" y="136"/>
                    </a:lnTo>
                    <a:lnTo>
                      <a:pt x="36" y="134"/>
                    </a:lnTo>
                    <a:lnTo>
                      <a:pt x="43" y="129"/>
                    </a:lnTo>
                    <a:lnTo>
                      <a:pt x="47" y="121"/>
                    </a:lnTo>
                    <a:lnTo>
                      <a:pt x="52" y="113"/>
                    </a:lnTo>
                    <a:lnTo>
                      <a:pt x="56" y="101"/>
                    </a:lnTo>
                    <a:lnTo>
                      <a:pt x="59" y="88"/>
                    </a:lnTo>
                    <a:lnTo>
                      <a:pt x="65" y="64"/>
                    </a:lnTo>
                    <a:lnTo>
                      <a:pt x="69" y="41"/>
                    </a:lnTo>
                    <a:lnTo>
                      <a:pt x="68" y="22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8" name="Freeform 186"/>
              <p:cNvSpPr>
                <a:spLocks/>
              </p:cNvSpPr>
              <p:nvPr/>
            </p:nvSpPr>
            <p:spPr bwMode="auto">
              <a:xfrm rot="1285048">
                <a:off x="6053" y="6297"/>
                <a:ext cx="71" cy="95"/>
              </a:xfrm>
              <a:custGeom>
                <a:avLst/>
                <a:gdLst/>
                <a:ahLst/>
                <a:cxnLst>
                  <a:cxn ang="0">
                    <a:pos x="12" y="34"/>
                  </a:cxn>
                  <a:cxn ang="0">
                    <a:pos x="9" y="43"/>
                  </a:cxn>
                  <a:cxn ang="0">
                    <a:pos x="6" y="53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6"/>
                  </a:cxn>
                  <a:cxn ang="0">
                    <a:pos x="4" y="96"/>
                  </a:cxn>
                  <a:cxn ang="0">
                    <a:pos x="15" y="105"/>
                  </a:cxn>
                  <a:cxn ang="0">
                    <a:pos x="30" y="112"/>
                  </a:cxn>
                  <a:cxn ang="0">
                    <a:pos x="48" y="116"/>
                  </a:cxn>
                  <a:cxn ang="0">
                    <a:pos x="62" y="118"/>
                  </a:cxn>
                  <a:cxn ang="0">
                    <a:pos x="74" y="118"/>
                  </a:cxn>
                  <a:cxn ang="0">
                    <a:pos x="82" y="115"/>
                  </a:cxn>
                  <a:cxn ang="0">
                    <a:pos x="88" y="111"/>
                  </a:cxn>
                  <a:cxn ang="0">
                    <a:pos x="92" y="105"/>
                  </a:cxn>
                  <a:cxn ang="0">
                    <a:pos x="95" y="99"/>
                  </a:cxn>
                  <a:cxn ang="0">
                    <a:pos x="97" y="92"/>
                  </a:cxn>
                  <a:cxn ang="0">
                    <a:pos x="95" y="73"/>
                  </a:cxn>
                  <a:cxn ang="0">
                    <a:pos x="91" y="52"/>
                  </a:cxn>
                  <a:cxn ang="0">
                    <a:pos x="79" y="32"/>
                  </a:cxn>
                  <a:cxn ang="0">
                    <a:pos x="63" y="16"/>
                  </a:cxn>
                  <a:cxn ang="0">
                    <a:pos x="55" y="10"/>
                  </a:cxn>
                  <a:cxn ang="0">
                    <a:pos x="46" y="6"/>
                  </a:cxn>
                  <a:cxn ang="0">
                    <a:pos x="38" y="1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7"/>
                  </a:cxn>
                  <a:cxn ang="0">
                    <a:pos x="16" y="19"/>
                  </a:cxn>
                  <a:cxn ang="0">
                    <a:pos x="12" y="34"/>
                  </a:cxn>
                </a:cxnLst>
                <a:rect l="0" t="0" r="r" b="b"/>
                <a:pathLst>
                  <a:path w="97" h="118">
                    <a:moveTo>
                      <a:pt x="12" y="34"/>
                    </a:moveTo>
                    <a:lnTo>
                      <a:pt x="9" y="43"/>
                    </a:lnTo>
                    <a:lnTo>
                      <a:pt x="6" y="53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4" y="96"/>
                    </a:lnTo>
                    <a:lnTo>
                      <a:pt x="15" y="105"/>
                    </a:lnTo>
                    <a:lnTo>
                      <a:pt x="30" y="112"/>
                    </a:lnTo>
                    <a:lnTo>
                      <a:pt x="48" y="116"/>
                    </a:lnTo>
                    <a:lnTo>
                      <a:pt x="62" y="118"/>
                    </a:lnTo>
                    <a:lnTo>
                      <a:pt x="74" y="118"/>
                    </a:lnTo>
                    <a:lnTo>
                      <a:pt x="82" y="115"/>
                    </a:lnTo>
                    <a:lnTo>
                      <a:pt x="88" y="111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7" y="92"/>
                    </a:lnTo>
                    <a:lnTo>
                      <a:pt x="95" y="73"/>
                    </a:lnTo>
                    <a:lnTo>
                      <a:pt x="91" y="52"/>
                    </a:lnTo>
                    <a:lnTo>
                      <a:pt x="79" y="32"/>
                    </a:lnTo>
                    <a:lnTo>
                      <a:pt x="63" y="16"/>
                    </a:lnTo>
                    <a:lnTo>
                      <a:pt x="55" y="10"/>
                    </a:lnTo>
                    <a:lnTo>
                      <a:pt x="46" y="6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7"/>
                    </a:lnTo>
                    <a:lnTo>
                      <a:pt x="16" y="19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9" name="Freeform 187"/>
              <p:cNvSpPr>
                <a:spLocks/>
              </p:cNvSpPr>
              <p:nvPr/>
            </p:nvSpPr>
            <p:spPr bwMode="auto">
              <a:xfrm rot="1285048">
                <a:off x="6107" y="6388"/>
                <a:ext cx="49" cy="3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9"/>
                  </a:cxn>
                  <a:cxn ang="0">
                    <a:pos x="10" y="19"/>
                  </a:cxn>
                  <a:cxn ang="0">
                    <a:pos x="6" y="27"/>
                  </a:cxn>
                  <a:cxn ang="0">
                    <a:pos x="0" y="38"/>
                  </a:cxn>
                  <a:cxn ang="0">
                    <a:pos x="9" y="39"/>
                  </a:cxn>
                  <a:cxn ang="0">
                    <a:pos x="19" y="42"/>
                  </a:cxn>
                  <a:cxn ang="0">
                    <a:pos x="29" y="43"/>
                  </a:cxn>
                  <a:cxn ang="0">
                    <a:pos x="41" y="46"/>
                  </a:cxn>
                  <a:cxn ang="0">
                    <a:pos x="49" y="48"/>
                  </a:cxn>
                  <a:cxn ang="0">
                    <a:pos x="58" y="48"/>
                  </a:cxn>
                  <a:cxn ang="0">
                    <a:pos x="64" y="46"/>
                  </a:cxn>
                  <a:cxn ang="0">
                    <a:pos x="67" y="42"/>
                  </a:cxn>
                  <a:cxn ang="0">
                    <a:pos x="67" y="36"/>
                  </a:cxn>
                  <a:cxn ang="0">
                    <a:pos x="62" y="32"/>
                  </a:cxn>
                  <a:cxn ang="0">
                    <a:pos x="56" y="26"/>
                  </a:cxn>
                  <a:cxn ang="0">
                    <a:pos x="48" y="20"/>
                  </a:cxn>
                  <a:cxn ang="0">
                    <a:pos x="39" y="16"/>
                  </a:cxn>
                  <a:cxn ang="0">
                    <a:pos x="29" y="10"/>
                  </a:cxn>
                  <a:cxn ang="0">
                    <a:pos x="21" y="6"/>
                  </a:cxn>
                  <a:cxn ang="0">
                    <a:pos x="13" y="0"/>
                  </a:cxn>
                </a:cxnLst>
                <a:rect l="0" t="0" r="r" b="b"/>
                <a:pathLst>
                  <a:path w="67" h="48">
                    <a:moveTo>
                      <a:pt x="13" y="0"/>
                    </a:moveTo>
                    <a:lnTo>
                      <a:pt x="13" y="9"/>
                    </a:lnTo>
                    <a:lnTo>
                      <a:pt x="10" y="19"/>
                    </a:lnTo>
                    <a:lnTo>
                      <a:pt x="6" y="27"/>
                    </a:lnTo>
                    <a:lnTo>
                      <a:pt x="0" y="38"/>
                    </a:lnTo>
                    <a:lnTo>
                      <a:pt x="9" y="39"/>
                    </a:lnTo>
                    <a:lnTo>
                      <a:pt x="19" y="42"/>
                    </a:lnTo>
                    <a:lnTo>
                      <a:pt x="29" y="43"/>
                    </a:lnTo>
                    <a:lnTo>
                      <a:pt x="41" y="46"/>
                    </a:lnTo>
                    <a:lnTo>
                      <a:pt x="49" y="48"/>
                    </a:lnTo>
                    <a:lnTo>
                      <a:pt x="58" y="48"/>
                    </a:lnTo>
                    <a:lnTo>
                      <a:pt x="64" y="46"/>
                    </a:lnTo>
                    <a:lnTo>
                      <a:pt x="67" y="42"/>
                    </a:lnTo>
                    <a:lnTo>
                      <a:pt x="67" y="36"/>
                    </a:lnTo>
                    <a:lnTo>
                      <a:pt x="62" y="32"/>
                    </a:lnTo>
                    <a:lnTo>
                      <a:pt x="56" y="26"/>
                    </a:lnTo>
                    <a:lnTo>
                      <a:pt x="48" y="20"/>
                    </a:lnTo>
                    <a:lnTo>
                      <a:pt x="39" y="16"/>
                    </a:lnTo>
                    <a:lnTo>
                      <a:pt x="29" y="10"/>
                    </a:lnTo>
                    <a:lnTo>
                      <a:pt x="21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30" name="Freeform 188"/>
              <p:cNvSpPr>
                <a:spLocks/>
              </p:cNvSpPr>
              <p:nvPr/>
            </p:nvSpPr>
            <p:spPr bwMode="auto">
              <a:xfrm rot="1285048">
                <a:off x="6629" y="6019"/>
                <a:ext cx="200" cy="4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0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4" y="0"/>
                  </a:cxn>
                  <a:cxn ang="0">
                    <a:pos x="94" y="1"/>
                  </a:cxn>
                  <a:cxn ang="0">
                    <a:pos x="111" y="3"/>
                  </a:cxn>
                  <a:cxn ang="0">
                    <a:pos x="126" y="4"/>
                  </a:cxn>
                  <a:cxn ang="0">
                    <a:pos x="134" y="7"/>
                  </a:cxn>
                  <a:cxn ang="0">
                    <a:pos x="144" y="4"/>
                  </a:cxn>
                  <a:cxn ang="0">
                    <a:pos x="157" y="4"/>
                  </a:cxn>
                  <a:cxn ang="0">
                    <a:pos x="173" y="6"/>
                  </a:cxn>
                  <a:cxn ang="0">
                    <a:pos x="189" y="6"/>
                  </a:cxn>
                  <a:cxn ang="0">
                    <a:pos x="205" y="8"/>
                  </a:cxn>
                  <a:cxn ang="0">
                    <a:pos x="219" y="10"/>
                  </a:cxn>
                  <a:cxn ang="0">
                    <a:pos x="231" y="10"/>
                  </a:cxn>
                  <a:cxn ang="0">
                    <a:pos x="238" y="10"/>
                  </a:cxn>
                  <a:cxn ang="0">
                    <a:pos x="249" y="10"/>
                  </a:cxn>
                  <a:cxn ang="0">
                    <a:pos x="260" y="16"/>
                  </a:cxn>
                  <a:cxn ang="0">
                    <a:pos x="268" y="23"/>
                  </a:cxn>
                  <a:cxn ang="0">
                    <a:pos x="273" y="31"/>
                  </a:cxn>
                  <a:cxn ang="0">
                    <a:pos x="274" y="42"/>
                  </a:cxn>
                  <a:cxn ang="0">
                    <a:pos x="270" y="47"/>
                  </a:cxn>
                  <a:cxn ang="0">
                    <a:pos x="260" y="52"/>
                  </a:cxn>
                  <a:cxn ang="0">
                    <a:pos x="244" y="50"/>
                  </a:cxn>
                  <a:cxn ang="0">
                    <a:pos x="226" y="46"/>
                  </a:cxn>
                  <a:cxn ang="0">
                    <a:pos x="211" y="42"/>
                  </a:cxn>
                  <a:cxn ang="0">
                    <a:pos x="198" y="39"/>
                  </a:cxn>
                  <a:cxn ang="0">
                    <a:pos x="185" y="34"/>
                  </a:cxn>
                  <a:cxn ang="0">
                    <a:pos x="175" y="33"/>
                  </a:cxn>
                  <a:cxn ang="0">
                    <a:pos x="165" y="30"/>
                  </a:cxn>
                  <a:cxn ang="0">
                    <a:pos x="156" y="29"/>
                  </a:cxn>
                  <a:cxn ang="0">
                    <a:pos x="147" y="27"/>
                  </a:cxn>
                  <a:cxn ang="0">
                    <a:pos x="136" y="26"/>
                  </a:cxn>
                  <a:cxn ang="0">
                    <a:pos x="118" y="21"/>
                  </a:cxn>
                  <a:cxn ang="0">
                    <a:pos x="98" y="18"/>
                  </a:cxn>
                  <a:cxn ang="0">
                    <a:pos x="75" y="14"/>
                  </a:cxn>
                  <a:cxn ang="0">
                    <a:pos x="52" y="11"/>
                  </a:cxn>
                  <a:cxn ang="0">
                    <a:pos x="32" y="7"/>
                  </a:cxn>
                  <a:cxn ang="0">
                    <a:pos x="13" y="4"/>
                  </a:cxn>
                  <a:cxn ang="0">
                    <a:pos x="0" y="1"/>
                  </a:cxn>
                </a:cxnLst>
                <a:rect l="0" t="0" r="r" b="b"/>
                <a:pathLst>
                  <a:path w="274" h="52">
                    <a:moveTo>
                      <a:pt x="0" y="1"/>
                    </a:move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4" y="0"/>
                    </a:lnTo>
                    <a:lnTo>
                      <a:pt x="94" y="1"/>
                    </a:lnTo>
                    <a:lnTo>
                      <a:pt x="111" y="3"/>
                    </a:lnTo>
                    <a:lnTo>
                      <a:pt x="126" y="4"/>
                    </a:lnTo>
                    <a:lnTo>
                      <a:pt x="134" y="7"/>
                    </a:lnTo>
                    <a:lnTo>
                      <a:pt x="144" y="4"/>
                    </a:lnTo>
                    <a:lnTo>
                      <a:pt x="157" y="4"/>
                    </a:lnTo>
                    <a:lnTo>
                      <a:pt x="173" y="6"/>
                    </a:lnTo>
                    <a:lnTo>
                      <a:pt x="189" y="6"/>
                    </a:lnTo>
                    <a:lnTo>
                      <a:pt x="205" y="8"/>
                    </a:lnTo>
                    <a:lnTo>
                      <a:pt x="219" y="10"/>
                    </a:lnTo>
                    <a:lnTo>
                      <a:pt x="231" y="10"/>
                    </a:lnTo>
                    <a:lnTo>
                      <a:pt x="238" y="10"/>
                    </a:lnTo>
                    <a:lnTo>
                      <a:pt x="249" y="10"/>
                    </a:lnTo>
                    <a:lnTo>
                      <a:pt x="260" y="16"/>
                    </a:lnTo>
                    <a:lnTo>
                      <a:pt x="268" y="23"/>
                    </a:lnTo>
                    <a:lnTo>
                      <a:pt x="273" y="31"/>
                    </a:lnTo>
                    <a:lnTo>
                      <a:pt x="274" y="42"/>
                    </a:lnTo>
                    <a:lnTo>
                      <a:pt x="270" y="47"/>
                    </a:lnTo>
                    <a:lnTo>
                      <a:pt x="260" y="52"/>
                    </a:lnTo>
                    <a:lnTo>
                      <a:pt x="244" y="50"/>
                    </a:lnTo>
                    <a:lnTo>
                      <a:pt x="226" y="46"/>
                    </a:lnTo>
                    <a:lnTo>
                      <a:pt x="211" y="42"/>
                    </a:lnTo>
                    <a:lnTo>
                      <a:pt x="198" y="39"/>
                    </a:lnTo>
                    <a:lnTo>
                      <a:pt x="185" y="34"/>
                    </a:lnTo>
                    <a:lnTo>
                      <a:pt x="175" y="33"/>
                    </a:lnTo>
                    <a:lnTo>
                      <a:pt x="165" y="30"/>
                    </a:lnTo>
                    <a:lnTo>
                      <a:pt x="156" y="29"/>
                    </a:lnTo>
                    <a:lnTo>
                      <a:pt x="147" y="27"/>
                    </a:lnTo>
                    <a:lnTo>
                      <a:pt x="136" y="26"/>
                    </a:lnTo>
                    <a:lnTo>
                      <a:pt x="118" y="21"/>
                    </a:lnTo>
                    <a:lnTo>
                      <a:pt x="98" y="18"/>
                    </a:lnTo>
                    <a:lnTo>
                      <a:pt x="75" y="14"/>
                    </a:lnTo>
                    <a:lnTo>
                      <a:pt x="52" y="11"/>
                    </a:lnTo>
                    <a:lnTo>
                      <a:pt x="32" y="7"/>
                    </a:lnTo>
                    <a:lnTo>
                      <a:pt x="13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31" name="Freeform 189"/>
              <p:cNvSpPr>
                <a:spLocks/>
              </p:cNvSpPr>
              <p:nvPr/>
            </p:nvSpPr>
            <p:spPr bwMode="auto">
              <a:xfrm rot="1285048">
                <a:off x="6809" y="6200"/>
                <a:ext cx="89" cy="76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" y="9"/>
                  </a:cxn>
                  <a:cxn ang="0">
                    <a:pos x="7" y="3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30" y="3"/>
                  </a:cxn>
                  <a:cxn ang="0">
                    <a:pos x="40" y="7"/>
                  </a:cxn>
                  <a:cxn ang="0">
                    <a:pos x="50" y="11"/>
                  </a:cxn>
                  <a:cxn ang="0">
                    <a:pos x="60" y="16"/>
                  </a:cxn>
                  <a:cxn ang="0">
                    <a:pos x="72" y="20"/>
                  </a:cxn>
                  <a:cxn ang="0">
                    <a:pos x="83" y="27"/>
                  </a:cxn>
                  <a:cxn ang="0">
                    <a:pos x="95" y="34"/>
                  </a:cxn>
                  <a:cxn ang="0">
                    <a:pos x="105" y="43"/>
                  </a:cxn>
                  <a:cxn ang="0">
                    <a:pos x="112" y="52"/>
                  </a:cxn>
                  <a:cxn ang="0">
                    <a:pos x="119" y="60"/>
                  </a:cxn>
                  <a:cxn ang="0">
                    <a:pos x="122" y="68"/>
                  </a:cxn>
                  <a:cxn ang="0">
                    <a:pos x="122" y="73"/>
                  </a:cxn>
                  <a:cxn ang="0">
                    <a:pos x="118" y="83"/>
                  </a:cxn>
                  <a:cxn ang="0">
                    <a:pos x="112" y="91"/>
                  </a:cxn>
                  <a:cxn ang="0">
                    <a:pos x="105" y="94"/>
                  </a:cxn>
                  <a:cxn ang="0">
                    <a:pos x="98" y="95"/>
                  </a:cxn>
                  <a:cxn ang="0">
                    <a:pos x="88" y="94"/>
                  </a:cxn>
                  <a:cxn ang="0">
                    <a:pos x="78" y="89"/>
                  </a:cxn>
                  <a:cxn ang="0">
                    <a:pos x="68" y="85"/>
                  </a:cxn>
                  <a:cxn ang="0">
                    <a:pos x="56" y="78"/>
                  </a:cxn>
                  <a:cxn ang="0">
                    <a:pos x="45" y="72"/>
                  </a:cxn>
                  <a:cxn ang="0">
                    <a:pos x="33" y="65"/>
                  </a:cxn>
                  <a:cxn ang="0">
                    <a:pos x="23" y="59"/>
                  </a:cxn>
                  <a:cxn ang="0">
                    <a:pos x="14" y="53"/>
                  </a:cxn>
                  <a:cxn ang="0">
                    <a:pos x="7" y="46"/>
                  </a:cxn>
                  <a:cxn ang="0">
                    <a:pos x="1" y="39"/>
                  </a:cxn>
                  <a:cxn ang="0">
                    <a:pos x="0" y="30"/>
                  </a:cxn>
                  <a:cxn ang="0">
                    <a:pos x="0" y="20"/>
                  </a:cxn>
                </a:cxnLst>
                <a:rect l="0" t="0" r="r" b="b"/>
                <a:pathLst>
                  <a:path w="122" h="95">
                    <a:moveTo>
                      <a:pt x="0" y="20"/>
                    </a:moveTo>
                    <a:lnTo>
                      <a:pt x="3" y="9"/>
                    </a:lnTo>
                    <a:lnTo>
                      <a:pt x="7" y="3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30" y="3"/>
                    </a:lnTo>
                    <a:lnTo>
                      <a:pt x="40" y="7"/>
                    </a:lnTo>
                    <a:lnTo>
                      <a:pt x="50" y="11"/>
                    </a:lnTo>
                    <a:lnTo>
                      <a:pt x="60" y="16"/>
                    </a:lnTo>
                    <a:lnTo>
                      <a:pt x="72" y="20"/>
                    </a:lnTo>
                    <a:lnTo>
                      <a:pt x="83" y="27"/>
                    </a:lnTo>
                    <a:lnTo>
                      <a:pt x="95" y="34"/>
                    </a:lnTo>
                    <a:lnTo>
                      <a:pt x="105" y="43"/>
                    </a:lnTo>
                    <a:lnTo>
                      <a:pt x="112" y="52"/>
                    </a:lnTo>
                    <a:lnTo>
                      <a:pt x="119" y="60"/>
                    </a:lnTo>
                    <a:lnTo>
                      <a:pt x="122" y="68"/>
                    </a:lnTo>
                    <a:lnTo>
                      <a:pt x="122" y="73"/>
                    </a:lnTo>
                    <a:lnTo>
                      <a:pt x="118" y="83"/>
                    </a:lnTo>
                    <a:lnTo>
                      <a:pt x="112" y="91"/>
                    </a:lnTo>
                    <a:lnTo>
                      <a:pt x="105" y="94"/>
                    </a:lnTo>
                    <a:lnTo>
                      <a:pt x="98" y="95"/>
                    </a:lnTo>
                    <a:lnTo>
                      <a:pt x="88" y="94"/>
                    </a:lnTo>
                    <a:lnTo>
                      <a:pt x="78" y="89"/>
                    </a:lnTo>
                    <a:lnTo>
                      <a:pt x="68" y="85"/>
                    </a:lnTo>
                    <a:lnTo>
                      <a:pt x="56" y="78"/>
                    </a:lnTo>
                    <a:lnTo>
                      <a:pt x="45" y="72"/>
                    </a:lnTo>
                    <a:lnTo>
                      <a:pt x="33" y="65"/>
                    </a:lnTo>
                    <a:lnTo>
                      <a:pt x="23" y="59"/>
                    </a:lnTo>
                    <a:lnTo>
                      <a:pt x="14" y="53"/>
                    </a:lnTo>
                    <a:lnTo>
                      <a:pt x="7" y="46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32" name="Freeform 190"/>
              <p:cNvSpPr>
                <a:spLocks/>
              </p:cNvSpPr>
              <p:nvPr/>
            </p:nvSpPr>
            <p:spPr bwMode="auto">
              <a:xfrm rot="1285048">
                <a:off x="6776" y="6251"/>
                <a:ext cx="74" cy="98"/>
              </a:xfrm>
              <a:custGeom>
                <a:avLst/>
                <a:gdLst/>
                <a:ahLst/>
                <a:cxnLst>
                  <a:cxn ang="0">
                    <a:pos x="51" y="11"/>
                  </a:cxn>
                  <a:cxn ang="0">
                    <a:pos x="58" y="16"/>
                  </a:cxn>
                  <a:cxn ang="0">
                    <a:pos x="68" y="20"/>
                  </a:cxn>
                  <a:cxn ang="0">
                    <a:pos x="80" y="26"/>
                  </a:cxn>
                  <a:cxn ang="0">
                    <a:pos x="88" y="31"/>
                  </a:cxn>
                  <a:cxn ang="0">
                    <a:pos x="97" y="40"/>
                  </a:cxn>
                  <a:cxn ang="0">
                    <a:pos x="101" y="50"/>
                  </a:cxn>
                  <a:cxn ang="0">
                    <a:pos x="100" y="63"/>
                  </a:cxn>
                  <a:cxn ang="0">
                    <a:pos x="94" y="79"/>
                  </a:cxn>
                  <a:cxn ang="0">
                    <a:pos x="84" y="95"/>
                  </a:cxn>
                  <a:cxn ang="0">
                    <a:pos x="75" y="106"/>
                  </a:cxn>
                  <a:cxn ang="0">
                    <a:pos x="68" y="113"/>
                  </a:cxn>
                  <a:cxn ang="0">
                    <a:pos x="59" y="119"/>
                  </a:cxn>
                  <a:cxn ang="0">
                    <a:pos x="52" y="121"/>
                  </a:cxn>
                  <a:cxn ang="0">
                    <a:pos x="45" y="121"/>
                  </a:cxn>
                  <a:cxn ang="0">
                    <a:pos x="39" y="118"/>
                  </a:cxn>
                  <a:cxn ang="0">
                    <a:pos x="32" y="113"/>
                  </a:cxn>
                  <a:cxn ang="0">
                    <a:pos x="19" y="100"/>
                  </a:cxn>
                  <a:cxn ang="0">
                    <a:pos x="8" y="82"/>
                  </a:cxn>
                  <a:cxn ang="0">
                    <a:pos x="0" y="59"/>
                  </a:cxn>
                  <a:cxn ang="0">
                    <a:pos x="0" y="37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8" y="8"/>
                  </a:cxn>
                  <a:cxn ang="0">
                    <a:pos x="12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36" y="3"/>
                  </a:cxn>
                  <a:cxn ang="0">
                    <a:pos x="51" y="11"/>
                  </a:cxn>
                </a:cxnLst>
                <a:rect l="0" t="0" r="r" b="b"/>
                <a:pathLst>
                  <a:path w="101" h="121">
                    <a:moveTo>
                      <a:pt x="51" y="11"/>
                    </a:moveTo>
                    <a:lnTo>
                      <a:pt x="58" y="16"/>
                    </a:lnTo>
                    <a:lnTo>
                      <a:pt x="68" y="20"/>
                    </a:lnTo>
                    <a:lnTo>
                      <a:pt x="80" y="26"/>
                    </a:lnTo>
                    <a:lnTo>
                      <a:pt x="88" y="31"/>
                    </a:lnTo>
                    <a:lnTo>
                      <a:pt x="97" y="40"/>
                    </a:lnTo>
                    <a:lnTo>
                      <a:pt x="101" y="50"/>
                    </a:lnTo>
                    <a:lnTo>
                      <a:pt x="100" y="63"/>
                    </a:lnTo>
                    <a:lnTo>
                      <a:pt x="94" y="79"/>
                    </a:lnTo>
                    <a:lnTo>
                      <a:pt x="84" y="95"/>
                    </a:lnTo>
                    <a:lnTo>
                      <a:pt x="75" y="106"/>
                    </a:lnTo>
                    <a:lnTo>
                      <a:pt x="68" y="113"/>
                    </a:lnTo>
                    <a:lnTo>
                      <a:pt x="59" y="119"/>
                    </a:lnTo>
                    <a:lnTo>
                      <a:pt x="52" y="121"/>
                    </a:lnTo>
                    <a:lnTo>
                      <a:pt x="45" y="121"/>
                    </a:lnTo>
                    <a:lnTo>
                      <a:pt x="39" y="118"/>
                    </a:lnTo>
                    <a:lnTo>
                      <a:pt x="32" y="113"/>
                    </a:lnTo>
                    <a:lnTo>
                      <a:pt x="19" y="100"/>
                    </a:lnTo>
                    <a:lnTo>
                      <a:pt x="8" y="82"/>
                    </a:lnTo>
                    <a:lnTo>
                      <a:pt x="0" y="59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8" y="8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6" y="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33" name="Freeform 191"/>
              <p:cNvSpPr>
                <a:spLocks/>
              </p:cNvSpPr>
              <p:nvPr/>
            </p:nvSpPr>
            <p:spPr bwMode="auto">
              <a:xfrm rot="1285048">
                <a:off x="6754" y="6342"/>
                <a:ext cx="34" cy="5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6"/>
                  </a:cxn>
                  <a:cxn ang="0">
                    <a:pos x="25" y="10"/>
                  </a:cxn>
                  <a:cxn ang="0">
                    <a:pos x="36" y="14"/>
                  </a:cxn>
                  <a:cxn ang="0">
                    <a:pos x="46" y="16"/>
                  </a:cxn>
                  <a:cxn ang="0">
                    <a:pos x="36" y="33"/>
                  </a:cxn>
                  <a:cxn ang="0">
                    <a:pos x="25" y="50"/>
                  </a:cxn>
                  <a:cxn ang="0">
                    <a:pos x="14" y="63"/>
                  </a:cxn>
                  <a:cxn ang="0">
                    <a:pos x="4" y="66"/>
                  </a:cxn>
                  <a:cxn ang="0">
                    <a:pos x="0" y="56"/>
                  </a:cxn>
                  <a:cxn ang="0">
                    <a:pos x="2" y="39"/>
                  </a:cxn>
                  <a:cxn ang="0">
                    <a:pos x="7" y="19"/>
                  </a:cxn>
                  <a:cxn ang="0">
                    <a:pos x="10" y="0"/>
                  </a:cxn>
                </a:cxnLst>
                <a:rect l="0" t="0" r="r" b="b"/>
                <a:pathLst>
                  <a:path w="46" h="66">
                    <a:moveTo>
                      <a:pt x="10" y="0"/>
                    </a:moveTo>
                    <a:lnTo>
                      <a:pt x="17" y="6"/>
                    </a:lnTo>
                    <a:lnTo>
                      <a:pt x="25" y="10"/>
                    </a:lnTo>
                    <a:lnTo>
                      <a:pt x="36" y="14"/>
                    </a:lnTo>
                    <a:lnTo>
                      <a:pt x="46" y="16"/>
                    </a:lnTo>
                    <a:lnTo>
                      <a:pt x="36" y="33"/>
                    </a:lnTo>
                    <a:lnTo>
                      <a:pt x="25" y="50"/>
                    </a:lnTo>
                    <a:lnTo>
                      <a:pt x="14" y="63"/>
                    </a:lnTo>
                    <a:lnTo>
                      <a:pt x="4" y="66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7" y="1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</p:grpSp>
        <p:sp>
          <p:nvSpPr>
            <p:cNvPr id="5" name="Freeform 192"/>
            <p:cNvSpPr>
              <a:spLocks/>
            </p:cNvSpPr>
            <p:nvPr/>
          </p:nvSpPr>
          <p:spPr bwMode="auto">
            <a:xfrm rot="20314952" flipH="1">
              <a:off x="6156" y="8814"/>
              <a:ext cx="192" cy="520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1" y="626"/>
                </a:cxn>
                <a:cxn ang="0">
                  <a:pos x="5" y="597"/>
                </a:cxn>
                <a:cxn ang="0">
                  <a:pos x="13" y="564"/>
                </a:cxn>
                <a:cxn ang="0">
                  <a:pos x="21" y="525"/>
                </a:cxn>
                <a:cxn ang="0">
                  <a:pos x="31" y="483"/>
                </a:cxn>
                <a:cxn ang="0">
                  <a:pos x="44" y="437"/>
                </a:cxn>
                <a:cxn ang="0">
                  <a:pos x="59" y="390"/>
                </a:cxn>
                <a:cxn ang="0">
                  <a:pos x="75" y="341"/>
                </a:cxn>
                <a:cxn ang="0">
                  <a:pos x="93" y="292"/>
                </a:cxn>
                <a:cxn ang="0">
                  <a:pos x="113" y="243"/>
                </a:cxn>
                <a:cxn ang="0">
                  <a:pos x="134" y="197"/>
                </a:cxn>
                <a:cxn ang="0">
                  <a:pos x="157" y="152"/>
                </a:cxn>
                <a:cxn ang="0">
                  <a:pos x="181" y="113"/>
                </a:cxn>
                <a:cxn ang="0">
                  <a:pos x="207" y="77"/>
                </a:cxn>
                <a:cxn ang="0">
                  <a:pos x="234" y="47"/>
                </a:cxn>
                <a:cxn ang="0">
                  <a:pos x="262" y="24"/>
                </a:cxn>
                <a:cxn ang="0">
                  <a:pos x="263" y="15"/>
                </a:cxn>
                <a:cxn ang="0">
                  <a:pos x="262" y="8"/>
                </a:cxn>
                <a:cxn ang="0">
                  <a:pos x="257" y="4"/>
                </a:cxn>
                <a:cxn ang="0">
                  <a:pos x="252" y="0"/>
                </a:cxn>
                <a:cxn ang="0">
                  <a:pos x="244" y="0"/>
                </a:cxn>
                <a:cxn ang="0">
                  <a:pos x="236" y="3"/>
                </a:cxn>
                <a:cxn ang="0">
                  <a:pos x="226" y="10"/>
                </a:cxn>
                <a:cxn ang="0">
                  <a:pos x="214" y="20"/>
                </a:cxn>
                <a:cxn ang="0">
                  <a:pos x="197" y="46"/>
                </a:cxn>
                <a:cxn ang="0">
                  <a:pos x="168" y="98"/>
                </a:cxn>
                <a:cxn ang="0">
                  <a:pos x="135" y="167"/>
                </a:cxn>
                <a:cxn ang="0">
                  <a:pos x="99" y="252"/>
                </a:cxn>
                <a:cxn ang="0">
                  <a:pos x="63" y="347"/>
                </a:cxn>
                <a:cxn ang="0">
                  <a:pos x="33" y="447"/>
                </a:cxn>
                <a:cxn ang="0">
                  <a:pos x="11" y="548"/>
                </a:cxn>
                <a:cxn ang="0">
                  <a:pos x="0" y="646"/>
                </a:cxn>
              </a:cxnLst>
              <a:rect l="0" t="0" r="r" b="b"/>
              <a:pathLst>
                <a:path w="263" h="646">
                  <a:moveTo>
                    <a:pt x="0" y="646"/>
                  </a:moveTo>
                  <a:lnTo>
                    <a:pt x="1" y="626"/>
                  </a:lnTo>
                  <a:lnTo>
                    <a:pt x="5" y="597"/>
                  </a:lnTo>
                  <a:lnTo>
                    <a:pt x="13" y="564"/>
                  </a:lnTo>
                  <a:lnTo>
                    <a:pt x="21" y="525"/>
                  </a:lnTo>
                  <a:lnTo>
                    <a:pt x="31" y="483"/>
                  </a:lnTo>
                  <a:lnTo>
                    <a:pt x="44" y="437"/>
                  </a:lnTo>
                  <a:lnTo>
                    <a:pt x="59" y="390"/>
                  </a:lnTo>
                  <a:lnTo>
                    <a:pt x="75" y="341"/>
                  </a:lnTo>
                  <a:lnTo>
                    <a:pt x="93" y="292"/>
                  </a:lnTo>
                  <a:lnTo>
                    <a:pt x="113" y="243"/>
                  </a:lnTo>
                  <a:lnTo>
                    <a:pt x="134" y="197"/>
                  </a:lnTo>
                  <a:lnTo>
                    <a:pt x="157" y="152"/>
                  </a:lnTo>
                  <a:lnTo>
                    <a:pt x="181" y="113"/>
                  </a:lnTo>
                  <a:lnTo>
                    <a:pt x="207" y="77"/>
                  </a:lnTo>
                  <a:lnTo>
                    <a:pt x="234" y="47"/>
                  </a:lnTo>
                  <a:lnTo>
                    <a:pt x="262" y="24"/>
                  </a:lnTo>
                  <a:lnTo>
                    <a:pt x="263" y="15"/>
                  </a:lnTo>
                  <a:lnTo>
                    <a:pt x="262" y="8"/>
                  </a:lnTo>
                  <a:lnTo>
                    <a:pt x="257" y="4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36" y="3"/>
                  </a:lnTo>
                  <a:lnTo>
                    <a:pt x="226" y="10"/>
                  </a:lnTo>
                  <a:lnTo>
                    <a:pt x="214" y="20"/>
                  </a:lnTo>
                  <a:lnTo>
                    <a:pt x="197" y="46"/>
                  </a:lnTo>
                  <a:lnTo>
                    <a:pt x="168" y="98"/>
                  </a:lnTo>
                  <a:lnTo>
                    <a:pt x="135" y="167"/>
                  </a:lnTo>
                  <a:lnTo>
                    <a:pt x="99" y="252"/>
                  </a:lnTo>
                  <a:lnTo>
                    <a:pt x="63" y="347"/>
                  </a:lnTo>
                  <a:lnTo>
                    <a:pt x="33" y="447"/>
                  </a:lnTo>
                  <a:lnTo>
                    <a:pt x="11" y="548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grpSp>
        <p:nvGrpSpPr>
          <p:cNvPr id="34" name="Group 133"/>
          <p:cNvGrpSpPr>
            <a:grpSpLocks/>
          </p:cNvGrpSpPr>
          <p:nvPr/>
        </p:nvGrpSpPr>
        <p:grpSpPr bwMode="auto">
          <a:xfrm>
            <a:off x="3571868" y="1785926"/>
            <a:ext cx="1428760" cy="1325566"/>
            <a:chOff x="1311" y="9175"/>
            <a:chExt cx="1197" cy="1300"/>
          </a:xfrm>
        </p:grpSpPr>
        <p:sp>
          <p:nvSpPr>
            <p:cNvPr id="35" name="Freeform 134"/>
            <p:cNvSpPr>
              <a:spLocks/>
            </p:cNvSpPr>
            <p:nvPr/>
          </p:nvSpPr>
          <p:spPr bwMode="auto">
            <a:xfrm>
              <a:off x="1311" y="9175"/>
              <a:ext cx="1197" cy="1300"/>
            </a:xfrm>
            <a:custGeom>
              <a:avLst/>
              <a:gdLst/>
              <a:ahLst/>
              <a:cxnLst>
                <a:cxn ang="0">
                  <a:pos x="362" y="39"/>
                </a:cxn>
                <a:cxn ang="0">
                  <a:pos x="186" y="147"/>
                </a:cxn>
                <a:cxn ang="0">
                  <a:pos x="62" y="310"/>
                </a:cxn>
                <a:cxn ang="0">
                  <a:pos x="3" y="510"/>
                </a:cxn>
                <a:cxn ang="0">
                  <a:pos x="26" y="733"/>
                </a:cxn>
                <a:cxn ang="0">
                  <a:pos x="129" y="925"/>
                </a:cxn>
                <a:cxn ang="0">
                  <a:pos x="296" y="1061"/>
                </a:cxn>
                <a:cxn ang="0">
                  <a:pos x="506" y="1126"/>
                </a:cxn>
                <a:cxn ang="0">
                  <a:pos x="732" y="1103"/>
                </a:cxn>
                <a:cxn ang="0">
                  <a:pos x="924" y="1001"/>
                </a:cxn>
                <a:cxn ang="0">
                  <a:pos x="1060" y="834"/>
                </a:cxn>
                <a:cxn ang="0">
                  <a:pos x="1125" y="622"/>
                </a:cxn>
                <a:cxn ang="0">
                  <a:pos x="1104" y="400"/>
                </a:cxn>
                <a:cxn ang="0">
                  <a:pos x="1004" y="212"/>
                </a:cxn>
                <a:cxn ang="0">
                  <a:pos x="841" y="73"/>
                </a:cxn>
                <a:cxn ang="0">
                  <a:pos x="636" y="4"/>
                </a:cxn>
                <a:cxn ang="0">
                  <a:pos x="624" y="42"/>
                </a:cxn>
                <a:cxn ang="0">
                  <a:pos x="564" y="66"/>
                </a:cxn>
                <a:cxn ang="0">
                  <a:pos x="674" y="121"/>
                </a:cxn>
                <a:cxn ang="0">
                  <a:pos x="787" y="217"/>
                </a:cxn>
                <a:cxn ang="0">
                  <a:pos x="818" y="321"/>
                </a:cxn>
                <a:cxn ang="0">
                  <a:pos x="805" y="432"/>
                </a:cxn>
                <a:cxn ang="0">
                  <a:pos x="764" y="516"/>
                </a:cxn>
                <a:cxn ang="0">
                  <a:pos x="693" y="577"/>
                </a:cxn>
                <a:cxn ang="0">
                  <a:pos x="646" y="575"/>
                </a:cxn>
                <a:cxn ang="0">
                  <a:pos x="643" y="498"/>
                </a:cxn>
                <a:cxn ang="0">
                  <a:pos x="669" y="441"/>
                </a:cxn>
                <a:cxn ang="0">
                  <a:pos x="706" y="347"/>
                </a:cxn>
                <a:cxn ang="0">
                  <a:pos x="713" y="259"/>
                </a:cxn>
                <a:cxn ang="0">
                  <a:pos x="656" y="186"/>
                </a:cxn>
                <a:cxn ang="0">
                  <a:pos x="553" y="164"/>
                </a:cxn>
                <a:cxn ang="0">
                  <a:pos x="480" y="193"/>
                </a:cxn>
                <a:cxn ang="0">
                  <a:pos x="428" y="276"/>
                </a:cxn>
                <a:cxn ang="0">
                  <a:pos x="337" y="337"/>
                </a:cxn>
                <a:cxn ang="0">
                  <a:pos x="300" y="360"/>
                </a:cxn>
                <a:cxn ang="0">
                  <a:pos x="314" y="373"/>
                </a:cxn>
                <a:cxn ang="0">
                  <a:pos x="424" y="348"/>
                </a:cxn>
                <a:cxn ang="0">
                  <a:pos x="504" y="333"/>
                </a:cxn>
                <a:cxn ang="0">
                  <a:pos x="549" y="351"/>
                </a:cxn>
                <a:cxn ang="0">
                  <a:pos x="536" y="383"/>
                </a:cxn>
                <a:cxn ang="0">
                  <a:pos x="440" y="461"/>
                </a:cxn>
                <a:cxn ang="0">
                  <a:pos x="386" y="546"/>
                </a:cxn>
                <a:cxn ang="0">
                  <a:pos x="316" y="497"/>
                </a:cxn>
                <a:cxn ang="0">
                  <a:pos x="271" y="384"/>
                </a:cxn>
                <a:cxn ang="0">
                  <a:pos x="297" y="259"/>
                </a:cxn>
                <a:cxn ang="0">
                  <a:pos x="399" y="131"/>
                </a:cxn>
                <a:cxn ang="0">
                  <a:pos x="487" y="94"/>
                </a:cxn>
                <a:cxn ang="0">
                  <a:pos x="470" y="42"/>
                </a:cxn>
                <a:cxn ang="0">
                  <a:pos x="513" y="0"/>
                </a:cxn>
              </a:cxnLst>
              <a:rect l="0" t="0" r="r" b="b"/>
              <a:pathLst>
                <a:path w="1128" h="1129">
                  <a:moveTo>
                    <a:pt x="516" y="3"/>
                  </a:moveTo>
                  <a:lnTo>
                    <a:pt x="463" y="10"/>
                  </a:lnTo>
                  <a:lnTo>
                    <a:pt x="411" y="22"/>
                  </a:lnTo>
                  <a:lnTo>
                    <a:pt x="362" y="39"/>
                  </a:lnTo>
                  <a:lnTo>
                    <a:pt x="314" y="59"/>
                  </a:lnTo>
                  <a:lnTo>
                    <a:pt x="268" y="85"/>
                  </a:lnTo>
                  <a:lnTo>
                    <a:pt x="227" y="114"/>
                  </a:lnTo>
                  <a:lnTo>
                    <a:pt x="186" y="147"/>
                  </a:lnTo>
                  <a:lnTo>
                    <a:pt x="150" y="183"/>
                  </a:lnTo>
                  <a:lnTo>
                    <a:pt x="117" y="222"/>
                  </a:lnTo>
                  <a:lnTo>
                    <a:pt x="88" y="264"/>
                  </a:lnTo>
                  <a:lnTo>
                    <a:pt x="62" y="310"/>
                  </a:lnTo>
                  <a:lnTo>
                    <a:pt x="41" y="356"/>
                  </a:lnTo>
                  <a:lnTo>
                    <a:pt x="23" y="406"/>
                  </a:lnTo>
                  <a:lnTo>
                    <a:pt x="11" y="456"/>
                  </a:lnTo>
                  <a:lnTo>
                    <a:pt x="3" y="510"/>
                  </a:lnTo>
                  <a:lnTo>
                    <a:pt x="0" y="565"/>
                  </a:lnTo>
                  <a:lnTo>
                    <a:pt x="3" y="622"/>
                  </a:lnTo>
                  <a:lnTo>
                    <a:pt x="12" y="678"/>
                  </a:lnTo>
                  <a:lnTo>
                    <a:pt x="26" y="733"/>
                  </a:lnTo>
                  <a:lnTo>
                    <a:pt x="45" y="785"/>
                  </a:lnTo>
                  <a:lnTo>
                    <a:pt x="68" y="834"/>
                  </a:lnTo>
                  <a:lnTo>
                    <a:pt x="97" y="880"/>
                  </a:lnTo>
                  <a:lnTo>
                    <a:pt x="129" y="925"/>
                  </a:lnTo>
                  <a:lnTo>
                    <a:pt x="166" y="963"/>
                  </a:lnTo>
                  <a:lnTo>
                    <a:pt x="205" y="1001"/>
                  </a:lnTo>
                  <a:lnTo>
                    <a:pt x="248" y="1033"/>
                  </a:lnTo>
                  <a:lnTo>
                    <a:pt x="296" y="1061"/>
                  </a:lnTo>
                  <a:lnTo>
                    <a:pt x="345" y="1084"/>
                  </a:lnTo>
                  <a:lnTo>
                    <a:pt x="396" y="1103"/>
                  </a:lnTo>
                  <a:lnTo>
                    <a:pt x="450" y="1117"/>
                  </a:lnTo>
                  <a:lnTo>
                    <a:pt x="506" y="1126"/>
                  </a:lnTo>
                  <a:lnTo>
                    <a:pt x="564" y="1129"/>
                  </a:lnTo>
                  <a:lnTo>
                    <a:pt x="621" y="1126"/>
                  </a:lnTo>
                  <a:lnTo>
                    <a:pt x="677" y="1117"/>
                  </a:lnTo>
                  <a:lnTo>
                    <a:pt x="732" y="1103"/>
                  </a:lnTo>
                  <a:lnTo>
                    <a:pt x="784" y="1084"/>
                  </a:lnTo>
                  <a:lnTo>
                    <a:pt x="833" y="1061"/>
                  </a:lnTo>
                  <a:lnTo>
                    <a:pt x="879" y="1033"/>
                  </a:lnTo>
                  <a:lnTo>
                    <a:pt x="924" y="1001"/>
                  </a:lnTo>
                  <a:lnTo>
                    <a:pt x="962" y="963"/>
                  </a:lnTo>
                  <a:lnTo>
                    <a:pt x="1000" y="925"/>
                  </a:lnTo>
                  <a:lnTo>
                    <a:pt x="1032" y="880"/>
                  </a:lnTo>
                  <a:lnTo>
                    <a:pt x="1060" y="834"/>
                  </a:lnTo>
                  <a:lnTo>
                    <a:pt x="1083" y="785"/>
                  </a:lnTo>
                  <a:lnTo>
                    <a:pt x="1102" y="733"/>
                  </a:lnTo>
                  <a:lnTo>
                    <a:pt x="1116" y="678"/>
                  </a:lnTo>
                  <a:lnTo>
                    <a:pt x="1125" y="622"/>
                  </a:lnTo>
                  <a:lnTo>
                    <a:pt x="1128" y="565"/>
                  </a:lnTo>
                  <a:lnTo>
                    <a:pt x="1125" y="508"/>
                  </a:lnTo>
                  <a:lnTo>
                    <a:pt x="1116" y="454"/>
                  </a:lnTo>
                  <a:lnTo>
                    <a:pt x="1104" y="400"/>
                  </a:lnTo>
                  <a:lnTo>
                    <a:pt x="1085" y="348"/>
                  </a:lnTo>
                  <a:lnTo>
                    <a:pt x="1062" y="301"/>
                  </a:lnTo>
                  <a:lnTo>
                    <a:pt x="1034" y="255"/>
                  </a:lnTo>
                  <a:lnTo>
                    <a:pt x="1004" y="212"/>
                  </a:lnTo>
                  <a:lnTo>
                    <a:pt x="968" y="171"/>
                  </a:lnTo>
                  <a:lnTo>
                    <a:pt x="929" y="135"/>
                  </a:lnTo>
                  <a:lnTo>
                    <a:pt x="888" y="102"/>
                  </a:lnTo>
                  <a:lnTo>
                    <a:pt x="841" y="73"/>
                  </a:lnTo>
                  <a:lnTo>
                    <a:pt x="794" y="49"/>
                  </a:lnTo>
                  <a:lnTo>
                    <a:pt x="744" y="30"/>
                  </a:lnTo>
                  <a:lnTo>
                    <a:pt x="690" y="14"/>
                  </a:lnTo>
                  <a:lnTo>
                    <a:pt x="636" y="4"/>
                  </a:lnTo>
                  <a:lnTo>
                    <a:pt x="579" y="0"/>
                  </a:lnTo>
                  <a:lnTo>
                    <a:pt x="589" y="13"/>
                  </a:lnTo>
                  <a:lnTo>
                    <a:pt x="604" y="27"/>
                  </a:lnTo>
                  <a:lnTo>
                    <a:pt x="624" y="42"/>
                  </a:lnTo>
                  <a:lnTo>
                    <a:pt x="646" y="58"/>
                  </a:lnTo>
                  <a:lnTo>
                    <a:pt x="623" y="58"/>
                  </a:lnTo>
                  <a:lnTo>
                    <a:pt x="601" y="59"/>
                  </a:lnTo>
                  <a:lnTo>
                    <a:pt x="564" y="66"/>
                  </a:lnTo>
                  <a:lnTo>
                    <a:pt x="578" y="73"/>
                  </a:lnTo>
                  <a:lnTo>
                    <a:pt x="595" y="82"/>
                  </a:lnTo>
                  <a:lnTo>
                    <a:pt x="633" y="99"/>
                  </a:lnTo>
                  <a:lnTo>
                    <a:pt x="674" y="121"/>
                  </a:lnTo>
                  <a:lnTo>
                    <a:pt x="716" y="147"/>
                  </a:lnTo>
                  <a:lnTo>
                    <a:pt x="754" y="179"/>
                  </a:lnTo>
                  <a:lnTo>
                    <a:pt x="771" y="197"/>
                  </a:lnTo>
                  <a:lnTo>
                    <a:pt x="787" y="217"/>
                  </a:lnTo>
                  <a:lnTo>
                    <a:pt x="798" y="240"/>
                  </a:lnTo>
                  <a:lnTo>
                    <a:pt x="808" y="265"/>
                  </a:lnTo>
                  <a:lnTo>
                    <a:pt x="816" y="292"/>
                  </a:lnTo>
                  <a:lnTo>
                    <a:pt x="818" y="321"/>
                  </a:lnTo>
                  <a:lnTo>
                    <a:pt x="818" y="351"/>
                  </a:lnTo>
                  <a:lnTo>
                    <a:pt x="816" y="380"/>
                  </a:lnTo>
                  <a:lnTo>
                    <a:pt x="811" y="408"/>
                  </a:lnTo>
                  <a:lnTo>
                    <a:pt x="805" y="432"/>
                  </a:lnTo>
                  <a:lnTo>
                    <a:pt x="797" y="456"/>
                  </a:lnTo>
                  <a:lnTo>
                    <a:pt x="787" y="478"/>
                  </a:lnTo>
                  <a:lnTo>
                    <a:pt x="775" y="498"/>
                  </a:lnTo>
                  <a:lnTo>
                    <a:pt x="764" y="516"/>
                  </a:lnTo>
                  <a:lnTo>
                    <a:pt x="751" y="533"/>
                  </a:lnTo>
                  <a:lnTo>
                    <a:pt x="736" y="547"/>
                  </a:lnTo>
                  <a:lnTo>
                    <a:pt x="708" y="569"/>
                  </a:lnTo>
                  <a:lnTo>
                    <a:pt x="693" y="577"/>
                  </a:lnTo>
                  <a:lnTo>
                    <a:pt x="679" y="583"/>
                  </a:lnTo>
                  <a:lnTo>
                    <a:pt x="664" y="588"/>
                  </a:lnTo>
                  <a:lnTo>
                    <a:pt x="651" y="589"/>
                  </a:lnTo>
                  <a:lnTo>
                    <a:pt x="646" y="575"/>
                  </a:lnTo>
                  <a:lnTo>
                    <a:pt x="641" y="557"/>
                  </a:lnTo>
                  <a:lnTo>
                    <a:pt x="640" y="539"/>
                  </a:lnTo>
                  <a:lnTo>
                    <a:pt x="641" y="518"/>
                  </a:lnTo>
                  <a:lnTo>
                    <a:pt x="643" y="498"/>
                  </a:lnTo>
                  <a:lnTo>
                    <a:pt x="647" y="481"/>
                  </a:lnTo>
                  <a:lnTo>
                    <a:pt x="653" y="465"/>
                  </a:lnTo>
                  <a:lnTo>
                    <a:pt x="660" y="454"/>
                  </a:lnTo>
                  <a:lnTo>
                    <a:pt x="669" y="441"/>
                  </a:lnTo>
                  <a:lnTo>
                    <a:pt x="679" y="420"/>
                  </a:lnTo>
                  <a:lnTo>
                    <a:pt x="689" y="399"/>
                  </a:lnTo>
                  <a:lnTo>
                    <a:pt x="697" y="373"/>
                  </a:lnTo>
                  <a:lnTo>
                    <a:pt x="706" y="347"/>
                  </a:lnTo>
                  <a:lnTo>
                    <a:pt x="713" y="321"/>
                  </a:lnTo>
                  <a:lnTo>
                    <a:pt x="716" y="298"/>
                  </a:lnTo>
                  <a:lnTo>
                    <a:pt x="718" y="279"/>
                  </a:lnTo>
                  <a:lnTo>
                    <a:pt x="713" y="259"/>
                  </a:lnTo>
                  <a:lnTo>
                    <a:pt x="705" y="240"/>
                  </a:lnTo>
                  <a:lnTo>
                    <a:pt x="692" y="220"/>
                  </a:lnTo>
                  <a:lnTo>
                    <a:pt x="676" y="202"/>
                  </a:lnTo>
                  <a:lnTo>
                    <a:pt x="656" y="186"/>
                  </a:lnTo>
                  <a:lnTo>
                    <a:pt x="633" y="174"/>
                  </a:lnTo>
                  <a:lnTo>
                    <a:pt x="605" y="166"/>
                  </a:lnTo>
                  <a:lnTo>
                    <a:pt x="576" y="163"/>
                  </a:lnTo>
                  <a:lnTo>
                    <a:pt x="553" y="164"/>
                  </a:lnTo>
                  <a:lnTo>
                    <a:pt x="532" y="167"/>
                  </a:lnTo>
                  <a:lnTo>
                    <a:pt x="513" y="173"/>
                  </a:lnTo>
                  <a:lnTo>
                    <a:pt x="496" y="181"/>
                  </a:lnTo>
                  <a:lnTo>
                    <a:pt x="480" y="193"/>
                  </a:lnTo>
                  <a:lnTo>
                    <a:pt x="466" y="212"/>
                  </a:lnTo>
                  <a:lnTo>
                    <a:pt x="453" y="235"/>
                  </a:lnTo>
                  <a:lnTo>
                    <a:pt x="441" y="265"/>
                  </a:lnTo>
                  <a:lnTo>
                    <a:pt x="428" y="276"/>
                  </a:lnTo>
                  <a:lnTo>
                    <a:pt x="412" y="289"/>
                  </a:lnTo>
                  <a:lnTo>
                    <a:pt x="373" y="315"/>
                  </a:lnTo>
                  <a:lnTo>
                    <a:pt x="355" y="327"/>
                  </a:lnTo>
                  <a:lnTo>
                    <a:pt x="337" y="337"/>
                  </a:lnTo>
                  <a:lnTo>
                    <a:pt x="323" y="344"/>
                  </a:lnTo>
                  <a:lnTo>
                    <a:pt x="314" y="348"/>
                  </a:lnTo>
                  <a:lnTo>
                    <a:pt x="304" y="356"/>
                  </a:lnTo>
                  <a:lnTo>
                    <a:pt x="300" y="360"/>
                  </a:lnTo>
                  <a:lnTo>
                    <a:pt x="300" y="364"/>
                  </a:lnTo>
                  <a:lnTo>
                    <a:pt x="301" y="369"/>
                  </a:lnTo>
                  <a:lnTo>
                    <a:pt x="307" y="372"/>
                  </a:lnTo>
                  <a:lnTo>
                    <a:pt x="314" y="373"/>
                  </a:lnTo>
                  <a:lnTo>
                    <a:pt x="327" y="373"/>
                  </a:lnTo>
                  <a:lnTo>
                    <a:pt x="345" y="370"/>
                  </a:lnTo>
                  <a:lnTo>
                    <a:pt x="369" y="364"/>
                  </a:lnTo>
                  <a:lnTo>
                    <a:pt x="424" y="348"/>
                  </a:lnTo>
                  <a:lnTo>
                    <a:pt x="451" y="341"/>
                  </a:lnTo>
                  <a:lnTo>
                    <a:pt x="476" y="336"/>
                  </a:lnTo>
                  <a:lnTo>
                    <a:pt x="496" y="333"/>
                  </a:lnTo>
                  <a:lnTo>
                    <a:pt x="504" y="333"/>
                  </a:lnTo>
                  <a:lnTo>
                    <a:pt x="510" y="334"/>
                  </a:lnTo>
                  <a:lnTo>
                    <a:pt x="532" y="340"/>
                  </a:lnTo>
                  <a:lnTo>
                    <a:pt x="542" y="346"/>
                  </a:lnTo>
                  <a:lnTo>
                    <a:pt x="549" y="351"/>
                  </a:lnTo>
                  <a:lnTo>
                    <a:pt x="552" y="360"/>
                  </a:lnTo>
                  <a:lnTo>
                    <a:pt x="548" y="370"/>
                  </a:lnTo>
                  <a:lnTo>
                    <a:pt x="543" y="377"/>
                  </a:lnTo>
                  <a:lnTo>
                    <a:pt x="536" y="383"/>
                  </a:lnTo>
                  <a:lnTo>
                    <a:pt x="527" y="390"/>
                  </a:lnTo>
                  <a:lnTo>
                    <a:pt x="516" y="399"/>
                  </a:lnTo>
                  <a:lnTo>
                    <a:pt x="464" y="439"/>
                  </a:lnTo>
                  <a:lnTo>
                    <a:pt x="440" y="461"/>
                  </a:lnTo>
                  <a:lnTo>
                    <a:pt x="419" y="482"/>
                  </a:lnTo>
                  <a:lnTo>
                    <a:pt x="404" y="504"/>
                  </a:lnTo>
                  <a:lnTo>
                    <a:pt x="392" y="526"/>
                  </a:lnTo>
                  <a:lnTo>
                    <a:pt x="386" y="546"/>
                  </a:lnTo>
                  <a:lnTo>
                    <a:pt x="386" y="565"/>
                  </a:lnTo>
                  <a:lnTo>
                    <a:pt x="360" y="541"/>
                  </a:lnTo>
                  <a:lnTo>
                    <a:pt x="337" y="520"/>
                  </a:lnTo>
                  <a:lnTo>
                    <a:pt x="316" y="497"/>
                  </a:lnTo>
                  <a:lnTo>
                    <a:pt x="299" y="474"/>
                  </a:lnTo>
                  <a:lnTo>
                    <a:pt x="284" y="448"/>
                  </a:lnTo>
                  <a:lnTo>
                    <a:pt x="274" y="419"/>
                  </a:lnTo>
                  <a:lnTo>
                    <a:pt x="271" y="384"/>
                  </a:lnTo>
                  <a:lnTo>
                    <a:pt x="271" y="366"/>
                  </a:lnTo>
                  <a:lnTo>
                    <a:pt x="273" y="346"/>
                  </a:lnTo>
                  <a:lnTo>
                    <a:pt x="281" y="302"/>
                  </a:lnTo>
                  <a:lnTo>
                    <a:pt x="297" y="259"/>
                  </a:lnTo>
                  <a:lnTo>
                    <a:pt x="319" y="217"/>
                  </a:lnTo>
                  <a:lnTo>
                    <a:pt x="347" y="179"/>
                  </a:lnTo>
                  <a:lnTo>
                    <a:pt x="381" y="145"/>
                  </a:lnTo>
                  <a:lnTo>
                    <a:pt x="399" y="131"/>
                  </a:lnTo>
                  <a:lnTo>
                    <a:pt x="419" y="118"/>
                  </a:lnTo>
                  <a:lnTo>
                    <a:pt x="441" y="108"/>
                  </a:lnTo>
                  <a:lnTo>
                    <a:pt x="464" y="99"/>
                  </a:lnTo>
                  <a:lnTo>
                    <a:pt x="487" y="94"/>
                  </a:lnTo>
                  <a:lnTo>
                    <a:pt x="513" y="91"/>
                  </a:lnTo>
                  <a:lnTo>
                    <a:pt x="483" y="73"/>
                  </a:lnTo>
                  <a:lnTo>
                    <a:pt x="450" y="55"/>
                  </a:lnTo>
                  <a:lnTo>
                    <a:pt x="470" y="42"/>
                  </a:lnTo>
                  <a:lnTo>
                    <a:pt x="486" y="29"/>
                  </a:lnTo>
                  <a:lnTo>
                    <a:pt x="500" y="16"/>
                  </a:lnTo>
                  <a:lnTo>
                    <a:pt x="516" y="3"/>
                  </a:lnTo>
                  <a:lnTo>
                    <a:pt x="513" y="0"/>
                  </a:lnTo>
                  <a:lnTo>
                    <a:pt x="516" y="3"/>
                  </a:lnTo>
                  <a:close/>
                </a:path>
              </a:pathLst>
            </a:custGeom>
            <a:solidFill>
              <a:srgbClr val="99330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6" name="Freeform 135"/>
            <p:cNvSpPr>
              <a:spLocks/>
            </p:cNvSpPr>
            <p:nvPr/>
          </p:nvSpPr>
          <p:spPr bwMode="auto">
            <a:xfrm>
              <a:off x="1385" y="9359"/>
              <a:ext cx="665" cy="1056"/>
            </a:xfrm>
            <a:custGeom>
              <a:avLst/>
              <a:gdLst/>
              <a:ahLst/>
              <a:cxnLst>
                <a:cxn ang="0">
                  <a:pos x="432" y="73"/>
                </a:cxn>
                <a:cxn ang="0">
                  <a:pos x="491" y="40"/>
                </a:cxn>
                <a:cxn ang="0">
                  <a:pos x="532" y="43"/>
                </a:cxn>
                <a:cxn ang="0">
                  <a:pos x="578" y="66"/>
                </a:cxn>
                <a:cxn ang="0">
                  <a:pos x="597" y="106"/>
                </a:cxn>
                <a:cxn ang="0">
                  <a:pos x="594" y="157"/>
                </a:cxn>
                <a:cxn ang="0">
                  <a:pos x="560" y="260"/>
                </a:cxn>
                <a:cxn ang="0">
                  <a:pos x="512" y="348"/>
                </a:cxn>
                <a:cxn ang="0">
                  <a:pos x="505" y="410"/>
                </a:cxn>
                <a:cxn ang="0">
                  <a:pos x="542" y="475"/>
                </a:cxn>
                <a:cxn ang="0">
                  <a:pos x="602" y="560"/>
                </a:cxn>
                <a:cxn ang="0">
                  <a:pos x="626" y="651"/>
                </a:cxn>
                <a:cxn ang="0">
                  <a:pos x="606" y="750"/>
                </a:cxn>
                <a:cxn ang="0">
                  <a:pos x="550" y="838"/>
                </a:cxn>
                <a:cxn ang="0">
                  <a:pos x="504" y="884"/>
                </a:cxn>
                <a:cxn ang="0">
                  <a:pos x="443" y="845"/>
                </a:cxn>
                <a:cxn ang="0">
                  <a:pos x="384" y="831"/>
                </a:cxn>
                <a:cxn ang="0">
                  <a:pos x="377" y="857"/>
                </a:cxn>
                <a:cxn ang="0">
                  <a:pos x="429" y="910"/>
                </a:cxn>
                <a:cxn ang="0">
                  <a:pos x="334" y="881"/>
                </a:cxn>
                <a:cxn ang="0">
                  <a:pos x="211" y="811"/>
                </a:cxn>
                <a:cxn ang="0">
                  <a:pos x="119" y="727"/>
                </a:cxn>
                <a:cxn ang="0">
                  <a:pos x="54" y="632"/>
                </a:cxn>
                <a:cxn ang="0">
                  <a:pos x="15" y="531"/>
                </a:cxn>
                <a:cxn ang="0">
                  <a:pos x="0" y="426"/>
                </a:cxn>
                <a:cxn ang="0">
                  <a:pos x="8" y="322"/>
                </a:cxn>
                <a:cxn ang="0">
                  <a:pos x="36" y="224"/>
                </a:cxn>
                <a:cxn ang="0">
                  <a:pos x="83" y="135"/>
                </a:cxn>
                <a:cxn ang="0">
                  <a:pos x="148" y="59"/>
                </a:cxn>
                <a:cxn ang="0">
                  <a:pos x="227" y="0"/>
                </a:cxn>
                <a:cxn ang="0">
                  <a:pos x="162" y="125"/>
                </a:cxn>
                <a:cxn ang="0">
                  <a:pos x="145" y="239"/>
                </a:cxn>
                <a:cxn ang="0">
                  <a:pos x="168" y="335"/>
                </a:cxn>
                <a:cxn ang="0">
                  <a:pos x="223" y="413"/>
                </a:cxn>
                <a:cxn ang="0">
                  <a:pos x="302" y="469"/>
                </a:cxn>
                <a:cxn ang="0">
                  <a:pos x="380" y="498"/>
                </a:cxn>
                <a:cxn ang="0">
                  <a:pos x="424" y="502"/>
                </a:cxn>
                <a:cxn ang="0">
                  <a:pos x="442" y="491"/>
                </a:cxn>
                <a:cxn ang="0">
                  <a:pos x="433" y="469"/>
                </a:cxn>
                <a:cxn ang="0">
                  <a:pos x="400" y="448"/>
                </a:cxn>
                <a:cxn ang="0">
                  <a:pos x="367" y="423"/>
                </a:cxn>
                <a:cxn ang="0">
                  <a:pos x="400" y="353"/>
                </a:cxn>
                <a:cxn ang="0">
                  <a:pos x="469" y="266"/>
                </a:cxn>
                <a:cxn ang="0">
                  <a:pos x="522" y="214"/>
                </a:cxn>
                <a:cxn ang="0">
                  <a:pos x="531" y="177"/>
                </a:cxn>
                <a:cxn ang="0">
                  <a:pos x="504" y="144"/>
                </a:cxn>
                <a:cxn ang="0">
                  <a:pos x="440" y="106"/>
                </a:cxn>
                <a:cxn ang="0">
                  <a:pos x="410" y="95"/>
                </a:cxn>
              </a:cxnLst>
              <a:rect l="0" t="0" r="r" b="b"/>
              <a:pathLst>
                <a:path w="626" h="917">
                  <a:moveTo>
                    <a:pt x="410" y="95"/>
                  </a:moveTo>
                  <a:lnTo>
                    <a:pt x="420" y="83"/>
                  </a:lnTo>
                  <a:lnTo>
                    <a:pt x="432" y="73"/>
                  </a:lnTo>
                  <a:lnTo>
                    <a:pt x="460" y="53"/>
                  </a:lnTo>
                  <a:lnTo>
                    <a:pt x="475" y="44"/>
                  </a:lnTo>
                  <a:lnTo>
                    <a:pt x="491" y="40"/>
                  </a:lnTo>
                  <a:lnTo>
                    <a:pt x="505" y="37"/>
                  </a:lnTo>
                  <a:lnTo>
                    <a:pt x="518" y="39"/>
                  </a:lnTo>
                  <a:lnTo>
                    <a:pt x="532" y="43"/>
                  </a:lnTo>
                  <a:lnTo>
                    <a:pt x="548" y="47"/>
                  </a:lnTo>
                  <a:lnTo>
                    <a:pt x="564" y="55"/>
                  </a:lnTo>
                  <a:lnTo>
                    <a:pt x="578" y="66"/>
                  </a:lnTo>
                  <a:lnTo>
                    <a:pt x="590" y="82"/>
                  </a:lnTo>
                  <a:lnTo>
                    <a:pt x="594" y="93"/>
                  </a:lnTo>
                  <a:lnTo>
                    <a:pt x="597" y="106"/>
                  </a:lnTo>
                  <a:lnTo>
                    <a:pt x="599" y="121"/>
                  </a:lnTo>
                  <a:lnTo>
                    <a:pt x="597" y="138"/>
                  </a:lnTo>
                  <a:lnTo>
                    <a:pt x="594" y="157"/>
                  </a:lnTo>
                  <a:lnTo>
                    <a:pt x="590" y="180"/>
                  </a:lnTo>
                  <a:lnTo>
                    <a:pt x="576" y="223"/>
                  </a:lnTo>
                  <a:lnTo>
                    <a:pt x="560" y="260"/>
                  </a:lnTo>
                  <a:lnTo>
                    <a:pt x="542" y="292"/>
                  </a:lnTo>
                  <a:lnTo>
                    <a:pt x="527" y="321"/>
                  </a:lnTo>
                  <a:lnTo>
                    <a:pt x="512" y="348"/>
                  </a:lnTo>
                  <a:lnTo>
                    <a:pt x="505" y="373"/>
                  </a:lnTo>
                  <a:lnTo>
                    <a:pt x="502" y="397"/>
                  </a:lnTo>
                  <a:lnTo>
                    <a:pt x="505" y="410"/>
                  </a:lnTo>
                  <a:lnTo>
                    <a:pt x="509" y="423"/>
                  </a:lnTo>
                  <a:lnTo>
                    <a:pt x="524" y="449"/>
                  </a:lnTo>
                  <a:lnTo>
                    <a:pt x="542" y="475"/>
                  </a:lnTo>
                  <a:lnTo>
                    <a:pt x="563" y="501"/>
                  </a:lnTo>
                  <a:lnTo>
                    <a:pt x="583" y="530"/>
                  </a:lnTo>
                  <a:lnTo>
                    <a:pt x="602" y="560"/>
                  </a:lnTo>
                  <a:lnTo>
                    <a:pt x="616" y="593"/>
                  </a:lnTo>
                  <a:lnTo>
                    <a:pt x="625" y="631"/>
                  </a:lnTo>
                  <a:lnTo>
                    <a:pt x="626" y="651"/>
                  </a:lnTo>
                  <a:lnTo>
                    <a:pt x="626" y="671"/>
                  </a:lnTo>
                  <a:lnTo>
                    <a:pt x="619" y="713"/>
                  </a:lnTo>
                  <a:lnTo>
                    <a:pt x="606" y="750"/>
                  </a:lnTo>
                  <a:lnTo>
                    <a:pt x="589" y="783"/>
                  </a:lnTo>
                  <a:lnTo>
                    <a:pt x="570" y="813"/>
                  </a:lnTo>
                  <a:lnTo>
                    <a:pt x="550" y="838"/>
                  </a:lnTo>
                  <a:lnTo>
                    <a:pt x="531" y="858"/>
                  </a:lnTo>
                  <a:lnTo>
                    <a:pt x="515" y="874"/>
                  </a:lnTo>
                  <a:lnTo>
                    <a:pt x="504" y="884"/>
                  </a:lnTo>
                  <a:lnTo>
                    <a:pt x="485" y="868"/>
                  </a:lnTo>
                  <a:lnTo>
                    <a:pt x="465" y="855"/>
                  </a:lnTo>
                  <a:lnTo>
                    <a:pt x="443" y="845"/>
                  </a:lnTo>
                  <a:lnTo>
                    <a:pt x="423" y="837"/>
                  </a:lnTo>
                  <a:lnTo>
                    <a:pt x="403" y="832"/>
                  </a:lnTo>
                  <a:lnTo>
                    <a:pt x="384" y="831"/>
                  </a:lnTo>
                  <a:lnTo>
                    <a:pt x="368" y="832"/>
                  </a:lnTo>
                  <a:lnTo>
                    <a:pt x="355" y="837"/>
                  </a:lnTo>
                  <a:lnTo>
                    <a:pt x="377" y="857"/>
                  </a:lnTo>
                  <a:lnTo>
                    <a:pt x="401" y="880"/>
                  </a:lnTo>
                  <a:lnTo>
                    <a:pt x="421" y="901"/>
                  </a:lnTo>
                  <a:lnTo>
                    <a:pt x="429" y="910"/>
                  </a:lnTo>
                  <a:lnTo>
                    <a:pt x="432" y="917"/>
                  </a:lnTo>
                  <a:lnTo>
                    <a:pt x="381" y="900"/>
                  </a:lnTo>
                  <a:lnTo>
                    <a:pt x="334" y="881"/>
                  </a:lnTo>
                  <a:lnTo>
                    <a:pt x="289" y="860"/>
                  </a:lnTo>
                  <a:lnTo>
                    <a:pt x="249" y="837"/>
                  </a:lnTo>
                  <a:lnTo>
                    <a:pt x="211" y="811"/>
                  </a:lnTo>
                  <a:lnTo>
                    <a:pt x="178" y="785"/>
                  </a:lnTo>
                  <a:lnTo>
                    <a:pt x="146" y="756"/>
                  </a:lnTo>
                  <a:lnTo>
                    <a:pt x="119" y="727"/>
                  </a:lnTo>
                  <a:lnTo>
                    <a:pt x="95" y="697"/>
                  </a:lnTo>
                  <a:lnTo>
                    <a:pt x="73" y="665"/>
                  </a:lnTo>
                  <a:lnTo>
                    <a:pt x="54" y="632"/>
                  </a:lnTo>
                  <a:lnTo>
                    <a:pt x="38" y="599"/>
                  </a:lnTo>
                  <a:lnTo>
                    <a:pt x="25" y="564"/>
                  </a:lnTo>
                  <a:lnTo>
                    <a:pt x="15" y="531"/>
                  </a:lnTo>
                  <a:lnTo>
                    <a:pt x="8" y="497"/>
                  </a:lnTo>
                  <a:lnTo>
                    <a:pt x="2" y="461"/>
                  </a:lnTo>
                  <a:lnTo>
                    <a:pt x="0" y="426"/>
                  </a:lnTo>
                  <a:lnTo>
                    <a:pt x="1" y="392"/>
                  </a:lnTo>
                  <a:lnTo>
                    <a:pt x="2" y="357"/>
                  </a:lnTo>
                  <a:lnTo>
                    <a:pt x="8" y="322"/>
                  </a:lnTo>
                  <a:lnTo>
                    <a:pt x="15" y="289"/>
                  </a:lnTo>
                  <a:lnTo>
                    <a:pt x="24" y="256"/>
                  </a:lnTo>
                  <a:lnTo>
                    <a:pt x="36" y="224"/>
                  </a:lnTo>
                  <a:lnTo>
                    <a:pt x="50" y="194"/>
                  </a:lnTo>
                  <a:lnTo>
                    <a:pt x="66" y="164"/>
                  </a:lnTo>
                  <a:lnTo>
                    <a:pt x="83" y="135"/>
                  </a:lnTo>
                  <a:lnTo>
                    <a:pt x="102" y="109"/>
                  </a:lnTo>
                  <a:lnTo>
                    <a:pt x="123" y="83"/>
                  </a:lnTo>
                  <a:lnTo>
                    <a:pt x="148" y="59"/>
                  </a:lnTo>
                  <a:lnTo>
                    <a:pt x="172" y="37"/>
                  </a:lnTo>
                  <a:lnTo>
                    <a:pt x="198" y="17"/>
                  </a:lnTo>
                  <a:lnTo>
                    <a:pt x="227" y="0"/>
                  </a:lnTo>
                  <a:lnTo>
                    <a:pt x="200" y="43"/>
                  </a:lnTo>
                  <a:lnTo>
                    <a:pt x="178" y="85"/>
                  </a:lnTo>
                  <a:lnTo>
                    <a:pt x="162" y="125"/>
                  </a:lnTo>
                  <a:lnTo>
                    <a:pt x="152" y="165"/>
                  </a:lnTo>
                  <a:lnTo>
                    <a:pt x="146" y="203"/>
                  </a:lnTo>
                  <a:lnTo>
                    <a:pt x="145" y="239"/>
                  </a:lnTo>
                  <a:lnTo>
                    <a:pt x="149" y="272"/>
                  </a:lnTo>
                  <a:lnTo>
                    <a:pt x="157" y="305"/>
                  </a:lnTo>
                  <a:lnTo>
                    <a:pt x="168" y="335"/>
                  </a:lnTo>
                  <a:lnTo>
                    <a:pt x="184" y="363"/>
                  </a:lnTo>
                  <a:lnTo>
                    <a:pt x="201" y="389"/>
                  </a:lnTo>
                  <a:lnTo>
                    <a:pt x="223" y="413"/>
                  </a:lnTo>
                  <a:lnTo>
                    <a:pt x="247" y="435"/>
                  </a:lnTo>
                  <a:lnTo>
                    <a:pt x="273" y="453"/>
                  </a:lnTo>
                  <a:lnTo>
                    <a:pt x="302" y="469"/>
                  </a:lnTo>
                  <a:lnTo>
                    <a:pt x="332" y="482"/>
                  </a:lnTo>
                  <a:lnTo>
                    <a:pt x="358" y="491"/>
                  </a:lnTo>
                  <a:lnTo>
                    <a:pt x="380" y="498"/>
                  </a:lnTo>
                  <a:lnTo>
                    <a:pt x="398" y="501"/>
                  </a:lnTo>
                  <a:lnTo>
                    <a:pt x="413" y="502"/>
                  </a:lnTo>
                  <a:lnTo>
                    <a:pt x="424" y="502"/>
                  </a:lnTo>
                  <a:lnTo>
                    <a:pt x="433" y="500"/>
                  </a:lnTo>
                  <a:lnTo>
                    <a:pt x="439" y="495"/>
                  </a:lnTo>
                  <a:lnTo>
                    <a:pt x="442" y="491"/>
                  </a:lnTo>
                  <a:lnTo>
                    <a:pt x="442" y="484"/>
                  </a:lnTo>
                  <a:lnTo>
                    <a:pt x="439" y="477"/>
                  </a:lnTo>
                  <a:lnTo>
                    <a:pt x="433" y="469"/>
                  </a:lnTo>
                  <a:lnTo>
                    <a:pt x="424" y="462"/>
                  </a:lnTo>
                  <a:lnTo>
                    <a:pt x="414" y="455"/>
                  </a:lnTo>
                  <a:lnTo>
                    <a:pt x="400" y="448"/>
                  </a:lnTo>
                  <a:lnTo>
                    <a:pt x="384" y="441"/>
                  </a:lnTo>
                  <a:lnTo>
                    <a:pt x="365" y="435"/>
                  </a:lnTo>
                  <a:lnTo>
                    <a:pt x="367" y="423"/>
                  </a:lnTo>
                  <a:lnTo>
                    <a:pt x="370" y="410"/>
                  </a:lnTo>
                  <a:lnTo>
                    <a:pt x="383" y="381"/>
                  </a:lnTo>
                  <a:lnTo>
                    <a:pt x="400" y="353"/>
                  </a:lnTo>
                  <a:lnTo>
                    <a:pt x="421" y="322"/>
                  </a:lnTo>
                  <a:lnTo>
                    <a:pt x="446" y="292"/>
                  </a:lnTo>
                  <a:lnTo>
                    <a:pt x="469" y="266"/>
                  </a:lnTo>
                  <a:lnTo>
                    <a:pt x="491" y="245"/>
                  </a:lnTo>
                  <a:lnTo>
                    <a:pt x="509" y="227"/>
                  </a:lnTo>
                  <a:lnTo>
                    <a:pt x="522" y="214"/>
                  </a:lnTo>
                  <a:lnTo>
                    <a:pt x="530" y="201"/>
                  </a:lnTo>
                  <a:lnTo>
                    <a:pt x="532" y="188"/>
                  </a:lnTo>
                  <a:lnTo>
                    <a:pt x="531" y="177"/>
                  </a:lnTo>
                  <a:lnTo>
                    <a:pt x="527" y="165"/>
                  </a:lnTo>
                  <a:lnTo>
                    <a:pt x="519" y="157"/>
                  </a:lnTo>
                  <a:lnTo>
                    <a:pt x="504" y="144"/>
                  </a:lnTo>
                  <a:lnTo>
                    <a:pt x="486" y="131"/>
                  </a:lnTo>
                  <a:lnTo>
                    <a:pt x="466" y="118"/>
                  </a:lnTo>
                  <a:lnTo>
                    <a:pt x="440" y="106"/>
                  </a:lnTo>
                  <a:lnTo>
                    <a:pt x="410" y="95"/>
                  </a:lnTo>
                  <a:lnTo>
                    <a:pt x="407" y="95"/>
                  </a:lnTo>
                  <a:lnTo>
                    <a:pt x="410" y="95"/>
                  </a:lnTo>
                  <a:close/>
                </a:path>
              </a:pathLst>
            </a:custGeom>
            <a:gradFill rotWithShape="0">
              <a:gsLst>
                <a:gs pos="0">
                  <a:srgbClr val="FFCC99">
                    <a:gamma/>
                    <a:shade val="72549"/>
                    <a:invGamma/>
                  </a:srgbClr>
                </a:gs>
                <a:gs pos="100000">
                  <a:srgbClr val="FFCC99"/>
                </a:gs>
              </a:gsLst>
              <a:lin ang="0" scaled="1"/>
            </a:gra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2035" y="9318"/>
              <a:ext cx="389" cy="1090"/>
            </a:xfrm>
            <a:custGeom>
              <a:avLst/>
              <a:gdLst/>
              <a:ahLst/>
              <a:cxnLst>
                <a:cxn ang="0">
                  <a:pos x="138" y="23"/>
                </a:cxn>
                <a:cxn ang="0">
                  <a:pos x="193" y="66"/>
                </a:cxn>
                <a:cxn ang="0">
                  <a:pos x="242" y="116"/>
                </a:cxn>
                <a:cxn ang="0">
                  <a:pos x="282" y="173"/>
                </a:cxn>
                <a:cxn ang="0">
                  <a:pos x="316" y="232"/>
                </a:cxn>
                <a:cxn ang="0">
                  <a:pos x="342" y="295"/>
                </a:cxn>
                <a:cxn ang="0">
                  <a:pos x="360" y="361"/>
                </a:cxn>
                <a:cxn ang="0">
                  <a:pos x="367" y="429"/>
                </a:cxn>
                <a:cxn ang="0">
                  <a:pos x="365" y="497"/>
                </a:cxn>
                <a:cxn ang="0">
                  <a:pos x="354" y="564"/>
                </a:cxn>
                <a:cxn ang="0">
                  <a:pos x="332" y="632"/>
                </a:cxn>
                <a:cxn ang="0">
                  <a:pos x="298" y="698"/>
                </a:cxn>
                <a:cxn ang="0">
                  <a:pos x="253" y="760"/>
                </a:cxn>
                <a:cxn ang="0">
                  <a:pos x="197" y="819"/>
                </a:cxn>
                <a:cxn ang="0">
                  <a:pos x="128" y="875"/>
                </a:cxn>
                <a:cxn ang="0">
                  <a:pos x="46" y="924"/>
                </a:cxn>
                <a:cxn ang="0">
                  <a:pos x="13" y="929"/>
                </a:cxn>
                <a:cxn ang="0">
                  <a:pos x="37" y="881"/>
                </a:cxn>
                <a:cxn ang="0">
                  <a:pos x="66" y="795"/>
                </a:cxn>
                <a:cxn ang="0">
                  <a:pos x="79" y="700"/>
                </a:cxn>
                <a:cxn ang="0">
                  <a:pos x="76" y="638"/>
                </a:cxn>
                <a:cxn ang="0">
                  <a:pos x="63" y="585"/>
                </a:cxn>
                <a:cxn ang="0">
                  <a:pos x="37" y="543"/>
                </a:cxn>
                <a:cxn ang="0">
                  <a:pos x="38" y="515"/>
                </a:cxn>
                <a:cxn ang="0">
                  <a:pos x="80" y="479"/>
                </a:cxn>
                <a:cxn ang="0">
                  <a:pos x="123" y="430"/>
                </a:cxn>
                <a:cxn ang="0">
                  <a:pos x="161" y="370"/>
                </a:cxn>
                <a:cxn ang="0">
                  <a:pos x="187" y="298"/>
                </a:cxn>
                <a:cxn ang="0">
                  <a:pos x="195" y="220"/>
                </a:cxn>
                <a:cxn ang="0">
                  <a:pos x="182" y="135"/>
                </a:cxn>
                <a:cxn ang="0">
                  <a:pos x="141" y="47"/>
                </a:cxn>
                <a:cxn ang="0">
                  <a:pos x="108" y="3"/>
                </a:cxn>
                <a:cxn ang="0">
                  <a:pos x="108" y="3"/>
                </a:cxn>
              </a:cxnLst>
              <a:rect l="0" t="0" r="r" b="b"/>
              <a:pathLst>
                <a:path w="367" h="947">
                  <a:moveTo>
                    <a:pt x="108" y="3"/>
                  </a:moveTo>
                  <a:lnTo>
                    <a:pt x="138" y="23"/>
                  </a:lnTo>
                  <a:lnTo>
                    <a:pt x="165" y="43"/>
                  </a:lnTo>
                  <a:lnTo>
                    <a:pt x="193" y="66"/>
                  </a:lnTo>
                  <a:lnTo>
                    <a:pt x="217" y="91"/>
                  </a:lnTo>
                  <a:lnTo>
                    <a:pt x="242" y="116"/>
                  </a:lnTo>
                  <a:lnTo>
                    <a:pt x="263" y="144"/>
                  </a:lnTo>
                  <a:lnTo>
                    <a:pt x="282" y="173"/>
                  </a:lnTo>
                  <a:lnTo>
                    <a:pt x="301" y="201"/>
                  </a:lnTo>
                  <a:lnTo>
                    <a:pt x="316" y="232"/>
                  </a:lnTo>
                  <a:lnTo>
                    <a:pt x="329" y="263"/>
                  </a:lnTo>
                  <a:lnTo>
                    <a:pt x="342" y="295"/>
                  </a:lnTo>
                  <a:lnTo>
                    <a:pt x="351" y="328"/>
                  </a:lnTo>
                  <a:lnTo>
                    <a:pt x="360" y="361"/>
                  </a:lnTo>
                  <a:lnTo>
                    <a:pt x="364" y="394"/>
                  </a:lnTo>
                  <a:lnTo>
                    <a:pt x="367" y="429"/>
                  </a:lnTo>
                  <a:lnTo>
                    <a:pt x="367" y="462"/>
                  </a:lnTo>
                  <a:lnTo>
                    <a:pt x="365" y="497"/>
                  </a:lnTo>
                  <a:lnTo>
                    <a:pt x="361" y="531"/>
                  </a:lnTo>
                  <a:lnTo>
                    <a:pt x="354" y="564"/>
                  </a:lnTo>
                  <a:lnTo>
                    <a:pt x="344" y="599"/>
                  </a:lnTo>
                  <a:lnTo>
                    <a:pt x="332" y="632"/>
                  </a:lnTo>
                  <a:lnTo>
                    <a:pt x="316" y="665"/>
                  </a:lnTo>
                  <a:lnTo>
                    <a:pt x="298" y="698"/>
                  </a:lnTo>
                  <a:lnTo>
                    <a:pt x="278" y="730"/>
                  </a:lnTo>
                  <a:lnTo>
                    <a:pt x="253" y="760"/>
                  </a:lnTo>
                  <a:lnTo>
                    <a:pt x="227" y="790"/>
                  </a:lnTo>
                  <a:lnTo>
                    <a:pt x="197" y="819"/>
                  </a:lnTo>
                  <a:lnTo>
                    <a:pt x="164" y="848"/>
                  </a:lnTo>
                  <a:lnTo>
                    <a:pt x="128" y="875"/>
                  </a:lnTo>
                  <a:lnTo>
                    <a:pt x="89" y="900"/>
                  </a:lnTo>
                  <a:lnTo>
                    <a:pt x="46" y="924"/>
                  </a:lnTo>
                  <a:lnTo>
                    <a:pt x="0" y="947"/>
                  </a:lnTo>
                  <a:lnTo>
                    <a:pt x="13" y="929"/>
                  </a:lnTo>
                  <a:lnTo>
                    <a:pt x="26" y="907"/>
                  </a:lnTo>
                  <a:lnTo>
                    <a:pt x="37" y="881"/>
                  </a:lnTo>
                  <a:lnTo>
                    <a:pt x="49" y="854"/>
                  </a:lnTo>
                  <a:lnTo>
                    <a:pt x="66" y="795"/>
                  </a:lnTo>
                  <a:lnTo>
                    <a:pt x="76" y="731"/>
                  </a:lnTo>
                  <a:lnTo>
                    <a:pt x="79" y="700"/>
                  </a:lnTo>
                  <a:lnTo>
                    <a:pt x="79" y="668"/>
                  </a:lnTo>
                  <a:lnTo>
                    <a:pt x="76" y="638"/>
                  </a:lnTo>
                  <a:lnTo>
                    <a:pt x="72" y="610"/>
                  </a:lnTo>
                  <a:lnTo>
                    <a:pt x="63" y="585"/>
                  </a:lnTo>
                  <a:lnTo>
                    <a:pt x="51" y="561"/>
                  </a:lnTo>
                  <a:lnTo>
                    <a:pt x="37" y="543"/>
                  </a:lnTo>
                  <a:lnTo>
                    <a:pt x="20" y="527"/>
                  </a:lnTo>
                  <a:lnTo>
                    <a:pt x="38" y="515"/>
                  </a:lnTo>
                  <a:lnTo>
                    <a:pt x="60" y="500"/>
                  </a:lnTo>
                  <a:lnTo>
                    <a:pt x="80" y="479"/>
                  </a:lnTo>
                  <a:lnTo>
                    <a:pt x="102" y="456"/>
                  </a:lnTo>
                  <a:lnTo>
                    <a:pt x="123" y="430"/>
                  </a:lnTo>
                  <a:lnTo>
                    <a:pt x="142" y="402"/>
                  </a:lnTo>
                  <a:lnTo>
                    <a:pt x="161" y="370"/>
                  </a:lnTo>
                  <a:lnTo>
                    <a:pt x="175" y="335"/>
                  </a:lnTo>
                  <a:lnTo>
                    <a:pt x="187" y="298"/>
                  </a:lnTo>
                  <a:lnTo>
                    <a:pt x="193" y="260"/>
                  </a:lnTo>
                  <a:lnTo>
                    <a:pt x="195" y="220"/>
                  </a:lnTo>
                  <a:lnTo>
                    <a:pt x="193" y="178"/>
                  </a:lnTo>
                  <a:lnTo>
                    <a:pt x="182" y="135"/>
                  </a:lnTo>
                  <a:lnTo>
                    <a:pt x="165" y="92"/>
                  </a:lnTo>
                  <a:lnTo>
                    <a:pt x="141" y="47"/>
                  </a:lnTo>
                  <a:lnTo>
                    <a:pt x="125" y="26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108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667"/>
                    <a:invGamma/>
                  </a:srgbClr>
                </a:gs>
              </a:gsLst>
              <a:lin ang="0" scaled="1"/>
            </a:gra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8" name="Freeform 137"/>
            <p:cNvSpPr>
              <a:spLocks/>
            </p:cNvSpPr>
            <p:nvPr/>
          </p:nvSpPr>
          <p:spPr bwMode="auto">
            <a:xfrm>
              <a:off x="1894" y="9446"/>
              <a:ext cx="41" cy="45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27" y="37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7"/>
                </a:cxn>
                <a:cxn ang="0">
                  <a:pos x="38" y="11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6" y="33"/>
                </a:cxn>
                <a:cxn ang="0">
                  <a:pos x="12" y="37"/>
                </a:cxn>
                <a:cxn ang="0">
                  <a:pos x="20" y="39"/>
                </a:cxn>
                <a:cxn ang="0">
                  <a:pos x="17" y="36"/>
                </a:cxn>
                <a:cxn ang="0">
                  <a:pos x="20" y="3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7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39" y="17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grpSp>
        <p:nvGrpSpPr>
          <p:cNvPr id="39" name="Group 138"/>
          <p:cNvGrpSpPr>
            <a:grpSpLocks/>
          </p:cNvGrpSpPr>
          <p:nvPr/>
        </p:nvGrpSpPr>
        <p:grpSpPr bwMode="auto">
          <a:xfrm>
            <a:off x="6357950" y="4429132"/>
            <a:ext cx="1781183" cy="1354937"/>
            <a:chOff x="8207" y="8909"/>
            <a:chExt cx="1786" cy="1568"/>
          </a:xfrm>
        </p:grpSpPr>
        <p:sp>
          <p:nvSpPr>
            <p:cNvPr id="40" name="Freeform 139"/>
            <p:cNvSpPr>
              <a:spLocks/>
            </p:cNvSpPr>
            <p:nvPr/>
          </p:nvSpPr>
          <p:spPr bwMode="auto">
            <a:xfrm>
              <a:off x="8207" y="8909"/>
              <a:ext cx="1465" cy="1517"/>
            </a:xfrm>
            <a:custGeom>
              <a:avLst/>
              <a:gdLst/>
              <a:ahLst/>
              <a:cxnLst>
                <a:cxn ang="0">
                  <a:pos x="390" y="1066"/>
                </a:cxn>
                <a:cxn ang="0">
                  <a:pos x="232" y="1716"/>
                </a:cxn>
                <a:cxn ang="0">
                  <a:pos x="142" y="2175"/>
                </a:cxn>
                <a:cxn ang="0">
                  <a:pos x="96" y="2652"/>
                </a:cxn>
                <a:cxn ang="0">
                  <a:pos x="151" y="3003"/>
                </a:cxn>
                <a:cxn ang="0">
                  <a:pos x="227" y="2982"/>
                </a:cxn>
                <a:cxn ang="0">
                  <a:pos x="166" y="2894"/>
                </a:cxn>
                <a:cxn ang="0">
                  <a:pos x="149" y="2257"/>
                </a:cxn>
                <a:cxn ang="0">
                  <a:pos x="272" y="1637"/>
                </a:cxn>
                <a:cxn ang="0">
                  <a:pos x="417" y="1092"/>
                </a:cxn>
                <a:cxn ang="0">
                  <a:pos x="627" y="559"/>
                </a:cxn>
                <a:cxn ang="0">
                  <a:pos x="747" y="181"/>
                </a:cxn>
                <a:cxn ang="0">
                  <a:pos x="716" y="14"/>
                </a:cxn>
                <a:cxn ang="0">
                  <a:pos x="574" y="23"/>
                </a:cxn>
                <a:cxn ang="0">
                  <a:pos x="364" y="169"/>
                </a:cxn>
                <a:cxn ang="0">
                  <a:pos x="131" y="407"/>
                </a:cxn>
                <a:cxn ang="0">
                  <a:pos x="5" y="641"/>
                </a:cxn>
                <a:cxn ang="0">
                  <a:pos x="58" y="802"/>
                </a:cxn>
                <a:cxn ang="0">
                  <a:pos x="295" y="755"/>
                </a:cxn>
                <a:cxn ang="0">
                  <a:pos x="507" y="624"/>
                </a:cxn>
                <a:cxn ang="0">
                  <a:pos x="682" y="494"/>
                </a:cxn>
                <a:cxn ang="0">
                  <a:pos x="926" y="335"/>
                </a:cxn>
                <a:cxn ang="0">
                  <a:pos x="1180" y="231"/>
                </a:cxn>
                <a:cxn ang="0">
                  <a:pos x="1325" y="245"/>
                </a:cxn>
                <a:cxn ang="0">
                  <a:pos x="1340" y="349"/>
                </a:cxn>
                <a:cxn ang="0">
                  <a:pos x="1202" y="526"/>
                </a:cxn>
                <a:cxn ang="0">
                  <a:pos x="826" y="806"/>
                </a:cxn>
                <a:cxn ang="0">
                  <a:pos x="381" y="1331"/>
                </a:cxn>
                <a:cxn ang="0">
                  <a:pos x="408" y="1667"/>
                </a:cxn>
                <a:cxn ang="0">
                  <a:pos x="618" y="1662"/>
                </a:cxn>
                <a:cxn ang="0">
                  <a:pos x="744" y="1492"/>
                </a:cxn>
                <a:cxn ang="0">
                  <a:pos x="911" y="1395"/>
                </a:cxn>
                <a:cxn ang="0">
                  <a:pos x="996" y="1408"/>
                </a:cxn>
                <a:cxn ang="0">
                  <a:pos x="938" y="1367"/>
                </a:cxn>
                <a:cxn ang="0">
                  <a:pos x="833" y="1376"/>
                </a:cxn>
                <a:cxn ang="0">
                  <a:pos x="728" y="1462"/>
                </a:cxn>
                <a:cxn ang="0">
                  <a:pos x="566" y="1567"/>
                </a:cxn>
                <a:cxn ang="0">
                  <a:pos x="417" y="1470"/>
                </a:cxn>
                <a:cxn ang="0">
                  <a:pos x="500" y="1171"/>
                </a:cxn>
                <a:cxn ang="0">
                  <a:pos x="727" y="919"/>
                </a:cxn>
                <a:cxn ang="0">
                  <a:pos x="974" y="740"/>
                </a:cxn>
                <a:cxn ang="0">
                  <a:pos x="1251" y="553"/>
                </a:cxn>
                <a:cxn ang="0">
                  <a:pos x="1439" y="339"/>
                </a:cxn>
                <a:cxn ang="0">
                  <a:pos x="1448" y="188"/>
                </a:cxn>
                <a:cxn ang="0">
                  <a:pos x="1303" y="139"/>
                </a:cxn>
                <a:cxn ang="0">
                  <a:pos x="1031" y="219"/>
                </a:cxn>
                <a:cxn ang="0">
                  <a:pos x="688" y="439"/>
                </a:cxn>
                <a:cxn ang="0">
                  <a:pos x="465" y="573"/>
                </a:cxn>
                <a:cxn ang="0">
                  <a:pos x="274" y="639"/>
                </a:cxn>
                <a:cxn ang="0">
                  <a:pos x="141" y="638"/>
                </a:cxn>
                <a:cxn ang="0">
                  <a:pos x="94" y="566"/>
                </a:cxn>
                <a:cxn ang="0">
                  <a:pos x="161" y="424"/>
                </a:cxn>
                <a:cxn ang="0">
                  <a:pos x="423" y="173"/>
                </a:cxn>
                <a:cxn ang="0">
                  <a:pos x="601" y="152"/>
                </a:cxn>
              </a:cxnLst>
              <a:rect l="0" t="0" r="r" b="b"/>
              <a:pathLst>
                <a:path w="1465" h="3034">
                  <a:moveTo>
                    <a:pt x="595" y="359"/>
                  </a:moveTo>
                  <a:lnTo>
                    <a:pt x="548" y="513"/>
                  </a:lnTo>
                  <a:lnTo>
                    <a:pt x="505" y="661"/>
                  </a:lnTo>
                  <a:lnTo>
                    <a:pt x="463" y="802"/>
                  </a:lnTo>
                  <a:lnTo>
                    <a:pt x="425" y="937"/>
                  </a:lnTo>
                  <a:lnTo>
                    <a:pt x="390" y="1066"/>
                  </a:lnTo>
                  <a:lnTo>
                    <a:pt x="357" y="1189"/>
                  </a:lnTo>
                  <a:lnTo>
                    <a:pt x="328" y="1306"/>
                  </a:lnTo>
                  <a:lnTo>
                    <a:pt x="301" y="1417"/>
                  </a:lnTo>
                  <a:lnTo>
                    <a:pt x="275" y="1523"/>
                  </a:lnTo>
                  <a:lnTo>
                    <a:pt x="251" y="1622"/>
                  </a:lnTo>
                  <a:lnTo>
                    <a:pt x="232" y="1716"/>
                  </a:lnTo>
                  <a:lnTo>
                    <a:pt x="212" y="1806"/>
                  </a:lnTo>
                  <a:lnTo>
                    <a:pt x="194" y="1888"/>
                  </a:lnTo>
                  <a:lnTo>
                    <a:pt x="179" y="1965"/>
                  </a:lnTo>
                  <a:lnTo>
                    <a:pt x="166" y="2039"/>
                  </a:lnTo>
                  <a:lnTo>
                    <a:pt x="153" y="2107"/>
                  </a:lnTo>
                  <a:lnTo>
                    <a:pt x="142" y="2175"/>
                  </a:lnTo>
                  <a:lnTo>
                    <a:pt x="131" y="2249"/>
                  </a:lnTo>
                  <a:lnTo>
                    <a:pt x="121" y="2327"/>
                  </a:lnTo>
                  <a:lnTo>
                    <a:pt x="113" y="2408"/>
                  </a:lnTo>
                  <a:lnTo>
                    <a:pt x="104" y="2490"/>
                  </a:lnTo>
                  <a:lnTo>
                    <a:pt x="99" y="2572"/>
                  </a:lnTo>
                  <a:lnTo>
                    <a:pt x="96" y="2652"/>
                  </a:lnTo>
                  <a:lnTo>
                    <a:pt x="96" y="2728"/>
                  </a:lnTo>
                  <a:lnTo>
                    <a:pt x="99" y="2797"/>
                  </a:lnTo>
                  <a:lnTo>
                    <a:pt x="106" y="2863"/>
                  </a:lnTo>
                  <a:lnTo>
                    <a:pt x="116" y="2920"/>
                  </a:lnTo>
                  <a:lnTo>
                    <a:pt x="131" y="2967"/>
                  </a:lnTo>
                  <a:lnTo>
                    <a:pt x="151" y="3003"/>
                  </a:lnTo>
                  <a:lnTo>
                    <a:pt x="176" y="3026"/>
                  </a:lnTo>
                  <a:lnTo>
                    <a:pt x="207" y="3034"/>
                  </a:lnTo>
                  <a:lnTo>
                    <a:pt x="243" y="3027"/>
                  </a:lnTo>
                  <a:lnTo>
                    <a:pt x="237" y="3011"/>
                  </a:lnTo>
                  <a:lnTo>
                    <a:pt x="233" y="2996"/>
                  </a:lnTo>
                  <a:lnTo>
                    <a:pt x="227" y="2982"/>
                  </a:lnTo>
                  <a:lnTo>
                    <a:pt x="221" y="2970"/>
                  </a:lnTo>
                  <a:lnTo>
                    <a:pt x="216" y="2959"/>
                  </a:lnTo>
                  <a:lnTo>
                    <a:pt x="210" y="2947"/>
                  </a:lnTo>
                  <a:lnTo>
                    <a:pt x="206" y="2933"/>
                  </a:lnTo>
                  <a:lnTo>
                    <a:pt x="200" y="2917"/>
                  </a:lnTo>
                  <a:lnTo>
                    <a:pt x="166" y="2894"/>
                  </a:lnTo>
                  <a:lnTo>
                    <a:pt x="142" y="2833"/>
                  </a:lnTo>
                  <a:lnTo>
                    <a:pt x="128" y="2740"/>
                  </a:lnTo>
                  <a:lnTo>
                    <a:pt x="124" y="2627"/>
                  </a:lnTo>
                  <a:lnTo>
                    <a:pt x="126" y="2502"/>
                  </a:lnTo>
                  <a:lnTo>
                    <a:pt x="134" y="2377"/>
                  </a:lnTo>
                  <a:lnTo>
                    <a:pt x="149" y="2257"/>
                  </a:lnTo>
                  <a:lnTo>
                    <a:pt x="166" y="2155"/>
                  </a:lnTo>
                  <a:lnTo>
                    <a:pt x="187" y="2044"/>
                  </a:lnTo>
                  <a:lnTo>
                    <a:pt x="209" y="1938"/>
                  </a:lnTo>
                  <a:lnTo>
                    <a:pt x="230" y="1833"/>
                  </a:lnTo>
                  <a:lnTo>
                    <a:pt x="251" y="1734"/>
                  </a:lnTo>
                  <a:lnTo>
                    <a:pt x="272" y="1637"/>
                  </a:lnTo>
                  <a:lnTo>
                    <a:pt x="294" y="1542"/>
                  </a:lnTo>
                  <a:lnTo>
                    <a:pt x="317" y="1450"/>
                  </a:lnTo>
                  <a:lnTo>
                    <a:pt x="339" y="1359"/>
                  </a:lnTo>
                  <a:lnTo>
                    <a:pt x="363" y="1269"/>
                  </a:lnTo>
                  <a:lnTo>
                    <a:pt x="389" y="1180"/>
                  </a:lnTo>
                  <a:lnTo>
                    <a:pt x="417" y="1092"/>
                  </a:lnTo>
                  <a:lnTo>
                    <a:pt x="447" y="1004"/>
                  </a:lnTo>
                  <a:lnTo>
                    <a:pt x="479" y="917"/>
                  </a:lnTo>
                  <a:lnTo>
                    <a:pt x="513" y="828"/>
                  </a:lnTo>
                  <a:lnTo>
                    <a:pt x="549" y="738"/>
                  </a:lnTo>
                  <a:lnTo>
                    <a:pt x="590" y="646"/>
                  </a:lnTo>
                  <a:lnTo>
                    <a:pt x="627" y="559"/>
                  </a:lnTo>
                  <a:lnTo>
                    <a:pt x="660" y="480"/>
                  </a:lnTo>
                  <a:lnTo>
                    <a:pt x="687" y="407"/>
                  </a:lnTo>
                  <a:lnTo>
                    <a:pt x="710" y="340"/>
                  </a:lnTo>
                  <a:lnTo>
                    <a:pt x="726" y="282"/>
                  </a:lnTo>
                  <a:lnTo>
                    <a:pt x="739" y="227"/>
                  </a:lnTo>
                  <a:lnTo>
                    <a:pt x="747" y="181"/>
                  </a:lnTo>
                  <a:lnTo>
                    <a:pt x="752" y="139"/>
                  </a:lnTo>
                  <a:lnTo>
                    <a:pt x="752" y="103"/>
                  </a:lnTo>
                  <a:lnTo>
                    <a:pt x="748" y="73"/>
                  </a:lnTo>
                  <a:lnTo>
                    <a:pt x="741" y="49"/>
                  </a:lnTo>
                  <a:lnTo>
                    <a:pt x="729" y="29"/>
                  </a:lnTo>
                  <a:lnTo>
                    <a:pt x="716" y="14"/>
                  </a:lnTo>
                  <a:lnTo>
                    <a:pt x="697" y="5"/>
                  </a:lnTo>
                  <a:lnTo>
                    <a:pt x="678" y="0"/>
                  </a:lnTo>
                  <a:lnTo>
                    <a:pt x="656" y="0"/>
                  </a:lnTo>
                  <a:lnTo>
                    <a:pt x="631" y="3"/>
                  </a:lnTo>
                  <a:lnTo>
                    <a:pt x="603" y="11"/>
                  </a:lnTo>
                  <a:lnTo>
                    <a:pt x="574" y="23"/>
                  </a:lnTo>
                  <a:lnTo>
                    <a:pt x="542" y="39"/>
                  </a:lnTo>
                  <a:lnTo>
                    <a:pt x="509" y="60"/>
                  </a:lnTo>
                  <a:lnTo>
                    <a:pt x="475" y="82"/>
                  </a:lnTo>
                  <a:lnTo>
                    <a:pt x="439" y="107"/>
                  </a:lnTo>
                  <a:lnTo>
                    <a:pt x="402" y="136"/>
                  </a:lnTo>
                  <a:lnTo>
                    <a:pt x="364" y="169"/>
                  </a:lnTo>
                  <a:lnTo>
                    <a:pt x="327" y="203"/>
                  </a:lnTo>
                  <a:lnTo>
                    <a:pt x="288" y="239"/>
                  </a:lnTo>
                  <a:lnTo>
                    <a:pt x="249" y="279"/>
                  </a:lnTo>
                  <a:lnTo>
                    <a:pt x="209" y="318"/>
                  </a:lnTo>
                  <a:lnTo>
                    <a:pt x="170" y="362"/>
                  </a:lnTo>
                  <a:lnTo>
                    <a:pt x="131" y="407"/>
                  </a:lnTo>
                  <a:lnTo>
                    <a:pt x="93" y="454"/>
                  </a:lnTo>
                  <a:lnTo>
                    <a:pt x="66" y="490"/>
                  </a:lnTo>
                  <a:lnTo>
                    <a:pt x="43" y="529"/>
                  </a:lnTo>
                  <a:lnTo>
                    <a:pt x="26" y="566"/>
                  </a:lnTo>
                  <a:lnTo>
                    <a:pt x="13" y="605"/>
                  </a:lnTo>
                  <a:lnTo>
                    <a:pt x="5" y="641"/>
                  </a:lnTo>
                  <a:lnTo>
                    <a:pt x="0" y="676"/>
                  </a:lnTo>
                  <a:lnTo>
                    <a:pt x="1" y="709"/>
                  </a:lnTo>
                  <a:lnTo>
                    <a:pt x="8" y="738"/>
                  </a:lnTo>
                  <a:lnTo>
                    <a:pt x="20" y="764"/>
                  </a:lnTo>
                  <a:lnTo>
                    <a:pt x="35" y="786"/>
                  </a:lnTo>
                  <a:lnTo>
                    <a:pt x="58" y="802"/>
                  </a:lnTo>
                  <a:lnTo>
                    <a:pt x="86" y="811"/>
                  </a:lnTo>
                  <a:lnTo>
                    <a:pt x="119" y="815"/>
                  </a:lnTo>
                  <a:lnTo>
                    <a:pt x="158" y="809"/>
                  </a:lnTo>
                  <a:lnTo>
                    <a:pt x="203" y="797"/>
                  </a:lnTo>
                  <a:lnTo>
                    <a:pt x="254" y="775"/>
                  </a:lnTo>
                  <a:lnTo>
                    <a:pt x="295" y="755"/>
                  </a:lnTo>
                  <a:lnTo>
                    <a:pt x="334" y="733"/>
                  </a:lnTo>
                  <a:lnTo>
                    <a:pt x="371" y="711"/>
                  </a:lnTo>
                  <a:lnTo>
                    <a:pt x="407" y="689"/>
                  </a:lnTo>
                  <a:lnTo>
                    <a:pt x="442" y="668"/>
                  </a:lnTo>
                  <a:lnTo>
                    <a:pt x="475" y="646"/>
                  </a:lnTo>
                  <a:lnTo>
                    <a:pt x="507" y="624"/>
                  </a:lnTo>
                  <a:lnTo>
                    <a:pt x="538" y="602"/>
                  </a:lnTo>
                  <a:lnTo>
                    <a:pt x="568" y="579"/>
                  </a:lnTo>
                  <a:lnTo>
                    <a:pt x="597" y="558"/>
                  </a:lnTo>
                  <a:lnTo>
                    <a:pt x="626" y="536"/>
                  </a:lnTo>
                  <a:lnTo>
                    <a:pt x="654" y="515"/>
                  </a:lnTo>
                  <a:lnTo>
                    <a:pt x="682" y="494"/>
                  </a:lnTo>
                  <a:lnTo>
                    <a:pt x="710" y="475"/>
                  </a:lnTo>
                  <a:lnTo>
                    <a:pt x="736" y="454"/>
                  </a:lnTo>
                  <a:lnTo>
                    <a:pt x="763" y="435"/>
                  </a:lnTo>
                  <a:lnTo>
                    <a:pt x="820" y="398"/>
                  </a:lnTo>
                  <a:lnTo>
                    <a:pt x="874" y="363"/>
                  </a:lnTo>
                  <a:lnTo>
                    <a:pt x="926" y="335"/>
                  </a:lnTo>
                  <a:lnTo>
                    <a:pt x="975" y="309"/>
                  </a:lnTo>
                  <a:lnTo>
                    <a:pt x="1022" y="286"/>
                  </a:lnTo>
                  <a:lnTo>
                    <a:pt x="1066" y="268"/>
                  </a:lnTo>
                  <a:lnTo>
                    <a:pt x="1108" y="252"/>
                  </a:lnTo>
                  <a:lnTo>
                    <a:pt x="1145" y="241"/>
                  </a:lnTo>
                  <a:lnTo>
                    <a:pt x="1180" y="231"/>
                  </a:lnTo>
                  <a:lnTo>
                    <a:pt x="1213" y="227"/>
                  </a:lnTo>
                  <a:lnTo>
                    <a:pt x="1242" y="224"/>
                  </a:lnTo>
                  <a:lnTo>
                    <a:pt x="1269" y="226"/>
                  </a:lnTo>
                  <a:lnTo>
                    <a:pt x="1291" y="228"/>
                  </a:lnTo>
                  <a:lnTo>
                    <a:pt x="1311" y="235"/>
                  </a:lnTo>
                  <a:lnTo>
                    <a:pt x="1325" y="245"/>
                  </a:lnTo>
                  <a:lnTo>
                    <a:pt x="1337" y="256"/>
                  </a:lnTo>
                  <a:lnTo>
                    <a:pt x="1346" y="271"/>
                  </a:lnTo>
                  <a:lnTo>
                    <a:pt x="1350" y="286"/>
                  </a:lnTo>
                  <a:lnTo>
                    <a:pt x="1352" y="305"/>
                  </a:lnTo>
                  <a:lnTo>
                    <a:pt x="1348" y="326"/>
                  </a:lnTo>
                  <a:lnTo>
                    <a:pt x="1340" y="349"/>
                  </a:lnTo>
                  <a:lnTo>
                    <a:pt x="1328" y="374"/>
                  </a:lnTo>
                  <a:lnTo>
                    <a:pt x="1312" y="401"/>
                  </a:lnTo>
                  <a:lnTo>
                    <a:pt x="1291" y="431"/>
                  </a:lnTo>
                  <a:lnTo>
                    <a:pt x="1266" y="461"/>
                  </a:lnTo>
                  <a:lnTo>
                    <a:pt x="1236" y="492"/>
                  </a:lnTo>
                  <a:lnTo>
                    <a:pt x="1202" y="526"/>
                  </a:lnTo>
                  <a:lnTo>
                    <a:pt x="1163" y="563"/>
                  </a:lnTo>
                  <a:lnTo>
                    <a:pt x="1119" y="598"/>
                  </a:lnTo>
                  <a:lnTo>
                    <a:pt x="1070" y="635"/>
                  </a:lnTo>
                  <a:lnTo>
                    <a:pt x="1016" y="675"/>
                  </a:lnTo>
                  <a:lnTo>
                    <a:pt x="957" y="715"/>
                  </a:lnTo>
                  <a:lnTo>
                    <a:pt x="826" y="806"/>
                  </a:lnTo>
                  <a:lnTo>
                    <a:pt x="713" y="898"/>
                  </a:lnTo>
                  <a:lnTo>
                    <a:pt x="616" y="990"/>
                  </a:lnTo>
                  <a:lnTo>
                    <a:pt x="537" y="1080"/>
                  </a:lnTo>
                  <a:lnTo>
                    <a:pt x="471" y="1167"/>
                  </a:lnTo>
                  <a:lnTo>
                    <a:pt x="419" y="1251"/>
                  </a:lnTo>
                  <a:lnTo>
                    <a:pt x="381" y="1331"/>
                  </a:lnTo>
                  <a:lnTo>
                    <a:pt x="357" y="1406"/>
                  </a:lnTo>
                  <a:lnTo>
                    <a:pt x="344" y="1474"/>
                  </a:lnTo>
                  <a:lnTo>
                    <a:pt x="344" y="1535"/>
                  </a:lnTo>
                  <a:lnTo>
                    <a:pt x="356" y="1590"/>
                  </a:lnTo>
                  <a:lnTo>
                    <a:pt x="378" y="1633"/>
                  </a:lnTo>
                  <a:lnTo>
                    <a:pt x="408" y="1667"/>
                  </a:lnTo>
                  <a:lnTo>
                    <a:pt x="448" y="1690"/>
                  </a:lnTo>
                  <a:lnTo>
                    <a:pt x="497" y="1703"/>
                  </a:lnTo>
                  <a:lnTo>
                    <a:pt x="552" y="1701"/>
                  </a:lnTo>
                  <a:lnTo>
                    <a:pt x="575" y="1694"/>
                  </a:lnTo>
                  <a:lnTo>
                    <a:pt x="597" y="1681"/>
                  </a:lnTo>
                  <a:lnTo>
                    <a:pt x="618" y="1662"/>
                  </a:lnTo>
                  <a:lnTo>
                    <a:pt x="637" y="1639"/>
                  </a:lnTo>
                  <a:lnTo>
                    <a:pt x="659" y="1613"/>
                  </a:lnTo>
                  <a:lnTo>
                    <a:pt x="679" y="1583"/>
                  </a:lnTo>
                  <a:lnTo>
                    <a:pt x="699" y="1552"/>
                  </a:lnTo>
                  <a:lnTo>
                    <a:pt x="721" y="1520"/>
                  </a:lnTo>
                  <a:lnTo>
                    <a:pt x="744" y="1492"/>
                  </a:lnTo>
                  <a:lnTo>
                    <a:pt x="765" y="1465"/>
                  </a:lnTo>
                  <a:lnTo>
                    <a:pt x="792" y="1440"/>
                  </a:lnTo>
                  <a:lnTo>
                    <a:pt x="818" y="1420"/>
                  </a:lnTo>
                  <a:lnTo>
                    <a:pt x="846" y="1405"/>
                  </a:lnTo>
                  <a:lnTo>
                    <a:pt x="877" y="1397"/>
                  </a:lnTo>
                  <a:lnTo>
                    <a:pt x="911" y="1395"/>
                  </a:lnTo>
                  <a:lnTo>
                    <a:pt x="946" y="1403"/>
                  </a:lnTo>
                  <a:lnTo>
                    <a:pt x="957" y="1406"/>
                  </a:lnTo>
                  <a:lnTo>
                    <a:pt x="967" y="1408"/>
                  </a:lnTo>
                  <a:lnTo>
                    <a:pt x="980" y="1409"/>
                  </a:lnTo>
                  <a:lnTo>
                    <a:pt x="989" y="1409"/>
                  </a:lnTo>
                  <a:lnTo>
                    <a:pt x="996" y="1408"/>
                  </a:lnTo>
                  <a:lnTo>
                    <a:pt x="998" y="1405"/>
                  </a:lnTo>
                  <a:lnTo>
                    <a:pt x="994" y="1398"/>
                  </a:lnTo>
                  <a:lnTo>
                    <a:pt x="985" y="1391"/>
                  </a:lnTo>
                  <a:lnTo>
                    <a:pt x="970" y="1382"/>
                  </a:lnTo>
                  <a:lnTo>
                    <a:pt x="955" y="1374"/>
                  </a:lnTo>
                  <a:lnTo>
                    <a:pt x="938" y="1367"/>
                  </a:lnTo>
                  <a:lnTo>
                    <a:pt x="922" y="1364"/>
                  </a:lnTo>
                  <a:lnTo>
                    <a:pt x="904" y="1363"/>
                  </a:lnTo>
                  <a:lnTo>
                    <a:pt x="886" y="1363"/>
                  </a:lnTo>
                  <a:lnTo>
                    <a:pt x="869" y="1365"/>
                  </a:lnTo>
                  <a:lnTo>
                    <a:pt x="850" y="1371"/>
                  </a:lnTo>
                  <a:lnTo>
                    <a:pt x="833" y="1376"/>
                  </a:lnTo>
                  <a:lnTo>
                    <a:pt x="815" y="1386"/>
                  </a:lnTo>
                  <a:lnTo>
                    <a:pt x="798" y="1397"/>
                  </a:lnTo>
                  <a:lnTo>
                    <a:pt x="780" y="1409"/>
                  </a:lnTo>
                  <a:lnTo>
                    <a:pt x="762" y="1425"/>
                  </a:lnTo>
                  <a:lnTo>
                    <a:pt x="745" y="1442"/>
                  </a:lnTo>
                  <a:lnTo>
                    <a:pt x="728" y="1462"/>
                  </a:lnTo>
                  <a:lnTo>
                    <a:pt x="712" y="1484"/>
                  </a:lnTo>
                  <a:lnTo>
                    <a:pt x="688" y="1512"/>
                  </a:lnTo>
                  <a:lnTo>
                    <a:pt x="660" y="1535"/>
                  </a:lnTo>
                  <a:lnTo>
                    <a:pt x="629" y="1550"/>
                  </a:lnTo>
                  <a:lnTo>
                    <a:pt x="598" y="1561"/>
                  </a:lnTo>
                  <a:lnTo>
                    <a:pt x="566" y="1567"/>
                  </a:lnTo>
                  <a:lnTo>
                    <a:pt x="534" y="1564"/>
                  </a:lnTo>
                  <a:lnTo>
                    <a:pt x="504" y="1558"/>
                  </a:lnTo>
                  <a:lnTo>
                    <a:pt x="475" y="1545"/>
                  </a:lnTo>
                  <a:lnTo>
                    <a:pt x="451" y="1526"/>
                  </a:lnTo>
                  <a:lnTo>
                    <a:pt x="431" y="1501"/>
                  </a:lnTo>
                  <a:lnTo>
                    <a:pt x="417" y="1470"/>
                  </a:lnTo>
                  <a:lnTo>
                    <a:pt x="411" y="1432"/>
                  </a:lnTo>
                  <a:lnTo>
                    <a:pt x="412" y="1388"/>
                  </a:lnTo>
                  <a:lnTo>
                    <a:pt x="421" y="1340"/>
                  </a:lnTo>
                  <a:lnTo>
                    <a:pt x="440" y="1284"/>
                  </a:lnTo>
                  <a:lnTo>
                    <a:pt x="471" y="1221"/>
                  </a:lnTo>
                  <a:lnTo>
                    <a:pt x="500" y="1171"/>
                  </a:lnTo>
                  <a:lnTo>
                    <a:pt x="533" y="1125"/>
                  </a:lnTo>
                  <a:lnTo>
                    <a:pt x="568" y="1080"/>
                  </a:lnTo>
                  <a:lnTo>
                    <a:pt x="606" y="1036"/>
                  </a:lnTo>
                  <a:lnTo>
                    <a:pt x="644" y="995"/>
                  </a:lnTo>
                  <a:lnTo>
                    <a:pt x="686" y="957"/>
                  </a:lnTo>
                  <a:lnTo>
                    <a:pt x="727" y="919"/>
                  </a:lnTo>
                  <a:lnTo>
                    <a:pt x="770" y="885"/>
                  </a:lnTo>
                  <a:lnTo>
                    <a:pt x="812" y="853"/>
                  </a:lnTo>
                  <a:lnTo>
                    <a:pt x="853" y="821"/>
                  </a:lnTo>
                  <a:lnTo>
                    <a:pt x="895" y="793"/>
                  </a:lnTo>
                  <a:lnTo>
                    <a:pt x="936" y="766"/>
                  </a:lnTo>
                  <a:lnTo>
                    <a:pt x="974" y="740"/>
                  </a:lnTo>
                  <a:lnTo>
                    <a:pt x="1013" y="717"/>
                  </a:lnTo>
                  <a:lnTo>
                    <a:pt x="1047" y="695"/>
                  </a:lnTo>
                  <a:lnTo>
                    <a:pt x="1079" y="675"/>
                  </a:lnTo>
                  <a:lnTo>
                    <a:pt x="1142" y="634"/>
                  </a:lnTo>
                  <a:lnTo>
                    <a:pt x="1198" y="592"/>
                  </a:lnTo>
                  <a:lnTo>
                    <a:pt x="1251" y="553"/>
                  </a:lnTo>
                  <a:lnTo>
                    <a:pt x="1295" y="514"/>
                  </a:lnTo>
                  <a:lnTo>
                    <a:pt x="1335" y="476"/>
                  </a:lnTo>
                  <a:lnTo>
                    <a:pt x="1367" y="439"/>
                  </a:lnTo>
                  <a:lnTo>
                    <a:pt x="1397" y="404"/>
                  </a:lnTo>
                  <a:lnTo>
                    <a:pt x="1421" y="370"/>
                  </a:lnTo>
                  <a:lnTo>
                    <a:pt x="1439" y="339"/>
                  </a:lnTo>
                  <a:lnTo>
                    <a:pt x="1451" y="307"/>
                  </a:lnTo>
                  <a:lnTo>
                    <a:pt x="1461" y="280"/>
                  </a:lnTo>
                  <a:lnTo>
                    <a:pt x="1465" y="253"/>
                  </a:lnTo>
                  <a:lnTo>
                    <a:pt x="1464" y="228"/>
                  </a:lnTo>
                  <a:lnTo>
                    <a:pt x="1457" y="208"/>
                  </a:lnTo>
                  <a:lnTo>
                    <a:pt x="1448" y="188"/>
                  </a:lnTo>
                  <a:lnTo>
                    <a:pt x="1434" y="173"/>
                  </a:lnTo>
                  <a:lnTo>
                    <a:pt x="1415" y="159"/>
                  </a:lnTo>
                  <a:lnTo>
                    <a:pt x="1392" y="150"/>
                  </a:lnTo>
                  <a:lnTo>
                    <a:pt x="1366" y="141"/>
                  </a:lnTo>
                  <a:lnTo>
                    <a:pt x="1336" y="139"/>
                  </a:lnTo>
                  <a:lnTo>
                    <a:pt x="1303" y="139"/>
                  </a:lnTo>
                  <a:lnTo>
                    <a:pt x="1265" y="141"/>
                  </a:lnTo>
                  <a:lnTo>
                    <a:pt x="1226" y="150"/>
                  </a:lnTo>
                  <a:lnTo>
                    <a:pt x="1180" y="160"/>
                  </a:lnTo>
                  <a:lnTo>
                    <a:pt x="1134" y="175"/>
                  </a:lnTo>
                  <a:lnTo>
                    <a:pt x="1084" y="196"/>
                  </a:lnTo>
                  <a:lnTo>
                    <a:pt x="1031" y="219"/>
                  </a:lnTo>
                  <a:lnTo>
                    <a:pt x="975" y="249"/>
                  </a:lnTo>
                  <a:lnTo>
                    <a:pt x="916" y="282"/>
                  </a:lnTo>
                  <a:lnTo>
                    <a:pt x="855" y="320"/>
                  </a:lnTo>
                  <a:lnTo>
                    <a:pt x="793" y="363"/>
                  </a:lnTo>
                  <a:lnTo>
                    <a:pt x="727" y="412"/>
                  </a:lnTo>
                  <a:lnTo>
                    <a:pt x="688" y="439"/>
                  </a:lnTo>
                  <a:lnTo>
                    <a:pt x="651" y="466"/>
                  </a:lnTo>
                  <a:lnTo>
                    <a:pt x="612" y="491"/>
                  </a:lnTo>
                  <a:lnTo>
                    <a:pt x="575" y="514"/>
                  </a:lnTo>
                  <a:lnTo>
                    <a:pt x="538" y="536"/>
                  </a:lnTo>
                  <a:lnTo>
                    <a:pt x="501" y="555"/>
                  </a:lnTo>
                  <a:lnTo>
                    <a:pt x="465" y="573"/>
                  </a:lnTo>
                  <a:lnTo>
                    <a:pt x="430" y="587"/>
                  </a:lnTo>
                  <a:lnTo>
                    <a:pt x="396" y="601"/>
                  </a:lnTo>
                  <a:lnTo>
                    <a:pt x="364" y="613"/>
                  </a:lnTo>
                  <a:lnTo>
                    <a:pt x="332" y="623"/>
                  </a:lnTo>
                  <a:lnTo>
                    <a:pt x="302" y="632"/>
                  </a:lnTo>
                  <a:lnTo>
                    <a:pt x="274" y="639"/>
                  </a:lnTo>
                  <a:lnTo>
                    <a:pt x="246" y="643"/>
                  </a:lnTo>
                  <a:lnTo>
                    <a:pt x="221" y="645"/>
                  </a:lnTo>
                  <a:lnTo>
                    <a:pt x="199" y="646"/>
                  </a:lnTo>
                  <a:lnTo>
                    <a:pt x="177" y="645"/>
                  </a:lnTo>
                  <a:lnTo>
                    <a:pt x="157" y="642"/>
                  </a:lnTo>
                  <a:lnTo>
                    <a:pt x="141" y="638"/>
                  </a:lnTo>
                  <a:lnTo>
                    <a:pt x="126" y="630"/>
                  </a:lnTo>
                  <a:lnTo>
                    <a:pt x="115" y="620"/>
                  </a:lnTo>
                  <a:lnTo>
                    <a:pt x="106" y="609"/>
                  </a:lnTo>
                  <a:lnTo>
                    <a:pt x="98" y="597"/>
                  </a:lnTo>
                  <a:lnTo>
                    <a:pt x="94" y="583"/>
                  </a:lnTo>
                  <a:lnTo>
                    <a:pt x="94" y="566"/>
                  </a:lnTo>
                  <a:lnTo>
                    <a:pt x="97" y="547"/>
                  </a:lnTo>
                  <a:lnTo>
                    <a:pt x="102" y="526"/>
                  </a:lnTo>
                  <a:lnTo>
                    <a:pt x="113" y="503"/>
                  </a:lnTo>
                  <a:lnTo>
                    <a:pt x="125" y="479"/>
                  </a:lnTo>
                  <a:lnTo>
                    <a:pt x="142" y="453"/>
                  </a:lnTo>
                  <a:lnTo>
                    <a:pt x="161" y="424"/>
                  </a:lnTo>
                  <a:lnTo>
                    <a:pt x="186" y="393"/>
                  </a:lnTo>
                  <a:lnTo>
                    <a:pt x="237" y="335"/>
                  </a:lnTo>
                  <a:lnTo>
                    <a:pt x="287" y="283"/>
                  </a:lnTo>
                  <a:lnTo>
                    <a:pt x="335" y="239"/>
                  </a:lnTo>
                  <a:lnTo>
                    <a:pt x="381" y="203"/>
                  </a:lnTo>
                  <a:lnTo>
                    <a:pt x="423" y="173"/>
                  </a:lnTo>
                  <a:lnTo>
                    <a:pt x="463" y="150"/>
                  </a:lnTo>
                  <a:lnTo>
                    <a:pt x="500" y="136"/>
                  </a:lnTo>
                  <a:lnTo>
                    <a:pt x="533" y="128"/>
                  </a:lnTo>
                  <a:lnTo>
                    <a:pt x="561" y="128"/>
                  </a:lnTo>
                  <a:lnTo>
                    <a:pt x="583" y="137"/>
                  </a:lnTo>
                  <a:lnTo>
                    <a:pt x="601" y="152"/>
                  </a:lnTo>
                  <a:lnTo>
                    <a:pt x="614" y="177"/>
                  </a:lnTo>
                  <a:lnTo>
                    <a:pt x="620" y="209"/>
                  </a:lnTo>
                  <a:lnTo>
                    <a:pt x="619" y="252"/>
                  </a:lnTo>
                  <a:lnTo>
                    <a:pt x="610" y="301"/>
                  </a:lnTo>
                  <a:lnTo>
                    <a:pt x="595" y="3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1" name="Freeform 140"/>
            <p:cNvSpPr>
              <a:spLocks/>
            </p:cNvSpPr>
            <p:nvPr/>
          </p:nvSpPr>
          <p:spPr bwMode="auto">
            <a:xfrm>
              <a:off x="8345" y="8930"/>
              <a:ext cx="1648" cy="1547"/>
            </a:xfrm>
            <a:custGeom>
              <a:avLst/>
              <a:gdLst/>
              <a:ahLst/>
              <a:cxnLst>
                <a:cxn ang="0">
                  <a:pos x="423" y="195"/>
                </a:cxn>
                <a:cxn ang="0">
                  <a:pos x="547" y="113"/>
                </a:cxn>
                <a:cxn ang="0">
                  <a:pos x="677" y="79"/>
                </a:cxn>
                <a:cxn ang="0">
                  <a:pos x="808" y="109"/>
                </a:cxn>
                <a:cxn ang="0">
                  <a:pos x="931" y="218"/>
                </a:cxn>
                <a:cxn ang="0">
                  <a:pos x="1039" y="408"/>
                </a:cxn>
                <a:cxn ang="0">
                  <a:pos x="1148" y="560"/>
                </a:cxn>
                <a:cxn ang="0">
                  <a:pos x="1259" y="634"/>
                </a:cxn>
                <a:cxn ang="0">
                  <a:pos x="1373" y="641"/>
                </a:cxn>
                <a:cxn ang="0">
                  <a:pos x="1491" y="589"/>
                </a:cxn>
                <a:cxn ang="0">
                  <a:pos x="1610" y="490"/>
                </a:cxn>
                <a:cxn ang="0">
                  <a:pos x="1648" y="430"/>
                </a:cxn>
                <a:cxn ang="0">
                  <a:pos x="1630" y="415"/>
                </a:cxn>
                <a:cxn ang="0">
                  <a:pos x="1564" y="463"/>
                </a:cxn>
                <a:cxn ang="0">
                  <a:pos x="1469" y="524"/>
                </a:cxn>
                <a:cxn ang="0">
                  <a:pos x="1364" y="552"/>
                </a:cxn>
                <a:cxn ang="0">
                  <a:pos x="1251" y="531"/>
                </a:cxn>
                <a:cxn ang="0">
                  <a:pos x="1130" y="441"/>
                </a:cxn>
                <a:cxn ang="0">
                  <a:pos x="1004" y="269"/>
                </a:cxn>
                <a:cxn ang="0">
                  <a:pos x="868" y="86"/>
                </a:cxn>
                <a:cxn ang="0">
                  <a:pos x="742" y="7"/>
                </a:cxn>
                <a:cxn ang="0">
                  <a:pos x="620" y="14"/>
                </a:cxn>
                <a:cxn ang="0">
                  <a:pos x="494" y="91"/>
                </a:cxn>
                <a:cxn ang="0">
                  <a:pos x="359" y="225"/>
                </a:cxn>
                <a:cxn ang="0">
                  <a:pos x="137" y="525"/>
                </a:cxn>
                <a:cxn ang="0">
                  <a:pos x="11" y="936"/>
                </a:cxn>
                <a:cxn ang="0">
                  <a:pos x="14" y="1368"/>
                </a:cxn>
                <a:cxn ang="0">
                  <a:pos x="112" y="1805"/>
                </a:cxn>
                <a:cxn ang="0">
                  <a:pos x="270" y="2225"/>
                </a:cxn>
                <a:cxn ang="0">
                  <a:pos x="414" y="2534"/>
                </a:cxn>
                <a:cxn ang="0">
                  <a:pos x="457" y="2701"/>
                </a:cxn>
                <a:cxn ang="0">
                  <a:pos x="461" y="2861"/>
                </a:cxn>
                <a:cxn ang="0">
                  <a:pos x="422" y="2984"/>
                </a:cxn>
                <a:cxn ang="0">
                  <a:pos x="341" y="3044"/>
                </a:cxn>
                <a:cxn ang="0">
                  <a:pos x="215" y="3006"/>
                </a:cxn>
                <a:cxn ang="0">
                  <a:pos x="111" y="2838"/>
                </a:cxn>
                <a:cxn ang="0">
                  <a:pos x="72" y="2545"/>
                </a:cxn>
                <a:cxn ang="0">
                  <a:pos x="102" y="2176"/>
                </a:cxn>
                <a:cxn ang="0">
                  <a:pos x="202" y="1787"/>
                </a:cxn>
                <a:cxn ang="0">
                  <a:pos x="378" y="1428"/>
                </a:cxn>
                <a:cxn ang="0">
                  <a:pos x="366" y="1387"/>
                </a:cxn>
                <a:cxn ang="0">
                  <a:pos x="187" y="1761"/>
                </a:cxn>
                <a:cxn ang="0">
                  <a:pos x="70" y="2196"/>
                </a:cxn>
                <a:cxn ang="0">
                  <a:pos x="30" y="2614"/>
                </a:cxn>
                <a:cxn ang="0">
                  <a:pos x="81" y="2938"/>
                </a:cxn>
                <a:cxn ang="0">
                  <a:pos x="236" y="3090"/>
                </a:cxn>
                <a:cxn ang="0">
                  <a:pos x="365" y="3075"/>
                </a:cxn>
                <a:cxn ang="0">
                  <a:pos x="453" y="2981"/>
                </a:cxn>
                <a:cxn ang="0">
                  <a:pos x="497" y="2829"/>
                </a:cxn>
                <a:cxn ang="0">
                  <a:pos x="494" y="2634"/>
                </a:cxn>
                <a:cxn ang="0">
                  <a:pos x="437" y="2417"/>
                </a:cxn>
                <a:cxn ang="0">
                  <a:pos x="275" y="2035"/>
                </a:cxn>
                <a:cxn ang="0">
                  <a:pos x="130" y="1594"/>
                </a:cxn>
                <a:cxn ang="0">
                  <a:pos x="61" y="1183"/>
                </a:cxn>
                <a:cxn ang="0">
                  <a:pos x="80" y="807"/>
                </a:cxn>
                <a:cxn ang="0">
                  <a:pos x="202" y="468"/>
                </a:cxn>
              </a:cxnLst>
              <a:rect l="0" t="0" r="r" b="b"/>
              <a:pathLst>
                <a:path w="1648" h="3094">
                  <a:moveTo>
                    <a:pt x="349" y="265"/>
                  </a:moveTo>
                  <a:lnTo>
                    <a:pt x="385" y="229"/>
                  </a:lnTo>
                  <a:lnTo>
                    <a:pt x="423" y="195"/>
                  </a:lnTo>
                  <a:lnTo>
                    <a:pt x="463" y="163"/>
                  </a:lnTo>
                  <a:lnTo>
                    <a:pt x="504" y="135"/>
                  </a:lnTo>
                  <a:lnTo>
                    <a:pt x="547" y="113"/>
                  </a:lnTo>
                  <a:lnTo>
                    <a:pt x="589" y="97"/>
                  </a:lnTo>
                  <a:lnTo>
                    <a:pt x="633" y="86"/>
                  </a:lnTo>
                  <a:lnTo>
                    <a:pt x="677" y="79"/>
                  </a:lnTo>
                  <a:lnTo>
                    <a:pt x="722" y="83"/>
                  </a:lnTo>
                  <a:lnTo>
                    <a:pt x="765" y="91"/>
                  </a:lnTo>
                  <a:lnTo>
                    <a:pt x="808" y="109"/>
                  </a:lnTo>
                  <a:lnTo>
                    <a:pt x="851" y="135"/>
                  </a:lnTo>
                  <a:lnTo>
                    <a:pt x="890" y="172"/>
                  </a:lnTo>
                  <a:lnTo>
                    <a:pt x="931" y="218"/>
                  </a:lnTo>
                  <a:lnTo>
                    <a:pt x="969" y="273"/>
                  </a:lnTo>
                  <a:lnTo>
                    <a:pt x="1004" y="340"/>
                  </a:lnTo>
                  <a:lnTo>
                    <a:pt x="1039" y="408"/>
                  </a:lnTo>
                  <a:lnTo>
                    <a:pt x="1074" y="469"/>
                  </a:lnTo>
                  <a:lnTo>
                    <a:pt x="1111" y="520"/>
                  </a:lnTo>
                  <a:lnTo>
                    <a:pt x="1148" y="560"/>
                  </a:lnTo>
                  <a:lnTo>
                    <a:pt x="1184" y="593"/>
                  </a:lnTo>
                  <a:lnTo>
                    <a:pt x="1221" y="616"/>
                  </a:lnTo>
                  <a:lnTo>
                    <a:pt x="1259" y="634"/>
                  </a:lnTo>
                  <a:lnTo>
                    <a:pt x="1297" y="643"/>
                  </a:lnTo>
                  <a:lnTo>
                    <a:pt x="1335" y="645"/>
                  </a:lnTo>
                  <a:lnTo>
                    <a:pt x="1373" y="641"/>
                  </a:lnTo>
                  <a:lnTo>
                    <a:pt x="1413" y="630"/>
                  </a:lnTo>
                  <a:lnTo>
                    <a:pt x="1452" y="612"/>
                  </a:lnTo>
                  <a:lnTo>
                    <a:pt x="1491" y="589"/>
                  </a:lnTo>
                  <a:lnTo>
                    <a:pt x="1530" y="560"/>
                  </a:lnTo>
                  <a:lnTo>
                    <a:pt x="1571" y="526"/>
                  </a:lnTo>
                  <a:lnTo>
                    <a:pt x="1610" y="490"/>
                  </a:lnTo>
                  <a:lnTo>
                    <a:pt x="1631" y="467"/>
                  </a:lnTo>
                  <a:lnTo>
                    <a:pt x="1643" y="446"/>
                  </a:lnTo>
                  <a:lnTo>
                    <a:pt x="1648" y="430"/>
                  </a:lnTo>
                  <a:lnTo>
                    <a:pt x="1648" y="419"/>
                  </a:lnTo>
                  <a:lnTo>
                    <a:pt x="1641" y="415"/>
                  </a:lnTo>
                  <a:lnTo>
                    <a:pt x="1630" y="415"/>
                  </a:lnTo>
                  <a:lnTo>
                    <a:pt x="1613" y="423"/>
                  </a:lnTo>
                  <a:lnTo>
                    <a:pt x="1593" y="438"/>
                  </a:lnTo>
                  <a:lnTo>
                    <a:pt x="1564" y="463"/>
                  </a:lnTo>
                  <a:lnTo>
                    <a:pt x="1533" y="487"/>
                  </a:lnTo>
                  <a:lnTo>
                    <a:pt x="1501" y="506"/>
                  </a:lnTo>
                  <a:lnTo>
                    <a:pt x="1469" y="524"/>
                  </a:lnTo>
                  <a:lnTo>
                    <a:pt x="1435" y="537"/>
                  </a:lnTo>
                  <a:lnTo>
                    <a:pt x="1401" y="547"/>
                  </a:lnTo>
                  <a:lnTo>
                    <a:pt x="1364" y="552"/>
                  </a:lnTo>
                  <a:lnTo>
                    <a:pt x="1328" y="552"/>
                  </a:lnTo>
                  <a:lnTo>
                    <a:pt x="1289" y="544"/>
                  </a:lnTo>
                  <a:lnTo>
                    <a:pt x="1251" y="531"/>
                  </a:lnTo>
                  <a:lnTo>
                    <a:pt x="1211" y="509"/>
                  </a:lnTo>
                  <a:lnTo>
                    <a:pt x="1170" y="480"/>
                  </a:lnTo>
                  <a:lnTo>
                    <a:pt x="1130" y="441"/>
                  </a:lnTo>
                  <a:lnTo>
                    <a:pt x="1089" y="395"/>
                  </a:lnTo>
                  <a:lnTo>
                    <a:pt x="1046" y="337"/>
                  </a:lnTo>
                  <a:lnTo>
                    <a:pt x="1004" y="269"/>
                  </a:lnTo>
                  <a:lnTo>
                    <a:pt x="957" y="196"/>
                  </a:lnTo>
                  <a:lnTo>
                    <a:pt x="912" y="133"/>
                  </a:lnTo>
                  <a:lnTo>
                    <a:pt x="868" y="86"/>
                  </a:lnTo>
                  <a:lnTo>
                    <a:pt x="826" y="48"/>
                  </a:lnTo>
                  <a:lnTo>
                    <a:pt x="784" y="22"/>
                  </a:lnTo>
                  <a:lnTo>
                    <a:pt x="742" y="7"/>
                  </a:lnTo>
                  <a:lnTo>
                    <a:pt x="702" y="0"/>
                  </a:lnTo>
                  <a:lnTo>
                    <a:pt x="661" y="2"/>
                  </a:lnTo>
                  <a:lnTo>
                    <a:pt x="620" y="14"/>
                  </a:lnTo>
                  <a:lnTo>
                    <a:pt x="579" y="33"/>
                  </a:lnTo>
                  <a:lnTo>
                    <a:pt x="536" y="59"/>
                  </a:lnTo>
                  <a:lnTo>
                    <a:pt x="494" y="91"/>
                  </a:lnTo>
                  <a:lnTo>
                    <a:pt x="451" y="131"/>
                  </a:lnTo>
                  <a:lnTo>
                    <a:pt x="405" y="174"/>
                  </a:lnTo>
                  <a:lnTo>
                    <a:pt x="359" y="225"/>
                  </a:lnTo>
                  <a:lnTo>
                    <a:pt x="310" y="276"/>
                  </a:lnTo>
                  <a:lnTo>
                    <a:pt x="214" y="397"/>
                  </a:lnTo>
                  <a:lnTo>
                    <a:pt x="137" y="525"/>
                  </a:lnTo>
                  <a:lnTo>
                    <a:pt x="78" y="657"/>
                  </a:lnTo>
                  <a:lnTo>
                    <a:pt x="37" y="794"/>
                  </a:lnTo>
                  <a:lnTo>
                    <a:pt x="11" y="936"/>
                  </a:lnTo>
                  <a:lnTo>
                    <a:pt x="0" y="1079"/>
                  </a:lnTo>
                  <a:lnTo>
                    <a:pt x="1" y="1223"/>
                  </a:lnTo>
                  <a:lnTo>
                    <a:pt x="14" y="1368"/>
                  </a:lnTo>
                  <a:lnTo>
                    <a:pt x="38" y="1515"/>
                  </a:lnTo>
                  <a:lnTo>
                    <a:pt x="71" y="1661"/>
                  </a:lnTo>
                  <a:lnTo>
                    <a:pt x="112" y="1805"/>
                  </a:lnTo>
                  <a:lnTo>
                    <a:pt x="160" y="1948"/>
                  </a:lnTo>
                  <a:lnTo>
                    <a:pt x="214" y="2088"/>
                  </a:lnTo>
                  <a:lnTo>
                    <a:pt x="270" y="2225"/>
                  </a:lnTo>
                  <a:lnTo>
                    <a:pt x="330" y="2356"/>
                  </a:lnTo>
                  <a:lnTo>
                    <a:pt x="392" y="2482"/>
                  </a:lnTo>
                  <a:lnTo>
                    <a:pt x="414" y="2534"/>
                  </a:lnTo>
                  <a:lnTo>
                    <a:pt x="433" y="2589"/>
                  </a:lnTo>
                  <a:lnTo>
                    <a:pt x="447" y="2645"/>
                  </a:lnTo>
                  <a:lnTo>
                    <a:pt x="457" y="2701"/>
                  </a:lnTo>
                  <a:lnTo>
                    <a:pt x="463" y="2758"/>
                  </a:lnTo>
                  <a:lnTo>
                    <a:pt x="464" y="2810"/>
                  </a:lnTo>
                  <a:lnTo>
                    <a:pt x="461" y="2861"/>
                  </a:lnTo>
                  <a:lnTo>
                    <a:pt x="453" y="2908"/>
                  </a:lnTo>
                  <a:lnTo>
                    <a:pt x="439" y="2950"/>
                  </a:lnTo>
                  <a:lnTo>
                    <a:pt x="422" y="2984"/>
                  </a:lnTo>
                  <a:lnTo>
                    <a:pt x="400" y="3014"/>
                  </a:lnTo>
                  <a:lnTo>
                    <a:pt x="372" y="3033"/>
                  </a:lnTo>
                  <a:lnTo>
                    <a:pt x="341" y="3044"/>
                  </a:lnTo>
                  <a:lnTo>
                    <a:pt x="303" y="3044"/>
                  </a:lnTo>
                  <a:lnTo>
                    <a:pt x="261" y="3031"/>
                  </a:lnTo>
                  <a:lnTo>
                    <a:pt x="215" y="3006"/>
                  </a:lnTo>
                  <a:lnTo>
                    <a:pt x="173" y="2968"/>
                  </a:lnTo>
                  <a:lnTo>
                    <a:pt x="138" y="2912"/>
                  </a:lnTo>
                  <a:lnTo>
                    <a:pt x="111" y="2838"/>
                  </a:lnTo>
                  <a:lnTo>
                    <a:pt x="91" y="2753"/>
                  </a:lnTo>
                  <a:lnTo>
                    <a:pt x="78" y="2653"/>
                  </a:lnTo>
                  <a:lnTo>
                    <a:pt x="72" y="2545"/>
                  </a:lnTo>
                  <a:lnTo>
                    <a:pt x="74" y="2428"/>
                  </a:lnTo>
                  <a:lnTo>
                    <a:pt x="83" y="2304"/>
                  </a:lnTo>
                  <a:lnTo>
                    <a:pt x="102" y="2176"/>
                  </a:lnTo>
                  <a:lnTo>
                    <a:pt x="128" y="2048"/>
                  </a:lnTo>
                  <a:lnTo>
                    <a:pt x="160" y="1915"/>
                  </a:lnTo>
                  <a:lnTo>
                    <a:pt x="202" y="1787"/>
                  </a:lnTo>
                  <a:lnTo>
                    <a:pt x="252" y="1661"/>
                  </a:lnTo>
                  <a:lnTo>
                    <a:pt x="311" y="1541"/>
                  </a:lnTo>
                  <a:lnTo>
                    <a:pt x="378" y="1428"/>
                  </a:lnTo>
                  <a:lnTo>
                    <a:pt x="454" y="1323"/>
                  </a:lnTo>
                  <a:lnTo>
                    <a:pt x="436" y="1288"/>
                  </a:lnTo>
                  <a:lnTo>
                    <a:pt x="366" y="1387"/>
                  </a:lnTo>
                  <a:lnTo>
                    <a:pt x="300" y="1500"/>
                  </a:lnTo>
                  <a:lnTo>
                    <a:pt x="240" y="1627"/>
                  </a:lnTo>
                  <a:lnTo>
                    <a:pt x="187" y="1761"/>
                  </a:lnTo>
                  <a:lnTo>
                    <a:pt x="139" y="1904"/>
                  </a:lnTo>
                  <a:lnTo>
                    <a:pt x="100" y="2051"/>
                  </a:lnTo>
                  <a:lnTo>
                    <a:pt x="70" y="2196"/>
                  </a:lnTo>
                  <a:lnTo>
                    <a:pt x="47" y="2343"/>
                  </a:lnTo>
                  <a:lnTo>
                    <a:pt x="35" y="2482"/>
                  </a:lnTo>
                  <a:lnTo>
                    <a:pt x="30" y="2614"/>
                  </a:lnTo>
                  <a:lnTo>
                    <a:pt x="37" y="2738"/>
                  </a:lnTo>
                  <a:lnTo>
                    <a:pt x="53" y="2846"/>
                  </a:lnTo>
                  <a:lnTo>
                    <a:pt x="81" y="2938"/>
                  </a:lnTo>
                  <a:lnTo>
                    <a:pt x="121" y="3011"/>
                  </a:lnTo>
                  <a:lnTo>
                    <a:pt x="172" y="3064"/>
                  </a:lnTo>
                  <a:lnTo>
                    <a:pt x="236" y="3090"/>
                  </a:lnTo>
                  <a:lnTo>
                    <a:pt x="283" y="3094"/>
                  </a:lnTo>
                  <a:lnTo>
                    <a:pt x="325" y="3089"/>
                  </a:lnTo>
                  <a:lnTo>
                    <a:pt x="365" y="3075"/>
                  </a:lnTo>
                  <a:lnTo>
                    <a:pt x="399" y="3050"/>
                  </a:lnTo>
                  <a:lnTo>
                    <a:pt x="428" y="3021"/>
                  </a:lnTo>
                  <a:lnTo>
                    <a:pt x="453" y="2981"/>
                  </a:lnTo>
                  <a:lnTo>
                    <a:pt x="472" y="2936"/>
                  </a:lnTo>
                  <a:lnTo>
                    <a:pt x="488" y="2885"/>
                  </a:lnTo>
                  <a:lnTo>
                    <a:pt x="497" y="2829"/>
                  </a:lnTo>
                  <a:lnTo>
                    <a:pt x="502" y="2769"/>
                  </a:lnTo>
                  <a:lnTo>
                    <a:pt x="501" y="2704"/>
                  </a:lnTo>
                  <a:lnTo>
                    <a:pt x="494" y="2634"/>
                  </a:lnTo>
                  <a:lnTo>
                    <a:pt x="481" y="2565"/>
                  </a:lnTo>
                  <a:lnTo>
                    <a:pt x="463" y="2492"/>
                  </a:lnTo>
                  <a:lnTo>
                    <a:pt x="437" y="2417"/>
                  </a:lnTo>
                  <a:lnTo>
                    <a:pt x="406" y="2343"/>
                  </a:lnTo>
                  <a:lnTo>
                    <a:pt x="337" y="2187"/>
                  </a:lnTo>
                  <a:lnTo>
                    <a:pt x="275" y="2035"/>
                  </a:lnTo>
                  <a:lnTo>
                    <a:pt x="218" y="1885"/>
                  </a:lnTo>
                  <a:lnTo>
                    <a:pt x="170" y="1738"/>
                  </a:lnTo>
                  <a:lnTo>
                    <a:pt x="130" y="1594"/>
                  </a:lnTo>
                  <a:lnTo>
                    <a:pt x="97" y="1454"/>
                  </a:lnTo>
                  <a:lnTo>
                    <a:pt x="74" y="1318"/>
                  </a:lnTo>
                  <a:lnTo>
                    <a:pt x="61" y="1183"/>
                  </a:lnTo>
                  <a:lnTo>
                    <a:pt x="56" y="1053"/>
                  </a:lnTo>
                  <a:lnTo>
                    <a:pt x="63" y="928"/>
                  </a:lnTo>
                  <a:lnTo>
                    <a:pt x="80" y="807"/>
                  </a:lnTo>
                  <a:lnTo>
                    <a:pt x="108" y="690"/>
                  </a:lnTo>
                  <a:lnTo>
                    <a:pt x="150" y="577"/>
                  </a:lnTo>
                  <a:lnTo>
                    <a:pt x="202" y="468"/>
                  </a:lnTo>
                  <a:lnTo>
                    <a:pt x="269" y="363"/>
                  </a:lnTo>
                  <a:lnTo>
                    <a:pt x="349" y="26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2" name="Freeform 141"/>
            <p:cNvSpPr>
              <a:spLocks/>
            </p:cNvSpPr>
            <p:nvPr/>
          </p:nvSpPr>
          <p:spPr bwMode="auto">
            <a:xfrm>
              <a:off x="8770" y="9348"/>
              <a:ext cx="787" cy="246"/>
            </a:xfrm>
            <a:custGeom>
              <a:avLst/>
              <a:gdLst/>
              <a:ahLst/>
              <a:cxnLst>
                <a:cxn ang="0">
                  <a:pos x="149" y="167"/>
                </a:cxn>
                <a:cxn ang="0">
                  <a:pos x="216" y="81"/>
                </a:cxn>
                <a:cxn ang="0">
                  <a:pos x="300" y="27"/>
                </a:cxn>
                <a:cxn ang="0">
                  <a:pos x="395" y="1"/>
                </a:cxn>
                <a:cxn ang="0">
                  <a:pos x="494" y="5"/>
                </a:cxn>
                <a:cxn ang="0">
                  <a:pos x="589" y="38"/>
                </a:cxn>
                <a:cxn ang="0">
                  <a:pos x="676" y="102"/>
                </a:cxn>
                <a:cxn ang="0">
                  <a:pos x="748" y="193"/>
                </a:cxn>
                <a:cxn ang="0">
                  <a:pos x="784" y="277"/>
                </a:cxn>
                <a:cxn ang="0">
                  <a:pos x="786" y="301"/>
                </a:cxn>
                <a:cxn ang="0">
                  <a:pos x="775" y="299"/>
                </a:cxn>
                <a:cxn ang="0">
                  <a:pos x="758" y="280"/>
                </a:cxn>
                <a:cxn ang="0">
                  <a:pos x="733" y="251"/>
                </a:cxn>
                <a:cxn ang="0">
                  <a:pos x="697" y="218"/>
                </a:cxn>
                <a:cxn ang="0">
                  <a:pos x="655" y="193"/>
                </a:cxn>
                <a:cxn ang="0">
                  <a:pos x="609" y="180"/>
                </a:cxn>
                <a:cxn ang="0">
                  <a:pos x="562" y="178"/>
                </a:cxn>
                <a:cxn ang="0">
                  <a:pos x="518" y="186"/>
                </a:cxn>
                <a:cxn ang="0">
                  <a:pos x="477" y="208"/>
                </a:cxn>
                <a:cxn ang="0">
                  <a:pos x="442" y="242"/>
                </a:cxn>
                <a:cxn ang="0">
                  <a:pos x="416" y="289"/>
                </a:cxn>
                <a:cxn ang="0">
                  <a:pos x="387" y="338"/>
                </a:cxn>
                <a:cxn ang="0">
                  <a:pos x="357" y="379"/>
                </a:cxn>
                <a:cxn ang="0">
                  <a:pos x="326" y="416"/>
                </a:cxn>
                <a:cxn ang="0">
                  <a:pos x="291" y="444"/>
                </a:cxn>
                <a:cxn ang="0">
                  <a:pos x="255" y="465"/>
                </a:cxn>
                <a:cxn ang="0">
                  <a:pos x="216" y="474"/>
                </a:cxn>
                <a:cxn ang="0">
                  <a:pos x="175" y="473"/>
                </a:cxn>
                <a:cxn ang="0">
                  <a:pos x="137" y="462"/>
                </a:cxn>
                <a:cxn ang="0">
                  <a:pos x="107" y="458"/>
                </a:cxn>
                <a:cxn ang="0">
                  <a:pos x="82" y="459"/>
                </a:cxn>
                <a:cxn ang="0">
                  <a:pos x="60" y="471"/>
                </a:cxn>
                <a:cxn ang="0">
                  <a:pos x="36" y="490"/>
                </a:cxn>
                <a:cxn ang="0">
                  <a:pos x="13" y="486"/>
                </a:cxn>
                <a:cxn ang="0">
                  <a:pos x="1" y="463"/>
                </a:cxn>
                <a:cxn ang="0">
                  <a:pos x="4" y="437"/>
                </a:cxn>
                <a:cxn ang="0">
                  <a:pos x="30" y="417"/>
                </a:cxn>
                <a:cxn ang="0">
                  <a:pos x="56" y="384"/>
                </a:cxn>
                <a:cxn ang="0">
                  <a:pos x="80" y="334"/>
                </a:cxn>
                <a:cxn ang="0">
                  <a:pos x="107" y="263"/>
                </a:cxn>
              </a:cxnLst>
              <a:rect l="0" t="0" r="r" b="b"/>
              <a:pathLst>
                <a:path w="787" h="492">
                  <a:moveTo>
                    <a:pt x="124" y="220"/>
                  </a:moveTo>
                  <a:lnTo>
                    <a:pt x="149" y="167"/>
                  </a:lnTo>
                  <a:lnTo>
                    <a:pt x="180" y="121"/>
                  </a:lnTo>
                  <a:lnTo>
                    <a:pt x="216" y="81"/>
                  </a:lnTo>
                  <a:lnTo>
                    <a:pt x="256" y="50"/>
                  </a:lnTo>
                  <a:lnTo>
                    <a:pt x="300" y="27"/>
                  </a:lnTo>
                  <a:lnTo>
                    <a:pt x="346" y="10"/>
                  </a:lnTo>
                  <a:lnTo>
                    <a:pt x="395" y="1"/>
                  </a:lnTo>
                  <a:lnTo>
                    <a:pt x="444" y="0"/>
                  </a:lnTo>
                  <a:lnTo>
                    <a:pt x="494" y="5"/>
                  </a:lnTo>
                  <a:lnTo>
                    <a:pt x="543" y="17"/>
                  </a:lnTo>
                  <a:lnTo>
                    <a:pt x="589" y="38"/>
                  </a:lnTo>
                  <a:lnTo>
                    <a:pt x="635" y="66"/>
                  </a:lnTo>
                  <a:lnTo>
                    <a:pt x="676" y="102"/>
                  </a:lnTo>
                  <a:lnTo>
                    <a:pt x="714" y="144"/>
                  </a:lnTo>
                  <a:lnTo>
                    <a:pt x="748" y="193"/>
                  </a:lnTo>
                  <a:lnTo>
                    <a:pt x="774" y="251"/>
                  </a:lnTo>
                  <a:lnTo>
                    <a:pt x="784" y="277"/>
                  </a:lnTo>
                  <a:lnTo>
                    <a:pt x="787" y="292"/>
                  </a:lnTo>
                  <a:lnTo>
                    <a:pt x="786" y="301"/>
                  </a:lnTo>
                  <a:lnTo>
                    <a:pt x="783" y="303"/>
                  </a:lnTo>
                  <a:lnTo>
                    <a:pt x="775" y="299"/>
                  </a:lnTo>
                  <a:lnTo>
                    <a:pt x="766" y="291"/>
                  </a:lnTo>
                  <a:lnTo>
                    <a:pt x="758" y="280"/>
                  </a:lnTo>
                  <a:lnTo>
                    <a:pt x="749" y="269"/>
                  </a:lnTo>
                  <a:lnTo>
                    <a:pt x="733" y="251"/>
                  </a:lnTo>
                  <a:lnTo>
                    <a:pt x="717" y="232"/>
                  </a:lnTo>
                  <a:lnTo>
                    <a:pt x="697" y="218"/>
                  </a:lnTo>
                  <a:lnTo>
                    <a:pt x="676" y="204"/>
                  </a:lnTo>
                  <a:lnTo>
                    <a:pt x="655" y="193"/>
                  </a:lnTo>
                  <a:lnTo>
                    <a:pt x="633" y="186"/>
                  </a:lnTo>
                  <a:lnTo>
                    <a:pt x="609" y="180"/>
                  </a:lnTo>
                  <a:lnTo>
                    <a:pt x="586" y="178"/>
                  </a:lnTo>
                  <a:lnTo>
                    <a:pt x="562" y="178"/>
                  </a:lnTo>
                  <a:lnTo>
                    <a:pt x="540" y="180"/>
                  </a:lnTo>
                  <a:lnTo>
                    <a:pt x="518" y="186"/>
                  </a:lnTo>
                  <a:lnTo>
                    <a:pt x="496" y="194"/>
                  </a:lnTo>
                  <a:lnTo>
                    <a:pt x="477" y="208"/>
                  </a:lnTo>
                  <a:lnTo>
                    <a:pt x="459" y="223"/>
                  </a:lnTo>
                  <a:lnTo>
                    <a:pt x="442" y="242"/>
                  </a:lnTo>
                  <a:lnTo>
                    <a:pt x="428" y="265"/>
                  </a:lnTo>
                  <a:lnTo>
                    <a:pt x="416" y="289"/>
                  </a:lnTo>
                  <a:lnTo>
                    <a:pt x="401" y="314"/>
                  </a:lnTo>
                  <a:lnTo>
                    <a:pt x="387" y="338"/>
                  </a:lnTo>
                  <a:lnTo>
                    <a:pt x="371" y="360"/>
                  </a:lnTo>
                  <a:lnTo>
                    <a:pt x="357" y="379"/>
                  </a:lnTo>
                  <a:lnTo>
                    <a:pt x="341" y="398"/>
                  </a:lnTo>
                  <a:lnTo>
                    <a:pt x="326" y="416"/>
                  </a:lnTo>
                  <a:lnTo>
                    <a:pt x="308" y="431"/>
                  </a:lnTo>
                  <a:lnTo>
                    <a:pt x="291" y="444"/>
                  </a:lnTo>
                  <a:lnTo>
                    <a:pt x="274" y="455"/>
                  </a:lnTo>
                  <a:lnTo>
                    <a:pt x="255" y="465"/>
                  </a:lnTo>
                  <a:lnTo>
                    <a:pt x="236" y="471"/>
                  </a:lnTo>
                  <a:lnTo>
                    <a:pt x="216" y="474"/>
                  </a:lnTo>
                  <a:lnTo>
                    <a:pt x="196" y="474"/>
                  </a:lnTo>
                  <a:lnTo>
                    <a:pt x="175" y="473"/>
                  </a:lnTo>
                  <a:lnTo>
                    <a:pt x="153" y="466"/>
                  </a:lnTo>
                  <a:lnTo>
                    <a:pt x="137" y="462"/>
                  </a:lnTo>
                  <a:lnTo>
                    <a:pt x="122" y="459"/>
                  </a:lnTo>
                  <a:lnTo>
                    <a:pt x="107" y="458"/>
                  </a:lnTo>
                  <a:lnTo>
                    <a:pt x="96" y="458"/>
                  </a:lnTo>
                  <a:lnTo>
                    <a:pt x="82" y="459"/>
                  </a:lnTo>
                  <a:lnTo>
                    <a:pt x="71" y="463"/>
                  </a:lnTo>
                  <a:lnTo>
                    <a:pt x="60" y="471"/>
                  </a:lnTo>
                  <a:lnTo>
                    <a:pt x="48" y="481"/>
                  </a:lnTo>
                  <a:lnTo>
                    <a:pt x="36" y="490"/>
                  </a:lnTo>
                  <a:lnTo>
                    <a:pt x="25" y="492"/>
                  </a:lnTo>
                  <a:lnTo>
                    <a:pt x="13" y="486"/>
                  </a:lnTo>
                  <a:lnTo>
                    <a:pt x="5" y="475"/>
                  </a:lnTo>
                  <a:lnTo>
                    <a:pt x="1" y="463"/>
                  </a:lnTo>
                  <a:lnTo>
                    <a:pt x="0" y="450"/>
                  </a:lnTo>
                  <a:lnTo>
                    <a:pt x="4" y="437"/>
                  </a:lnTo>
                  <a:lnTo>
                    <a:pt x="13" y="428"/>
                  </a:lnTo>
                  <a:lnTo>
                    <a:pt x="30" y="417"/>
                  </a:lnTo>
                  <a:lnTo>
                    <a:pt x="44" y="403"/>
                  </a:lnTo>
                  <a:lnTo>
                    <a:pt x="56" y="384"/>
                  </a:lnTo>
                  <a:lnTo>
                    <a:pt x="69" y="361"/>
                  </a:lnTo>
                  <a:lnTo>
                    <a:pt x="80" y="334"/>
                  </a:lnTo>
                  <a:lnTo>
                    <a:pt x="94" y="301"/>
                  </a:lnTo>
                  <a:lnTo>
                    <a:pt x="107" y="263"/>
                  </a:lnTo>
                  <a:lnTo>
                    <a:pt x="124" y="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3" name="Freeform 142"/>
            <p:cNvSpPr>
              <a:spLocks/>
            </p:cNvSpPr>
            <p:nvPr/>
          </p:nvSpPr>
          <p:spPr bwMode="auto">
            <a:xfrm>
              <a:off x="8891" y="9346"/>
              <a:ext cx="657" cy="129"/>
            </a:xfrm>
            <a:custGeom>
              <a:avLst/>
              <a:gdLst/>
              <a:ahLst/>
              <a:cxnLst>
                <a:cxn ang="0">
                  <a:pos x="657" y="254"/>
                </a:cxn>
                <a:cxn ang="0">
                  <a:pos x="657" y="254"/>
                </a:cxn>
                <a:cxn ang="0">
                  <a:pos x="630" y="196"/>
                </a:cxn>
                <a:cxn ang="0">
                  <a:pos x="596" y="147"/>
                </a:cxn>
                <a:cxn ang="0">
                  <a:pos x="558" y="103"/>
                </a:cxn>
                <a:cxn ang="0">
                  <a:pos x="516" y="67"/>
                </a:cxn>
                <a:cxn ang="0">
                  <a:pos x="469" y="40"/>
                </a:cxn>
                <a:cxn ang="0">
                  <a:pos x="423" y="19"/>
                </a:cxn>
                <a:cxn ang="0">
                  <a:pos x="373" y="7"/>
                </a:cxn>
                <a:cxn ang="0">
                  <a:pos x="323" y="0"/>
                </a:cxn>
                <a:cxn ang="0">
                  <a:pos x="274" y="1"/>
                </a:cxn>
                <a:cxn ang="0">
                  <a:pos x="225" y="11"/>
                </a:cxn>
                <a:cxn ang="0">
                  <a:pos x="178" y="29"/>
                </a:cxn>
                <a:cxn ang="0">
                  <a:pos x="134" y="52"/>
                </a:cxn>
                <a:cxn ang="0">
                  <a:pos x="93" y="83"/>
                </a:cxn>
                <a:cxn ang="0">
                  <a:pos x="57" y="122"/>
                </a:cxn>
                <a:cxn ang="0">
                  <a:pos x="25" y="170"/>
                </a:cxn>
                <a:cxn ang="0">
                  <a:pos x="0" y="224"/>
                </a:cxn>
                <a:cxn ang="0">
                  <a:pos x="7" y="227"/>
                </a:cxn>
                <a:cxn ang="0">
                  <a:pos x="32" y="176"/>
                </a:cxn>
                <a:cxn ang="0">
                  <a:pos x="61" y="129"/>
                </a:cxn>
                <a:cxn ang="0">
                  <a:pos x="97" y="93"/>
                </a:cxn>
                <a:cxn ang="0">
                  <a:pos x="136" y="61"/>
                </a:cxn>
                <a:cxn ang="0">
                  <a:pos x="180" y="38"/>
                </a:cxn>
                <a:cxn ang="0">
                  <a:pos x="225" y="20"/>
                </a:cxn>
                <a:cxn ang="0">
                  <a:pos x="274" y="11"/>
                </a:cxn>
                <a:cxn ang="0">
                  <a:pos x="323" y="10"/>
                </a:cxn>
                <a:cxn ang="0">
                  <a:pos x="373" y="16"/>
                </a:cxn>
                <a:cxn ang="0">
                  <a:pos x="420" y="29"/>
                </a:cxn>
                <a:cxn ang="0">
                  <a:pos x="467" y="49"/>
                </a:cxn>
                <a:cxn ang="0">
                  <a:pos x="513" y="76"/>
                </a:cxn>
                <a:cxn ang="0">
                  <a:pos x="553" y="112"/>
                </a:cxn>
                <a:cxn ang="0">
                  <a:pos x="590" y="152"/>
                </a:cxn>
                <a:cxn ang="0">
                  <a:pos x="622" y="203"/>
                </a:cxn>
                <a:cxn ang="0">
                  <a:pos x="649" y="258"/>
                </a:cxn>
                <a:cxn ang="0">
                  <a:pos x="649" y="258"/>
                </a:cxn>
                <a:cxn ang="0">
                  <a:pos x="657" y="254"/>
                </a:cxn>
              </a:cxnLst>
              <a:rect l="0" t="0" r="r" b="b"/>
              <a:pathLst>
                <a:path w="657" h="258">
                  <a:moveTo>
                    <a:pt x="657" y="254"/>
                  </a:moveTo>
                  <a:lnTo>
                    <a:pt x="657" y="254"/>
                  </a:lnTo>
                  <a:lnTo>
                    <a:pt x="630" y="196"/>
                  </a:lnTo>
                  <a:lnTo>
                    <a:pt x="596" y="147"/>
                  </a:lnTo>
                  <a:lnTo>
                    <a:pt x="558" y="103"/>
                  </a:lnTo>
                  <a:lnTo>
                    <a:pt x="516" y="67"/>
                  </a:lnTo>
                  <a:lnTo>
                    <a:pt x="469" y="40"/>
                  </a:lnTo>
                  <a:lnTo>
                    <a:pt x="423" y="19"/>
                  </a:lnTo>
                  <a:lnTo>
                    <a:pt x="373" y="7"/>
                  </a:lnTo>
                  <a:lnTo>
                    <a:pt x="323" y="0"/>
                  </a:lnTo>
                  <a:lnTo>
                    <a:pt x="274" y="1"/>
                  </a:lnTo>
                  <a:lnTo>
                    <a:pt x="225" y="11"/>
                  </a:lnTo>
                  <a:lnTo>
                    <a:pt x="178" y="29"/>
                  </a:lnTo>
                  <a:lnTo>
                    <a:pt x="134" y="52"/>
                  </a:lnTo>
                  <a:lnTo>
                    <a:pt x="93" y="83"/>
                  </a:lnTo>
                  <a:lnTo>
                    <a:pt x="57" y="122"/>
                  </a:lnTo>
                  <a:lnTo>
                    <a:pt x="25" y="170"/>
                  </a:lnTo>
                  <a:lnTo>
                    <a:pt x="0" y="224"/>
                  </a:lnTo>
                  <a:lnTo>
                    <a:pt x="7" y="227"/>
                  </a:lnTo>
                  <a:lnTo>
                    <a:pt x="32" y="176"/>
                  </a:lnTo>
                  <a:lnTo>
                    <a:pt x="61" y="129"/>
                  </a:lnTo>
                  <a:lnTo>
                    <a:pt x="97" y="93"/>
                  </a:lnTo>
                  <a:lnTo>
                    <a:pt x="136" y="61"/>
                  </a:lnTo>
                  <a:lnTo>
                    <a:pt x="180" y="38"/>
                  </a:lnTo>
                  <a:lnTo>
                    <a:pt x="225" y="20"/>
                  </a:lnTo>
                  <a:lnTo>
                    <a:pt x="274" y="11"/>
                  </a:lnTo>
                  <a:lnTo>
                    <a:pt x="323" y="10"/>
                  </a:lnTo>
                  <a:lnTo>
                    <a:pt x="373" y="16"/>
                  </a:lnTo>
                  <a:lnTo>
                    <a:pt x="420" y="29"/>
                  </a:lnTo>
                  <a:lnTo>
                    <a:pt x="467" y="49"/>
                  </a:lnTo>
                  <a:lnTo>
                    <a:pt x="513" y="76"/>
                  </a:lnTo>
                  <a:lnTo>
                    <a:pt x="553" y="112"/>
                  </a:lnTo>
                  <a:lnTo>
                    <a:pt x="590" y="152"/>
                  </a:lnTo>
                  <a:lnTo>
                    <a:pt x="622" y="203"/>
                  </a:lnTo>
                  <a:lnTo>
                    <a:pt x="649" y="258"/>
                  </a:lnTo>
                  <a:lnTo>
                    <a:pt x="649" y="258"/>
                  </a:lnTo>
                  <a:lnTo>
                    <a:pt x="657" y="25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4" name="Freeform 143"/>
            <p:cNvSpPr>
              <a:spLocks/>
            </p:cNvSpPr>
            <p:nvPr/>
          </p:nvSpPr>
          <p:spPr bwMode="auto">
            <a:xfrm>
              <a:off x="9515" y="9473"/>
              <a:ext cx="46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11" y="36"/>
                </a:cxn>
                <a:cxn ang="0">
                  <a:pos x="19" y="48"/>
                </a:cxn>
                <a:cxn ang="0">
                  <a:pos x="29" y="55"/>
                </a:cxn>
                <a:cxn ang="0">
                  <a:pos x="38" y="60"/>
                </a:cxn>
                <a:cxn ang="0">
                  <a:pos x="45" y="55"/>
                </a:cxn>
                <a:cxn ang="0">
                  <a:pos x="46" y="44"/>
                </a:cxn>
                <a:cxn ang="0">
                  <a:pos x="42" y="28"/>
                </a:cxn>
                <a:cxn ang="0">
                  <a:pos x="33" y="0"/>
                </a:cxn>
                <a:cxn ang="0">
                  <a:pos x="25" y="4"/>
                </a:cxn>
                <a:cxn ang="0">
                  <a:pos x="36" y="30"/>
                </a:cxn>
                <a:cxn ang="0">
                  <a:pos x="39" y="44"/>
                </a:cxn>
                <a:cxn ang="0">
                  <a:pos x="38" y="52"/>
                </a:cxn>
                <a:cxn ang="0">
                  <a:pos x="38" y="51"/>
                </a:cxn>
                <a:cxn ang="0">
                  <a:pos x="32" y="47"/>
                </a:cxn>
                <a:cxn ang="0">
                  <a:pos x="23" y="38"/>
                </a:cxn>
                <a:cxn ang="0">
                  <a:pos x="15" y="29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25"/>
                </a:cxn>
              </a:cxnLst>
              <a:rect l="0" t="0" r="r" b="b"/>
              <a:pathLst>
                <a:path w="46" h="60">
                  <a:moveTo>
                    <a:pt x="0" y="25"/>
                  </a:moveTo>
                  <a:lnTo>
                    <a:pt x="0" y="25"/>
                  </a:lnTo>
                  <a:lnTo>
                    <a:pt x="11" y="36"/>
                  </a:lnTo>
                  <a:lnTo>
                    <a:pt x="19" y="48"/>
                  </a:lnTo>
                  <a:lnTo>
                    <a:pt x="29" y="55"/>
                  </a:lnTo>
                  <a:lnTo>
                    <a:pt x="38" y="60"/>
                  </a:lnTo>
                  <a:lnTo>
                    <a:pt x="45" y="55"/>
                  </a:lnTo>
                  <a:lnTo>
                    <a:pt x="46" y="44"/>
                  </a:lnTo>
                  <a:lnTo>
                    <a:pt x="42" y="28"/>
                  </a:lnTo>
                  <a:lnTo>
                    <a:pt x="33" y="0"/>
                  </a:lnTo>
                  <a:lnTo>
                    <a:pt x="25" y="4"/>
                  </a:lnTo>
                  <a:lnTo>
                    <a:pt x="36" y="30"/>
                  </a:lnTo>
                  <a:lnTo>
                    <a:pt x="39" y="44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2" y="47"/>
                  </a:lnTo>
                  <a:lnTo>
                    <a:pt x="23" y="38"/>
                  </a:lnTo>
                  <a:lnTo>
                    <a:pt x="15" y="2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5" name="Freeform 144"/>
            <p:cNvSpPr>
              <a:spLocks/>
            </p:cNvSpPr>
            <p:nvPr/>
          </p:nvSpPr>
          <p:spPr bwMode="auto">
            <a:xfrm>
              <a:off x="9195" y="9435"/>
              <a:ext cx="326" cy="50"/>
            </a:xfrm>
            <a:custGeom>
              <a:avLst/>
              <a:gdLst/>
              <a:ahLst/>
              <a:cxnLst>
                <a:cxn ang="0">
                  <a:pos x="6" y="95"/>
                </a:cxn>
                <a:cxn ang="0">
                  <a:pos x="6" y="95"/>
                </a:cxn>
                <a:cxn ang="0">
                  <a:pos x="19" y="72"/>
                </a:cxn>
                <a:cxn ang="0">
                  <a:pos x="36" y="55"/>
                </a:cxn>
                <a:cxn ang="0">
                  <a:pos x="53" y="40"/>
                </a:cxn>
                <a:cxn ang="0">
                  <a:pos x="72" y="27"/>
                </a:cxn>
                <a:cxn ang="0">
                  <a:pos x="93" y="18"/>
                </a:cxn>
                <a:cxn ang="0">
                  <a:pos x="115" y="14"/>
                </a:cxn>
                <a:cxn ang="0">
                  <a:pos x="137" y="10"/>
                </a:cxn>
                <a:cxn ang="0">
                  <a:pos x="161" y="10"/>
                </a:cxn>
                <a:cxn ang="0">
                  <a:pos x="184" y="14"/>
                </a:cxn>
                <a:cxn ang="0">
                  <a:pos x="208" y="18"/>
                </a:cxn>
                <a:cxn ang="0">
                  <a:pos x="229" y="26"/>
                </a:cxn>
                <a:cxn ang="0">
                  <a:pos x="250" y="37"/>
                </a:cxn>
                <a:cxn ang="0">
                  <a:pos x="271" y="51"/>
                </a:cxn>
                <a:cxn ang="0">
                  <a:pos x="289" y="64"/>
                </a:cxn>
                <a:cxn ang="0">
                  <a:pos x="306" y="82"/>
                </a:cxn>
                <a:cxn ang="0">
                  <a:pos x="320" y="101"/>
                </a:cxn>
                <a:cxn ang="0">
                  <a:pos x="326" y="94"/>
                </a:cxn>
                <a:cxn ang="0">
                  <a:pos x="310" y="75"/>
                </a:cxn>
                <a:cxn ang="0">
                  <a:pos x="294" y="55"/>
                </a:cxn>
                <a:cxn ang="0">
                  <a:pos x="273" y="41"/>
                </a:cxn>
                <a:cxn ang="0">
                  <a:pos x="252" y="27"/>
                </a:cxn>
                <a:cxn ang="0">
                  <a:pos x="232" y="17"/>
                </a:cxn>
                <a:cxn ang="0">
                  <a:pos x="208" y="8"/>
                </a:cxn>
                <a:cxn ang="0">
                  <a:pos x="184" y="4"/>
                </a:cxn>
                <a:cxn ang="0">
                  <a:pos x="161" y="0"/>
                </a:cxn>
                <a:cxn ang="0">
                  <a:pos x="137" y="0"/>
                </a:cxn>
                <a:cxn ang="0">
                  <a:pos x="115" y="4"/>
                </a:cxn>
                <a:cxn ang="0">
                  <a:pos x="93" y="8"/>
                </a:cxn>
                <a:cxn ang="0">
                  <a:pos x="70" y="18"/>
                </a:cxn>
                <a:cxn ang="0">
                  <a:pos x="50" y="30"/>
                </a:cxn>
                <a:cxn ang="0">
                  <a:pos x="31" y="46"/>
                </a:cxn>
                <a:cxn ang="0">
                  <a:pos x="14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6" y="95"/>
                </a:cxn>
              </a:cxnLst>
              <a:rect l="0" t="0" r="r" b="b"/>
              <a:pathLst>
                <a:path w="326" h="101">
                  <a:moveTo>
                    <a:pt x="6" y="95"/>
                  </a:moveTo>
                  <a:lnTo>
                    <a:pt x="6" y="95"/>
                  </a:lnTo>
                  <a:lnTo>
                    <a:pt x="19" y="72"/>
                  </a:lnTo>
                  <a:lnTo>
                    <a:pt x="36" y="55"/>
                  </a:lnTo>
                  <a:lnTo>
                    <a:pt x="53" y="40"/>
                  </a:lnTo>
                  <a:lnTo>
                    <a:pt x="72" y="27"/>
                  </a:lnTo>
                  <a:lnTo>
                    <a:pt x="93" y="18"/>
                  </a:lnTo>
                  <a:lnTo>
                    <a:pt x="115" y="14"/>
                  </a:lnTo>
                  <a:lnTo>
                    <a:pt x="137" y="10"/>
                  </a:lnTo>
                  <a:lnTo>
                    <a:pt x="161" y="10"/>
                  </a:lnTo>
                  <a:lnTo>
                    <a:pt x="184" y="14"/>
                  </a:lnTo>
                  <a:lnTo>
                    <a:pt x="208" y="18"/>
                  </a:lnTo>
                  <a:lnTo>
                    <a:pt x="229" y="26"/>
                  </a:lnTo>
                  <a:lnTo>
                    <a:pt x="250" y="37"/>
                  </a:lnTo>
                  <a:lnTo>
                    <a:pt x="271" y="51"/>
                  </a:lnTo>
                  <a:lnTo>
                    <a:pt x="289" y="64"/>
                  </a:lnTo>
                  <a:lnTo>
                    <a:pt x="306" y="82"/>
                  </a:lnTo>
                  <a:lnTo>
                    <a:pt x="320" y="101"/>
                  </a:lnTo>
                  <a:lnTo>
                    <a:pt x="326" y="94"/>
                  </a:lnTo>
                  <a:lnTo>
                    <a:pt x="310" y="75"/>
                  </a:lnTo>
                  <a:lnTo>
                    <a:pt x="294" y="55"/>
                  </a:lnTo>
                  <a:lnTo>
                    <a:pt x="273" y="41"/>
                  </a:lnTo>
                  <a:lnTo>
                    <a:pt x="252" y="27"/>
                  </a:lnTo>
                  <a:lnTo>
                    <a:pt x="232" y="17"/>
                  </a:lnTo>
                  <a:lnTo>
                    <a:pt x="208" y="8"/>
                  </a:lnTo>
                  <a:lnTo>
                    <a:pt x="184" y="4"/>
                  </a:lnTo>
                  <a:lnTo>
                    <a:pt x="161" y="0"/>
                  </a:lnTo>
                  <a:lnTo>
                    <a:pt x="137" y="0"/>
                  </a:lnTo>
                  <a:lnTo>
                    <a:pt x="115" y="4"/>
                  </a:lnTo>
                  <a:lnTo>
                    <a:pt x="93" y="8"/>
                  </a:lnTo>
                  <a:lnTo>
                    <a:pt x="70" y="18"/>
                  </a:lnTo>
                  <a:lnTo>
                    <a:pt x="50" y="30"/>
                  </a:lnTo>
                  <a:lnTo>
                    <a:pt x="31" y="46"/>
                  </a:lnTo>
                  <a:lnTo>
                    <a:pt x="14" y="6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6" name="Freeform 145"/>
            <p:cNvSpPr>
              <a:spLocks/>
            </p:cNvSpPr>
            <p:nvPr/>
          </p:nvSpPr>
          <p:spPr bwMode="auto">
            <a:xfrm>
              <a:off x="8923" y="9479"/>
              <a:ext cx="278" cy="110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0" y="209"/>
                </a:cxn>
                <a:cxn ang="0">
                  <a:pos x="22" y="215"/>
                </a:cxn>
                <a:cxn ang="0">
                  <a:pos x="43" y="219"/>
                </a:cxn>
                <a:cxn ang="0">
                  <a:pos x="63" y="218"/>
                </a:cxn>
                <a:cxn ang="0">
                  <a:pos x="83" y="213"/>
                </a:cxn>
                <a:cxn ang="0">
                  <a:pos x="103" y="208"/>
                </a:cxn>
                <a:cxn ang="0">
                  <a:pos x="122" y="199"/>
                </a:cxn>
                <a:cxn ang="0">
                  <a:pos x="139" y="188"/>
                </a:cxn>
                <a:cxn ang="0">
                  <a:pos x="157" y="174"/>
                </a:cxn>
                <a:cxn ang="0">
                  <a:pos x="175" y="158"/>
                </a:cxn>
                <a:cxn ang="0">
                  <a:pos x="190" y="139"/>
                </a:cxn>
                <a:cxn ang="0">
                  <a:pos x="206" y="121"/>
                </a:cxn>
                <a:cxn ang="0">
                  <a:pos x="221" y="101"/>
                </a:cxn>
                <a:cxn ang="0">
                  <a:pos x="238" y="79"/>
                </a:cxn>
                <a:cxn ang="0">
                  <a:pos x="251" y="56"/>
                </a:cxn>
                <a:cxn ang="0">
                  <a:pos x="266" y="30"/>
                </a:cxn>
                <a:cxn ang="0">
                  <a:pos x="278" y="5"/>
                </a:cxn>
                <a:cxn ang="0">
                  <a:pos x="272" y="0"/>
                </a:cxn>
                <a:cxn ang="0">
                  <a:pos x="258" y="24"/>
                </a:cxn>
                <a:cxn ang="0">
                  <a:pos x="244" y="49"/>
                </a:cxn>
                <a:cxn ang="0">
                  <a:pos x="230" y="72"/>
                </a:cxn>
                <a:cxn ang="0">
                  <a:pos x="216" y="94"/>
                </a:cxn>
                <a:cxn ang="0">
                  <a:pos x="200" y="114"/>
                </a:cxn>
                <a:cxn ang="0">
                  <a:pos x="186" y="133"/>
                </a:cxn>
                <a:cxn ang="0">
                  <a:pos x="170" y="148"/>
                </a:cxn>
                <a:cxn ang="0">
                  <a:pos x="153" y="165"/>
                </a:cxn>
                <a:cxn ang="0">
                  <a:pos x="137" y="178"/>
                </a:cxn>
                <a:cxn ang="0">
                  <a:pos x="120" y="189"/>
                </a:cxn>
                <a:cxn ang="0">
                  <a:pos x="100" y="199"/>
                </a:cxn>
                <a:cxn ang="0">
                  <a:pos x="83" y="204"/>
                </a:cxn>
                <a:cxn ang="0">
                  <a:pos x="63" y="208"/>
                </a:cxn>
                <a:cxn ang="0">
                  <a:pos x="43" y="207"/>
                </a:cxn>
                <a:cxn ang="0">
                  <a:pos x="22" y="207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0" y="209"/>
                </a:cxn>
              </a:cxnLst>
              <a:rect l="0" t="0" r="r" b="b"/>
              <a:pathLst>
                <a:path w="278" h="219">
                  <a:moveTo>
                    <a:pt x="0" y="209"/>
                  </a:moveTo>
                  <a:lnTo>
                    <a:pt x="0" y="209"/>
                  </a:lnTo>
                  <a:lnTo>
                    <a:pt x="22" y="215"/>
                  </a:lnTo>
                  <a:lnTo>
                    <a:pt x="43" y="219"/>
                  </a:lnTo>
                  <a:lnTo>
                    <a:pt x="63" y="218"/>
                  </a:lnTo>
                  <a:lnTo>
                    <a:pt x="83" y="213"/>
                  </a:lnTo>
                  <a:lnTo>
                    <a:pt x="103" y="208"/>
                  </a:lnTo>
                  <a:lnTo>
                    <a:pt x="122" y="199"/>
                  </a:lnTo>
                  <a:lnTo>
                    <a:pt x="139" y="188"/>
                  </a:lnTo>
                  <a:lnTo>
                    <a:pt x="157" y="174"/>
                  </a:lnTo>
                  <a:lnTo>
                    <a:pt x="175" y="158"/>
                  </a:lnTo>
                  <a:lnTo>
                    <a:pt x="190" y="139"/>
                  </a:lnTo>
                  <a:lnTo>
                    <a:pt x="206" y="121"/>
                  </a:lnTo>
                  <a:lnTo>
                    <a:pt x="221" y="101"/>
                  </a:lnTo>
                  <a:lnTo>
                    <a:pt x="238" y="79"/>
                  </a:lnTo>
                  <a:lnTo>
                    <a:pt x="251" y="56"/>
                  </a:lnTo>
                  <a:lnTo>
                    <a:pt x="266" y="30"/>
                  </a:lnTo>
                  <a:lnTo>
                    <a:pt x="278" y="5"/>
                  </a:lnTo>
                  <a:lnTo>
                    <a:pt x="272" y="0"/>
                  </a:lnTo>
                  <a:lnTo>
                    <a:pt x="258" y="24"/>
                  </a:lnTo>
                  <a:lnTo>
                    <a:pt x="244" y="49"/>
                  </a:lnTo>
                  <a:lnTo>
                    <a:pt x="230" y="72"/>
                  </a:lnTo>
                  <a:lnTo>
                    <a:pt x="216" y="94"/>
                  </a:lnTo>
                  <a:lnTo>
                    <a:pt x="200" y="114"/>
                  </a:lnTo>
                  <a:lnTo>
                    <a:pt x="186" y="133"/>
                  </a:lnTo>
                  <a:lnTo>
                    <a:pt x="170" y="148"/>
                  </a:lnTo>
                  <a:lnTo>
                    <a:pt x="153" y="165"/>
                  </a:lnTo>
                  <a:lnTo>
                    <a:pt x="137" y="178"/>
                  </a:lnTo>
                  <a:lnTo>
                    <a:pt x="120" y="189"/>
                  </a:lnTo>
                  <a:lnTo>
                    <a:pt x="100" y="199"/>
                  </a:lnTo>
                  <a:lnTo>
                    <a:pt x="83" y="204"/>
                  </a:lnTo>
                  <a:lnTo>
                    <a:pt x="63" y="208"/>
                  </a:lnTo>
                  <a:lnTo>
                    <a:pt x="43" y="207"/>
                  </a:lnTo>
                  <a:lnTo>
                    <a:pt x="22" y="207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7" name="Freeform 146"/>
            <p:cNvSpPr>
              <a:spLocks/>
            </p:cNvSpPr>
            <p:nvPr/>
          </p:nvSpPr>
          <p:spPr bwMode="auto">
            <a:xfrm>
              <a:off x="8816" y="9574"/>
              <a:ext cx="107" cy="17"/>
            </a:xfrm>
            <a:custGeom>
              <a:avLst/>
              <a:gdLst/>
              <a:ahLst/>
              <a:cxnLst>
                <a:cxn ang="0">
                  <a:pos x="5" y="34"/>
                </a:cxn>
                <a:cxn ang="0">
                  <a:pos x="5" y="34"/>
                </a:cxn>
                <a:cxn ang="0">
                  <a:pos x="16" y="24"/>
                </a:cxn>
                <a:cxn ang="0">
                  <a:pos x="26" y="18"/>
                </a:cxn>
                <a:cxn ang="0">
                  <a:pos x="36" y="12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76" y="12"/>
                </a:cxn>
                <a:cxn ang="0">
                  <a:pos x="91" y="15"/>
                </a:cxn>
                <a:cxn ang="0">
                  <a:pos x="107" y="20"/>
                </a:cxn>
                <a:cxn ang="0">
                  <a:pos x="107" y="11"/>
                </a:cxn>
                <a:cxn ang="0">
                  <a:pos x="91" y="7"/>
                </a:cxn>
                <a:cxn ang="0">
                  <a:pos x="76" y="3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6" y="3"/>
                </a:cxn>
                <a:cxn ang="0">
                  <a:pos x="24" y="8"/>
                </a:cxn>
                <a:cxn ang="0">
                  <a:pos x="11" y="1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5" y="34"/>
                </a:cxn>
              </a:cxnLst>
              <a:rect l="0" t="0" r="r" b="b"/>
              <a:pathLst>
                <a:path w="107" h="34">
                  <a:moveTo>
                    <a:pt x="5" y="34"/>
                  </a:moveTo>
                  <a:lnTo>
                    <a:pt x="5" y="34"/>
                  </a:lnTo>
                  <a:lnTo>
                    <a:pt x="16" y="24"/>
                  </a:lnTo>
                  <a:lnTo>
                    <a:pt x="26" y="18"/>
                  </a:lnTo>
                  <a:lnTo>
                    <a:pt x="36" y="12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76" y="12"/>
                  </a:lnTo>
                  <a:lnTo>
                    <a:pt x="91" y="15"/>
                  </a:lnTo>
                  <a:lnTo>
                    <a:pt x="107" y="20"/>
                  </a:lnTo>
                  <a:lnTo>
                    <a:pt x="107" y="11"/>
                  </a:lnTo>
                  <a:lnTo>
                    <a:pt x="91" y="7"/>
                  </a:lnTo>
                  <a:lnTo>
                    <a:pt x="76" y="3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6" y="3"/>
                  </a:lnTo>
                  <a:lnTo>
                    <a:pt x="24" y="8"/>
                  </a:lnTo>
                  <a:lnTo>
                    <a:pt x="11" y="1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8" name="Freeform 147"/>
            <p:cNvSpPr>
              <a:spLocks/>
            </p:cNvSpPr>
            <p:nvPr/>
          </p:nvSpPr>
          <p:spPr bwMode="auto">
            <a:xfrm>
              <a:off x="8766" y="9560"/>
              <a:ext cx="55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5" y="11"/>
                </a:cxn>
                <a:cxn ang="0">
                  <a:pos x="0" y="28"/>
                </a:cxn>
                <a:cxn ang="0">
                  <a:pos x="1" y="43"/>
                </a:cxn>
                <a:cxn ang="0">
                  <a:pos x="6" y="58"/>
                </a:cxn>
                <a:cxn ang="0">
                  <a:pos x="15" y="70"/>
                </a:cxn>
                <a:cxn ang="0">
                  <a:pos x="29" y="74"/>
                </a:cxn>
                <a:cxn ang="0">
                  <a:pos x="41" y="73"/>
                </a:cxn>
                <a:cxn ang="0">
                  <a:pos x="55" y="63"/>
                </a:cxn>
                <a:cxn ang="0">
                  <a:pos x="50" y="53"/>
                </a:cxn>
                <a:cxn ang="0">
                  <a:pos x="39" y="63"/>
                </a:cxn>
                <a:cxn ang="0">
                  <a:pos x="29" y="64"/>
                </a:cxn>
                <a:cxn ang="0">
                  <a:pos x="19" y="60"/>
                </a:cxn>
                <a:cxn ang="0">
                  <a:pos x="13" y="51"/>
                </a:cxn>
                <a:cxn ang="0">
                  <a:pos x="8" y="40"/>
                </a:cxn>
                <a:cxn ang="0">
                  <a:pos x="7" y="28"/>
                </a:cxn>
                <a:cxn ang="0">
                  <a:pos x="12" y="18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6" y="0"/>
                </a:cxn>
              </a:cxnLst>
              <a:rect l="0" t="0" r="r" b="b"/>
              <a:pathLst>
                <a:path w="55" h="74">
                  <a:moveTo>
                    <a:pt x="16" y="0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28"/>
                  </a:lnTo>
                  <a:lnTo>
                    <a:pt x="1" y="43"/>
                  </a:lnTo>
                  <a:lnTo>
                    <a:pt x="6" y="58"/>
                  </a:lnTo>
                  <a:lnTo>
                    <a:pt x="15" y="70"/>
                  </a:lnTo>
                  <a:lnTo>
                    <a:pt x="29" y="74"/>
                  </a:lnTo>
                  <a:lnTo>
                    <a:pt x="41" y="73"/>
                  </a:lnTo>
                  <a:lnTo>
                    <a:pt x="55" y="63"/>
                  </a:lnTo>
                  <a:lnTo>
                    <a:pt x="50" y="53"/>
                  </a:lnTo>
                  <a:lnTo>
                    <a:pt x="39" y="63"/>
                  </a:lnTo>
                  <a:lnTo>
                    <a:pt x="29" y="64"/>
                  </a:lnTo>
                  <a:lnTo>
                    <a:pt x="19" y="60"/>
                  </a:lnTo>
                  <a:lnTo>
                    <a:pt x="13" y="51"/>
                  </a:lnTo>
                  <a:lnTo>
                    <a:pt x="8" y="40"/>
                  </a:lnTo>
                  <a:lnTo>
                    <a:pt x="7" y="28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9" name="Freeform 148"/>
            <p:cNvSpPr>
              <a:spLocks/>
            </p:cNvSpPr>
            <p:nvPr/>
          </p:nvSpPr>
          <p:spPr bwMode="auto">
            <a:xfrm>
              <a:off x="8782" y="9458"/>
              <a:ext cx="116" cy="106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2" y="44"/>
                </a:cxn>
                <a:cxn ang="0">
                  <a:pos x="78" y="82"/>
                </a:cxn>
                <a:cxn ang="0">
                  <a:pos x="65" y="115"/>
                </a:cxn>
                <a:cxn ang="0">
                  <a:pos x="53" y="139"/>
                </a:cxn>
                <a:cxn ang="0">
                  <a:pos x="40" y="164"/>
                </a:cxn>
                <a:cxn ang="0">
                  <a:pos x="30" y="181"/>
                </a:cxn>
                <a:cxn ang="0">
                  <a:pos x="16" y="194"/>
                </a:cxn>
                <a:cxn ang="0">
                  <a:pos x="0" y="204"/>
                </a:cxn>
                <a:cxn ang="0">
                  <a:pos x="2" y="214"/>
                </a:cxn>
                <a:cxn ang="0">
                  <a:pos x="20" y="203"/>
                </a:cxn>
                <a:cxn ang="0">
                  <a:pos x="34" y="188"/>
                </a:cxn>
                <a:cxn ang="0">
                  <a:pos x="48" y="169"/>
                </a:cxn>
                <a:cxn ang="0">
                  <a:pos x="60" y="146"/>
                </a:cxn>
                <a:cxn ang="0">
                  <a:pos x="73" y="117"/>
                </a:cxn>
                <a:cxn ang="0">
                  <a:pos x="85" y="85"/>
                </a:cxn>
                <a:cxn ang="0">
                  <a:pos x="99" y="47"/>
                </a:cxn>
                <a:cxn ang="0">
                  <a:pos x="116" y="3"/>
                </a:cxn>
                <a:cxn ang="0">
                  <a:pos x="116" y="3"/>
                </a:cxn>
                <a:cxn ang="0">
                  <a:pos x="109" y="0"/>
                </a:cxn>
              </a:cxnLst>
              <a:rect l="0" t="0" r="r" b="b"/>
              <a:pathLst>
                <a:path w="116" h="214">
                  <a:moveTo>
                    <a:pt x="109" y="0"/>
                  </a:moveTo>
                  <a:lnTo>
                    <a:pt x="109" y="0"/>
                  </a:lnTo>
                  <a:lnTo>
                    <a:pt x="92" y="44"/>
                  </a:lnTo>
                  <a:lnTo>
                    <a:pt x="78" y="82"/>
                  </a:lnTo>
                  <a:lnTo>
                    <a:pt x="65" y="115"/>
                  </a:lnTo>
                  <a:lnTo>
                    <a:pt x="53" y="139"/>
                  </a:lnTo>
                  <a:lnTo>
                    <a:pt x="40" y="164"/>
                  </a:lnTo>
                  <a:lnTo>
                    <a:pt x="30" y="181"/>
                  </a:lnTo>
                  <a:lnTo>
                    <a:pt x="16" y="194"/>
                  </a:lnTo>
                  <a:lnTo>
                    <a:pt x="0" y="204"/>
                  </a:lnTo>
                  <a:lnTo>
                    <a:pt x="2" y="214"/>
                  </a:lnTo>
                  <a:lnTo>
                    <a:pt x="20" y="203"/>
                  </a:lnTo>
                  <a:lnTo>
                    <a:pt x="34" y="188"/>
                  </a:lnTo>
                  <a:lnTo>
                    <a:pt x="48" y="169"/>
                  </a:lnTo>
                  <a:lnTo>
                    <a:pt x="60" y="146"/>
                  </a:lnTo>
                  <a:lnTo>
                    <a:pt x="73" y="117"/>
                  </a:lnTo>
                  <a:lnTo>
                    <a:pt x="85" y="85"/>
                  </a:lnTo>
                  <a:lnTo>
                    <a:pt x="99" y="47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0" name="Freeform 149"/>
            <p:cNvSpPr>
              <a:spLocks/>
            </p:cNvSpPr>
            <p:nvPr/>
          </p:nvSpPr>
          <p:spPr bwMode="auto">
            <a:xfrm>
              <a:off x="8839" y="9578"/>
              <a:ext cx="7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2" y="0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1" name="Freeform 150"/>
            <p:cNvSpPr>
              <a:spLocks/>
            </p:cNvSpPr>
            <p:nvPr/>
          </p:nvSpPr>
          <p:spPr bwMode="auto">
            <a:xfrm>
              <a:off x="8841" y="9479"/>
              <a:ext cx="113" cy="104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0"/>
                </a:cxn>
                <a:cxn ang="0">
                  <a:pos x="99" y="26"/>
                </a:cxn>
                <a:cxn ang="0">
                  <a:pos x="90" y="52"/>
                </a:cxn>
                <a:cxn ang="0">
                  <a:pos x="79" y="79"/>
                </a:cxn>
                <a:cxn ang="0">
                  <a:pos x="67" y="103"/>
                </a:cxn>
                <a:cxn ang="0">
                  <a:pos x="53" y="128"/>
                </a:cxn>
                <a:cxn ang="0">
                  <a:pos x="37" y="154"/>
                </a:cxn>
                <a:cxn ang="0">
                  <a:pos x="20" y="177"/>
                </a:cxn>
                <a:cxn ang="0">
                  <a:pos x="0" y="197"/>
                </a:cxn>
                <a:cxn ang="0">
                  <a:pos x="5" y="207"/>
                </a:cxn>
                <a:cxn ang="0">
                  <a:pos x="25" y="182"/>
                </a:cxn>
                <a:cxn ang="0">
                  <a:pos x="42" y="159"/>
                </a:cxn>
                <a:cxn ang="0">
                  <a:pos x="60" y="135"/>
                </a:cxn>
                <a:cxn ang="0">
                  <a:pos x="75" y="110"/>
                </a:cxn>
                <a:cxn ang="0">
                  <a:pos x="86" y="82"/>
                </a:cxn>
                <a:cxn ang="0">
                  <a:pos x="96" y="56"/>
                </a:cxn>
                <a:cxn ang="0">
                  <a:pos x="107" y="29"/>
                </a:cxn>
                <a:cxn ang="0">
                  <a:pos x="113" y="3"/>
                </a:cxn>
                <a:cxn ang="0">
                  <a:pos x="113" y="3"/>
                </a:cxn>
                <a:cxn ang="0">
                  <a:pos x="107" y="0"/>
                </a:cxn>
              </a:cxnLst>
              <a:rect l="0" t="0" r="r" b="b"/>
              <a:pathLst>
                <a:path w="113" h="207">
                  <a:moveTo>
                    <a:pt x="107" y="0"/>
                  </a:moveTo>
                  <a:lnTo>
                    <a:pt x="107" y="0"/>
                  </a:lnTo>
                  <a:lnTo>
                    <a:pt x="99" y="26"/>
                  </a:lnTo>
                  <a:lnTo>
                    <a:pt x="90" y="52"/>
                  </a:lnTo>
                  <a:lnTo>
                    <a:pt x="79" y="79"/>
                  </a:lnTo>
                  <a:lnTo>
                    <a:pt x="67" y="103"/>
                  </a:lnTo>
                  <a:lnTo>
                    <a:pt x="53" y="128"/>
                  </a:lnTo>
                  <a:lnTo>
                    <a:pt x="37" y="154"/>
                  </a:lnTo>
                  <a:lnTo>
                    <a:pt x="20" y="177"/>
                  </a:lnTo>
                  <a:lnTo>
                    <a:pt x="0" y="197"/>
                  </a:lnTo>
                  <a:lnTo>
                    <a:pt x="5" y="207"/>
                  </a:lnTo>
                  <a:lnTo>
                    <a:pt x="25" y="182"/>
                  </a:lnTo>
                  <a:lnTo>
                    <a:pt x="42" y="159"/>
                  </a:lnTo>
                  <a:lnTo>
                    <a:pt x="60" y="135"/>
                  </a:lnTo>
                  <a:lnTo>
                    <a:pt x="75" y="110"/>
                  </a:lnTo>
                  <a:lnTo>
                    <a:pt x="86" y="82"/>
                  </a:lnTo>
                  <a:lnTo>
                    <a:pt x="96" y="56"/>
                  </a:lnTo>
                  <a:lnTo>
                    <a:pt x="107" y="29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2" name="Freeform 151"/>
            <p:cNvSpPr>
              <a:spLocks/>
            </p:cNvSpPr>
            <p:nvPr/>
          </p:nvSpPr>
          <p:spPr bwMode="auto">
            <a:xfrm>
              <a:off x="8948" y="9349"/>
              <a:ext cx="367" cy="132"/>
            </a:xfrm>
            <a:custGeom>
              <a:avLst/>
              <a:gdLst/>
              <a:ahLst/>
              <a:cxnLst>
                <a:cxn ang="0">
                  <a:pos x="367" y="16"/>
                </a:cxn>
                <a:cxn ang="0">
                  <a:pos x="332" y="5"/>
                </a:cxn>
                <a:cxn ang="0">
                  <a:pos x="299" y="1"/>
                </a:cxn>
                <a:cxn ang="0">
                  <a:pos x="266" y="0"/>
                </a:cxn>
                <a:cxn ang="0">
                  <a:pos x="235" y="4"/>
                </a:cxn>
                <a:cxn ang="0">
                  <a:pos x="206" y="12"/>
                </a:cxn>
                <a:cxn ang="0">
                  <a:pos x="179" y="23"/>
                </a:cxn>
                <a:cxn ang="0">
                  <a:pos x="153" y="38"/>
                </a:cxn>
                <a:cxn ang="0">
                  <a:pos x="126" y="56"/>
                </a:cxn>
                <a:cxn ang="0">
                  <a:pos x="104" y="76"/>
                </a:cxn>
                <a:cxn ang="0">
                  <a:pos x="82" y="99"/>
                </a:cxn>
                <a:cxn ang="0">
                  <a:pos x="64" y="124"/>
                </a:cxn>
                <a:cxn ang="0">
                  <a:pos x="46" y="151"/>
                </a:cxn>
                <a:cxn ang="0">
                  <a:pos x="31" y="177"/>
                </a:cxn>
                <a:cxn ang="0">
                  <a:pos x="18" y="204"/>
                </a:cxn>
                <a:cxn ang="0">
                  <a:pos x="7" y="232"/>
                </a:cxn>
                <a:cxn ang="0">
                  <a:pos x="0" y="261"/>
                </a:cxn>
                <a:cxn ang="0">
                  <a:pos x="6" y="264"/>
                </a:cxn>
                <a:cxn ang="0">
                  <a:pos x="14" y="235"/>
                </a:cxn>
                <a:cxn ang="0">
                  <a:pos x="24" y="208"/>
                </a:cxn>
                <a:cxn ang="0">
                  <a:pos x="38" y="182"/>
                </a:cxn>
                <a:cxn ang="0">
                  <a:pos x="53" y="156"/>
                </a:cxn>
                <a:cxn ang="0">
                  <a:pos x="69" y="130"/>
                </a:cxn>
                <a:cxn ang="0">
                  <a:pos x="88" y="109"/>
                </a:cxn>
                <a:cxn ang="0">
                  <a:pos x="108" y="86"/>
                </a:cxn>
                <a:cxn ang="0">
                  <a:pos x="131" y="65"/>
                </a:cxn>
                <a:cxn ang="0">
                  <a:pos x="155" y="47"/>
                </a:cxn>
                <a:cxn ang="0">
                  <a:pos x="181" y="33"/>
                </a:cxn>
                <a:cxn ang="0">
                  <a:pos x="206" y="22"/>
                </a:cxn>
                <a:cxn ang="0">
                  <a:pos x="235" y="13"/>
                </a:cxn>
                <a:cxn ang="0">
                  <a:pos x="266" y="9"/>
                </a:cxn>
                <a:cxn ang="0">
                  <a:pos x="299" y="11"/>
                </a:cxn>
                <a:cxn ang="0">
                  <a:pos x="332" y="15"/>
                </a:cxn>
                <a:cxn ang="0">
                  <a:pos x="365" y="26"/>
                </a:cxn>
                <a:cxn ang="0">
                  <a:pos x="367" y="16"/>
                </a:cxn>
              </a:cxnLst>
              <a:rect l="0" t="0" r="r" b="b"/>
              <a:pathLst>
                <a:path w="367" h="264">
                  <a:moveTo>
                    <a:pt x="367" y="16"/>
                  </a:moveTo>
                  <a:lnTo>
                    <a:pt x="332" y="5"/>
                  </a:lnTo>
                  <a:lnTo>
                    <a:pt x="299" y="1"/>
                  </a:lnTo>
                  <a:lnTo>
                    <a:pt x="266" y="0"/>
                  </a:lnTo>
                  <a:lnTo>
                    <a:pt x="235" y="4"/>
                  </a:lnTo>
                  <a:lnTo>
                    <a:pt x="206" y="12"/>
                  </a:lnTo>
                  <a:lnTo>
                    <a:pt x="179" y="23"/>
                  </a:lnTo>
                  <a:lnTo>
                    <a:pt x="153" y="38"/>
                  </a:lnTo>
                  <a:lnTo>
                    <a:pt x="126" y="56"/>
                  </a:lnTo>
                  <a:lnTo>
                    <a:pt x="104" y="76"/>
                  </a:lnTo>
                  <a:lnTo>
                    <a:pt x="82" y="99"/>
                  </a:lnTo>
                  <a:lnTo>
                    <a:pt x="64" y="124"/>
                  </a:lnTo>
                  <a:lnTo>
                    <a:pt x="46" y="151"/>
                  </a:lnTo>
                  <a:lnTo>
                    <a:pt x="31" y="177"/>
                  </a:lnTo>
                  <a:lnTo>
                    <a:pt x="18" y="204"/>
                  </a:lnTo>
                  <a:lnTo>
                    <a:pt x="7" y="232"/>
                  </a:lnTo>
                  <a:lnTo>
                    <a:pt x="0" y="261"/>
                  </a:lnTo>
                  <a:lnTo>
                    <a:pt x="6" y="264"/>
                  </a:lnTo>
                  <a:lnTo>
                    <a:pt x="14" y="235"/>
                  </a:lnTo>
                  <a:lnTo>
                    <a:pt x="24" y="208"/>
                  </a:lnTo>
                  <a:lnTo>
                    <a:pt x="38" y="182"/>
                  </a:lnTo>
                  <a:lnTo>
                    <a:pt x="53" y="156"/>
                  </a:lnTo>
                  <a:lnTo>
                    <a:pt x="69" y="130"/>
                  </a:lnTo>
                  <a:lnTo>
                    <a:pt x="88" y="109"/>
                  </a:lnTo>
                  <a:lnTo>
                    <a:pt x="108" y="86"/>
                  </a:lnTo>
                  <a:lnTo>
                    <a:pt x="131" y="65"/>
                  </a:lnTo>
                  <a:lnTo>
                    <a:pt x="155" y="47"/>
                  </a:lnTo>
                  <a:lnTo>
                    <a:pt x="181" y="33"/>
                  </a:lnTo>
                  <a:lnTo>
                    <a:pt x="206" y="22"/>
                  </a:lnTo>
                  <a:lnTo>
                    <a:pt x="235" y="13"/>
                  </a:lnTo>
                  <a:lnTo>
                    <a:pt x="266" y="9"/>
                  </a:lnTo>
                  <a:lnTo>
                    <a:pt x="299" y="11"/>
                  </a:lnTo>
                  <a:lnTo>
                    <a:pt x="332" y="15"/>
                  </a:lnTo>
                  <a:lnTo>
                    <a:pt x="365" y="26"/>
                  </a:lnTo>
                  <a:lnTo>
                    <a:pt x="367" y="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3" name="Freeform 152"/>
            <p:cNvSpPr>
              <a:spLocks/>
            </p:cNvSpPr>
            <p:nvPr/>
          </p:nvSpPr>
          <p:spPr bwMode="auto">
            <a:xfrm>
              <a:off x="9313" y="9357"/>
              <a:ext cx="4" cy="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10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3" y="10"/>
                  </a:lnTo>
                  <a:lnTo>
                    <a:pt x="4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4" name="Freeform 153"/>
            <p:cNvSpPr>
              <a:spLocks/>
            </p:cNvSpPr>
            <p:nvPr/>
          </p:nvSpPr>
          <p:spPr bwMode="auto">
            <a:xfrm>
              <a:off x="8948" y="9545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3" y="0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5" name="Freeform 154"/>
            <p:cNvSpPr>
              <a:spLocks/>
            </p:cNvSpPr>
            <p:nvPr/>
          </p:nvSpPr>
          <p:spPr bwMode="auto">
            <a:xfrm>
              <a:off x="8951" y="9437"/>
              <a:ext cx="348" cy="11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21" y="8"/>
                </a:cxn>
                <a:cxn ang="0">
                  <a:pos x="297" y="20"/>
                </a:cxn>
                <a:cxn ang="0">
                  <a:pos x="274" y="35"/>
                </a:cxn>
                <a:cxn ang="0">
                  <a:pos x="252" y="53"/>
                </a:cxn>
                <a:cxn ang="0">
                  <a:pos x="231" y="73"/>
                </a:cxn>
                <a:cxn ang="0">
                  <a:pos x="212" y="92"/>
                </a:cxn>
                <a:cxn ang="0">
                  <a:pos x="193" y="114"/>
                </a:cxn>
                <a:cxn ang="0">
                  <a:pos x="175" y="134"/>
                </a:cxn>
                <a:cxn ang="0">
                  <a:pos x="155" y="155"/>
                </a:cxn>
                <a:cxn ang="0">
                  <a:pos x="135" y="174"/>
                </a:cxn>
                <a:cxn ang="0">
                  <a:pos x="118" y="189"/>
                </a:cxn>
                <a:cxn ang="0">
                  <a:pos x="96" y="204"/>
                </a:cxn>
                <a:cxn ang="0">
                  <a:pos x="75" y="212"/>
                </a:cxn>
                <a:cxn ang="0">
                  <a:pos x="51" y="219"/>
                </a:cxn>
                <a:cxn ang="0">
                  <a:pos x="27" y="219"/>
                </a:cxn>
                <a:cxn ang="0">
                  <a:pos x="0" y="215"/>
                </a:cxn>
                <a:cxn ang="0">
                  <a:pos x="0" y="223"/>
                </a:cxn>
                <a:cxn ang="0">
                  <a:pos x="27" y="228"/>
                </a:cxn>
                <a:cxn ang="0">
                  <a:pos x="51" y="228"/>
                </a:cxn>
                <a:cxn ang="0">
                  <a:pos x="75" y="221"/>
                </a:cxn>
                <a:cxn ang="0">
                  <a:pos x="99" y="212"/>
                </a:cxn>
                <a:cxn ang="0">
                  <a:pos x="120" y="198"/>
                </a:cxn>
                <a:cxn ang="0">
                  <a:pos x="139" y="183"/>
                </a:cxn>
                <a:cxn ang="0">
                  <a:pos x="160" y="164"/>
                </a:cxn>
                <a:cxn ang="0">
                  <a:pos x="179" y="144"/>
                </a:cxn>
                <a:cxn ang="0">
                  <a:pos x="197" y="123"/>
                </a:cxn>
                <a:cxn ang="0">
                  <a:pos x="216" y="102"/>
                </a:cxn>
                <a:cxn ang="0">
                  <a:pos x="237" y="81"/>
                </a:cxn>
                <a:cxn ang="0">
                  <a:pos x="256" y="62"/>
                </a:cxn>
                <a:cxn ang="0">
                  <a:pos x="277" y="45"/>
                </a:cxn>
                <a:cxn ang="0">
                  <a:pos x="299" y="30"/>
                </a:cxn>
                <a:cxn ang="0">
                  <a:pos x="323" y="16"/>
                </a:cxn>
                <a:cxn ang="0">
                  <a:pos x="348" y="9"/>
                </a:cxn>
                <a:cxn ang="0">
                  <a:pos x="348" y="0"/>
                </a:cxn>
              </a:cxnLst>
              <a:rect l="0" t="0" r="r" b="b"/>
              <a:pathLst>
                <a:path w="348" h="228">
                  <a:moveTo>
                    <a:pt x="348" y="0"/>
                  </a:moveTo>
                  <a:lnTo>
                    <a:pt x="321" y="8"/>
                  </a:lnTo>
                  <a:lnTo>
                    <a:pt x="297" y="20"/>
                  </a:lnTo>
                  <a:lnTo>
                    <a:pt x="274" y="35"/>
                  </a:lnTo>
                  <a:lnTo>
                    <a:pt x="252" y="53"/>
                  </a:lnTo>
                  <a:lnTo>
                    <a:pt x="231" y="73"/>
                  </a:lnTo>
                  <a:lnTo>
                    <a:pt x="212" y="92"/>
                  </a:lnTo>
                  <a:lnTo>
                    <a:pt x="193" y="114"/>
                  </a:lnTo>
                  <a:lnTo>
                    <a:pt x="175" y="134"/>
                  </a:lnTo>
                  <a:lnTo>
                    <a:pt x="155" y="155"/>
                  </a:lnTo>
                  <a:lnTo>
                    <a:pt x="135" y="174"/>
                  </a:lnTo>
                  <a:lnTo>
                    <a:pt x="118" y="189"/>
                  </a:lnTo>
                  <a:lnTo>
                    <a:pt x="96" y="204"/>
                  </a:lnTo>
                  <a:lnTo>
                    <a:pt x="75" y="212"/>
                  </a:lnTo>
                  <a:lnTo>
                    <a:pt x="51" y="219"/>
                  </a:lnTo>
                  <a:lnTo>
                    <a:pt x="27" y="219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27" y="228"/>
                  </a:lnTo>
                  <a:lnTo>
                    <a:pt x="51" y="228"/>
                  </a:lnTo>
                  <a:lnTo>
                    <a:pt x="75" y="221"/>
                  </a:lnTo>
                  <a:lnTo>
                    <a:pt x="99" y="212"/>
                  </a:lnTo>
                  <a:lnTo>
                    <a:pt x="120" y="198"/>
                  </a:lnTo>
                  <a:lnTo>
                    <a:pt x="139" y="183"/>
                  </a:lnTo>
                  <a:lnTo>
                    <a:pt x="160" y="164"/>
                  </a:lnTo>
                  <a:lnTo>
                    <a:pt x="179" y="144"/>
                  </a:lnTo>
                  <a:lnTo>
                    <a:pt x="197" y="123"/>
                  </a:lnTo>
                  <a:lnTo>
                    <a:pt x="216" y="102"/>
                  </a:lnTo>
                  <a:lnTo>
                    <a:pt x="237" y="81"/>
                  </a:lnTo>
                  <a:lnTo>
                    <a:pt x="256" y="62"/>
                  </a:lnTo>
                  <a:lnTo>
                    <a:pt x="277" y="45"/>
                  </a:lnTo>
                  <a:lnTo>
                    <a:pt x="299" y="30"/>
                  </a:lnTo>
                  <a:lnTo>
                    <a:pt x="323" y="16"/>
                  </a:lnTo>
                  <a:lnTo>
                    <a:pt x="348" y="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6" name="Freeform 155"/>
            <p:cNvSpPr>
              <a:spLocks/>
            </p:cNvSpPr>
            <p:nvPr/>
          </p:nvSpPr>
          <p:spPr bwMode="auto">
            <a:xfrm>
              <a:off x="9299" y="9437"/>
              <a:ext cx="3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2" y="8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7" name="Freeform 156"/>
            <p:cNvSpPr>
              <a:spLocks/>
            </p:cNvSpPr>
            <p:nvPr/>
          </p:nvSpPr>
          <p:spPr bwMode="auto">
            <a:xfrm>
              <a:off x="8904" y="9415"/>
              <a:ext cx="299" cy="132"/>
            </a:xfrm>
            <a:custGeom>
              <a:avLst/>
              <a:gdLst/>
              <a:ahLst/>
              <a:cxnLst>
                <a:cxn ang="0">
                  <a:pos x="47" y="264"/>
                </a:cxn>
                <a:cxn ang="0">
                  <a:pos x="42" y="262"/>
                </a:cxn>
                <a:cxn ang="0">
                  <a:pos x="36" y="261"/>
                </a:cxn>
                <a:cxn ang="0">
                  <a:pos x="30" y="260"/>
                </a:cxn>
                <a:cxn ang="0">
                  <a:pos x="24" y="257"/>
                </a:cxn>
                <a:cxn ang="0">
                  <a:pos x="19" y="255"/>
                </a:cxn>
                <a:cxn ang="0">
                  <a:pos x="13" y="253"/>
                </a:cxn>
                <a:cxn ang="0">
                  <a:pos x="6" y="251"/>
                </a:cxn>
                <a:cxn ang="0">
                  <a:pos x="0" y="249"/>
                </a:cxn>
                <a:cxn ang="0">
                  <a:pos x="7" y="235"/>
                </a:cxn>
                <a:cxn ang="0">
                  <a:pos x="15" y="221"/>
                </a:cxn>
                <a:cxn ang="0">
                  <a:pos x="21" y="208"/>
                </a:cxn>
                <a:cxn ang="0">
                  <a:pos x="27" y="194"/>
                </a:cxn>
                <a:cxn ang="0">
                  <a:pos x="31" y="178"/>
                </a:cxn>
                <a:cxn ang="0">
                  <a:pos x="37" y="163"/>
                </a:cxn>
                <a:cxn ang="0">
                  <a:pos x="42" y="147"/>
                </a:cxn>
                <a:cxn ang="0">
                  <a:pos x="47" y="130"/>
                </a:cxn>
                <a:cxn ang="0">
                  <a:pos x="57" y="122"/>
                </a:cxn>
                <a:cxn ang="0">
                  <a:pos x="68" y="114"/>
                </a:cxn>
                <a:cxn ang="0">
                  <a:pos x="81" y="105"/>
                </a:cxn>
                <a:cxn ang="0">
                  <a:pos x="95" y="96"/>
                </a:cxn>
                <a:cxn ang="0">
                  <a:pos x="108" y="87"/>
                </a:cxn>
                <a:cxn ang="0">
                  <a:pos x="122" y="77"/>
                </a:cxn>
                <a:cxn ang="0">
                  <a:pos x="136" y="68"/>
                </a:cxn>
                <a:cxn ang="0">
                  <a:pos x="151" y="58"/>
                </a:cxn>
                <a:cxn ang="0">
                  <a:pos x="166" y="50"/>
                </a:cxn>
                <a:cxn ang="0">
                  <a:pos x="180" y="42"/>
                </a:cxn>
                <a:cxn ang="0">
                  <a:pos x="193" y="34"/>
                </a:cxn>
                <a:cxn ang="0">
                  <a:pos x="206" y="26"/>
                </a:cxn>
                <a:cxn ang="0">
                  <a:pos x="218" y="20"/>
                </a:cxn>
                <a:cxn ang="0">
                  <a:pos x="231" y="13"/>
                </a:cxn>
                <a:cxn ang="0">
                  <a:pos x="240" y="9"/>
                </a:cxn>
                <a:cxn ang="0">
                  <a:pos x="249" y="5"/>
                </a:cxn>
                <a:cxn ang="0">
                  <a:pos x="265" y="1"/>
                </a:cxn>
                <a:cxn ang="0">
                  <a:pos x="277" y="0"/>
                </a:cxn>
                <a:cxn ang="0">
                  <a:pos x="290" y="1"/>
                </a:cxn>
                <a:cxn ang="0">
                  <a:pos x="296" y="4"/>
                </a:cxn>
                <a:cxn ang="0">
                  <a:pos x="299" y="11"/>
                </a:cxn>
                <a:cxn ang="0">
                  <a:pos x="295" y="19"/>
                </a:cxn>
                <a:cxn ang="0">
                  <a:pos x="285" y="30"/>
                </a:cxn>
                <a:cxn ang="0">
                  <a:pos x="267" y="43"/>
                </a:cxn>
                <a:cxn ang="0">
                  <a:pos x="261" y="47"/>
                </a:cxn>
                <a:cxn ang="0">
                  <a:pos x="253" y="54"/>
                </a:cxn>
                <a:cxn ang="0">
                  <a:pos x="242" y="64"/>
                </a:cxn>
                <a:cxn ang="0">
                  <a:pos x="229" y="76"/>
                </a:cxn>
                <a:cxn ang="0">
                  <a:pos x="215" y="90"/>
                </a:cxn>
                <a:cxn ang="0">
                  <a:pos x="200" y="105"/>
                </a:cxn>
                <a:cxn ang="0">
                  <a:pos x="182" y="122"/>
                </a:cxn>
                <a:cxn ang="0">
                  <a:pos x="166" y="140"/>
                </a:cxn>
                <a:cxn ang="0">
                  <a:pos x="148" y="158"/>
                </a:cxn>
                <a:cxn ang="0">
                  <a:pos x="130" y="177"/>
                </a:cxn>
                <a:cxn ang="0">
                  <a:pos x="113" y="194"/>
                </a:cxn>
                <a:cxn ang="0">
                  <a:pos x="97" y="211"/>
                </a:cxn>
                <a:cxn ang="0">
                  <a:pos x="82" y="227"/>
                </a:cxn>
                <a:cxn ang="0">
                  <a:pos x="67" y="240"/>
                </a:cxn>
                <a:cxn ang="0">
                  <a:pos x="56" y="253"/>
                </a:cxn>
                <a:cxn ang="0">
                  <a:pos x="47" y="264"/>
                </a:cxn>
              </a:cxnLst>
              <a:rect l="0" t="0" r="r" b="b"/>
              <a:pathLst>
                <a:path w="299" h="264">
                  <a:moveTo>
                    <a:pt x="47" y="264"/>
                  </a:moveTo>
                  <a:lnTo>
                    <a:pt x="42" y="262"/>
                  </a:lnTo>
                  <a:lnTo>
                    <a:pt x="36" y="261"/>
                  </a:lnTo>
                  <a:lnTo>
                    <a:pt x="30" y="260"/>
                  </a:lnTo>
                  <a:lnTo>
                    <a:pt x="24" y="257"/>
                  </a:lnTo>
                  <a:lnTo>
                    <a:pt x="19" y="255"/>
                  </a:lnTo>
                  <a:lnTo>
                    <a:pt x="13" y="253"/>
                  </a:lnTo>
                  <a:lnTo>
                    <a:pt x="6" y="251"/>
                  </a:lnTo>
                  <a:lnTo>
                    <a:pt x="0" y="249"/>
                  </a:lnTo>
                  <a:lnTo>
                    <a:pt x="7" y="235"/>
                  </a:lnTo>
                  <a:lnTo>
                    <a:pt x="15" y="221"/>
                  </a:lnTo>
                  <a:lnTo>
                    <a:pt x="21" y="208"/>
                  </a:lnTo>
                  <a:lnTo>
                    <a:pt x="27" y="194"/>
                  </a:lnTo>
                  <a:lnTo>
                    <a:pt x="31" y="178"/>
                  </a:lnTo>
                  <a:lnTo>
                    <a:pt x="37" y="163"/>
                  </a:lnTo>
                  <a:lnTo>
                    <a:pt x="42" y="147"/>
                  </a:lnTo>
                  <a:lnTo>
                    <a:pt x="47" y="130"/>
                  </a:lnTo>
                  <a:lnTo>
                    <a:pt x="57" y="122"/>
                  </a:lnTo>
                  <a:lnTo>
                    <a:pt x="68" y="114"/>
                  </a:lnTo>
                  <a:lnTo>
                    <a:pt x="81" y="105"/>
                  </a:lnTo>
                  <a:lnTo>
                    <a:pt x="95" y="96"/>
                  </a:lnTo>
                  <a:lnTo>
                    <a:pt x="108" y="87"/>
                  </a:lnTo>
                  <a:lnTo>
                    <a:pt x="122" y="77"/>
                  </a:lnTo>
                  <a:lnTo>
                    <a:pt x="136" y="68"/>
                  </a:lnTo>
                  <a:lnTo>
                    <a:pt x="151" y="58"/>
                  </a:lnTo>
                  <a:lnTo>
                    <a:pt x="166" y="50"/>
                  </a:lnTo>
                  <a:lnTo>
                    <a:pt x="180" y="42"/>
                  </a:lnTo>
                  <a:lnTo>
                    <a:pt x="193" y="34"/>
                  </a:lnTo>
                  <a:lnTo>
                    <a:pt x="206" y="26"/>
                  </a:lnTo>
                  <a:lnTo>
                    <a:pt x="218" y="20"/>
                  </a:lnTo>
                  <a:lnTo>
                    <a:pt x="231" y="13"/>
                  </a:lnTo>
                  <a:lnTo>
                    <a:pt x="240" y="9"/>
                  </a:lnTo>
                  <a:lnTo>
                    <a:pt x="249" y="5"/>
                  </a:lnTo>
                  <a:lnTo>
                    <a:pt x="265" y="1"/>
                  </a:lnTo>
                  <a:lnTo>
                    <a:pt x="277" y="0"/>
                  </a:lnTo>
                  <a:lnTo>
                    <a:pt x="290" y="1"/>
                  </a:lnTo>
                  <a:lnTo>
                    <a:pt x="296" y="4"/>
                  </a:lnTo>
                  <a:lnTo>
                    <a:pt x="299" y="11"/>
                  </a:lnTo>
                  <a:lnTo>
                    <a:pt x="295" y="19"/>
                  </a:lnTo>
                  <a:lnTo>
                    <a:pt x="285" y="30"/>
                  </a:lnTo>
                  <a:lnTo>
                    <a:pt x="267" y="43"/>
                  </a:lnTo>
                  <a:lnTo>
                    <a:pt x="261" y="47"/>
                  </a:lnTo>
                  <a:lnTo>
                    <a:pt x="253" y="54"/>
                  </a:lnTo>
                  <a:lnTo>
                    <a:pt x="242" y="64"/>
                  </a:lnTo>
                  <a:lnTo>
                    <a:pt x="229" y="76"/>
                  </a:lnTo>
                  <a:lnTo>
                    <a:pt x="215" y="90"/>
                  </a:lnTo>
                  <a:lnTo>
                    <a:pt x="200" y="105"/>
                  </a:lnTo>
                  <a:lnTo>
                    <a:pt x="182" y="122"/>
                  </a:lnTo>
                  <a:lnTo>
                    <a:pt x="166" y="140"/>
                  </a:lnTo>
                  <a:lnTo>
                    <a:pt x="148" y="158"/>
                  </a:lnTo>
                  <a:lnTo>
                    <a:pt x="130" y="177"/>
                  </a:lnTo>
                  <a:lnTo>
                    <a:pt x="113" y="194"/>
                  </a:lnTo>
                  <a:lnTo>
                    <a:pt x="97" y="211"/>
                  </a:lnTo>
                  <a:lnTo>
                    <a:pt x="82" y="227"/>
                  </a:lnTo>
                  <a:lnTo>
                    <a:pt x="67" y="240"/>
                  </a:lnTo>
                  <a:lnTo>
                    <a:pt x="56" y="253"/>
                  </a:lnTo>
                  <a:lnTo>
                    <a:pt x="47" y="26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8" name="Freeform 157"/>
            <p:cNvSpPr>
              <a:spLocks/>
            </p:cNvSpPr>
            <p:nvPr/>
          </p:nvSpPr>
          <p:spPr bwMode="auto">
            <a:xfrm>
              <a:off x="8901" y="9537"/>
              <a:ext cx="50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5" y="14"/>
                </a:cxn>
                <a:cxn ang="0">
                  <a:pos x="20" y="18"/>
                </a:cxn>
                <a:cxn ang="0">
                  <a:pos x="27" y="19"/>
                </a:cxn>
                <a:cxn ang="0">
                  <a:pos x="33" y="21"/>
                </a:cxn>
                <a:cxn ang="0">
                  <a:pos x="39" y="22"/>
                </a:cxn>
                <a:cxn ang="0">
                  <a:pos x="45" y="23"/>
                </a:cxn>
                <a:cxn ang="0">
                  <a:pos x="50" y="25"/>
                </a:cxn>
                <a:cxn ang="0">
                  <a:pos x="50" y="17"/>
                </a:cxn>
                <a:cxn ang="0">
                  <a:pos x="45" y="14"/>
                </a:cxn>
                <a:cxn ang="0">
                  <a:pos x="39" y="12"/>
                </a:cxn>
                <a:cxn ang="0">
                  <a:pos x="33" y="11"/>
                </a:cxn>
                <a:cxn ang="0">
                  <a:pos x="27" y="10"/>
                </a:cxn>
                <a:cxn ang="0">
                  <a:pos x="23" y="8"/>
                </a:cxn>
                <a:cxn ang="0">
                  <a:pos x="17" y="6"/>
                </a:cxn>
                <a:cxn ang="0">
                  <a:pos x="10" y="3"/>
                </a:cxn>
                <a:cxn ang="0">
                  <a:pos x="5" y="0"/>
                </a:cxn>
                <a:cxn ang="0">
                  <a:pos x="7" y="8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0" y="2"/>
                </a:cxn>
              </a:cxnLst>
              <a:rect l="0" t="0" r="r" b="b"/>
              <a:pathLst>
                <a:path w="50" h="25">
                  <a:moveTo>
                    <a:pt x="0" y="2"/>
                  </a:moveTo>
                  <a:lnTo>
                    <a:pt x="2" y="10"/>
                  </a:lnTo>
                  <a:lnTo>
                    <a:pt x="8" y="12"/>
                  </a:lnTo>
                  <a:lnTo>
                    <a:pt x="15" y="14"/>
                  </a:lnTo>
                  <a:lnTo>
                    <a:pt x="20" y="18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9" y="22"/>
                  </a:lnTo>
                  <a:lnTo>
                    <a:pt x="45" y="23"/>
                  </a:lnTo>
                  <a:lnTo>
                    <a:pt x="50" y="25"/>
                  </a:lnTo>
                  <a:lnTo>
                    <a:pt x="50" y="17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1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7" y="8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59" name="Freeform 158"/>
            <p:cNvSpPr>
              <a:spLocks/>
            </p:cNvSpPr>
            <p:nvPr/>
          </p:nvSpPr>
          <p:spPr bwMode="auto">
            <a:xfrm>
              <a:off x="8901" y="9477"/>
              <a:ext cx="53" cy="6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7" y="4"/>
                </a:cxn>
                <a:cxn ang="0">
                  <a:pos x="41" y="20"/>
                </a:cxn>
                <a:cxn ang="0">
                  <a:pos x="36" y="37"/>
                </a:cxn>
                <a:cxn ang="0">
                  <a:pos x="31" y="52"/>
                </a:cxn>
                <a:cxn ang="0">
                  <a:pos x="26" y="67"/>
                </a:cxn>
                <a:cxn ang="0">
                  <a:pos x="20" y="81"/>
                </a:cxn>
                <a:cxn ang="0">
                  <a:pos x="15" y="94"/>
                </a:cxn>
                <a:cxn ang="0">
                  <a:pos x="7" y="107"/>
                </a:cxn>
                <a:cxn ang="0">
                  <a:pos x="0" y="120"/>
                </a:cxn>
                <a:cxn ang="0">
                  <a:pos x="7" y="126"/>
                </a:cxn>
                <a:cxn ang="0">
                  <a:pos x="15" y="114"/>
                </a:cxn>
                <a:cxn ang="0">
                  <a:pos x="22" y="99"/>
                </a:cxn>
                <a:cxn ang="0">
                  <a:pos x="27" y="84"/>
                </a:cxn>
                <a:cxn ang="0">
                  <a:pos x="33" y="71"/>
                </a:cxn>
                <a:cxn ang="0">
                  <a:pos x="37" y="54"/>
                </a:cxn>
                <a:cxn ang="0">
                  <a:pos x="44" y="39"/>
                </a:cxn>
                <a:cxn ang="0">
                  <a:pos x="49" y="23"/>
                </a:cxn>
                <a:cxn ang="0">
                  <a:pos x="53" y="7"/>
                </a:cxn>
                <a:cxn ang="0">
                  <a:pos x="51" y="9"/>
                </a:cxn>
                <a:cxn ang="0">
                  <a:pos x="53" y="7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4"/>
                </a:cxn>
                <a:cxn ang="0">
                  <a:pos x="49" y="0"/>
                </a:cxn>
              </a:cxnLst>
              <a:rect l="0" t="0" r="r" b="b"/>
              <a:pathLst>
                <a:path w="53" h="126">
                  <a:moveTo>
                    <a:pt x="49" y="0"/>
                  </a:moveTo>
                  <a:lnTo>
                    <a:pt x="47" y="4"/>
                  </a:lnTo>
                  <a:lnTo>
                    <a:pt x="41" y="20"/>
                  </a:lnTo>
                  <a:lnTo>
                    <a:pt x="36" y="37"/>
                  </a:lnTo>
                  <a:lnTo>
                    <a:pt x="31" y="52"/>
                  </a:lnTo>
                  <a:lnTo>
                    <a:pt x="26" y="67"/>
                  </a:lnTo>
                  <a:lnTo>
                    <a:pt x="20" y="81"/>
                  </a:lnTo>
                  <a:lnTo>
                    <a:pt x="15" y="94"/>
                  </a:lnTo>
                  <a:lnTo>
                    <a:pt x="7" y="107"/>
                  </a:lnTo>
                  <a:lnTo>
                    <a:pt x="0" y="120"/>
                  </a:lnTo>
                  <a:lnTo>
                    <a:pt x="7" y="126"/>
                  </a:lnTo>
                  <a:lnTo>
                    <a:pt x="15" y="114"/>
                  </a:lnTo>
                  <a:lnTo>
                    <a:pt x="22" y="99"/>
                  </a:lnTo>
                  <a:lnTo>
                    <a:pt x="27" y="84"/>
                  </a:lnTo>
                  <a:lnTo>
                    <a:pt x="33" y="71"/>
                  </a:lnTo>
                  <a:lnTo>
                    <a:pt x="37" y="54"/>
                  </a:lnTo>
                  <a:lnTo>
                    <a:pt x="44" y="39"/>
                  </a:lnTo>
                  <a:lnTo>
                    <a:pt x="49" y="23"/>
                  </a:lnTo>
                  <a:lnTo>
                    <a:pt x="53" y="7"/>
                  </a:lnTo>
                  <a:lnTo>
                    <a:pt x="51" y="9"/>
                  </a:lnTo>
                  <a:lnTo>
                    <a:pt x="53" y="7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0" name="Freeform 159"/>
            <p:cNvSpPr>
              <a:spLocks/>
            </p:cNvSpPr>
            <p:nvPr/>
          </p:nvSpPr>
          <p:spPr bwMode="auto">
            <a:xfrm>
              <a:off x="8950" y="9416"/>
              <a:ext cx="204" cy="66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02" y="0"/>
                </a:cxn>
                <a:cxn ang="0">
                  <a:pos x="193" y="3"/>
                </a:cxn>
                <a:cxn ang="0">
                  <a:pos x="183" y="8"/>
                </a:cxn>
                <a:cxn ang="0">
                  <a:pos x="171" y="14"/>
                </a:cxn>
                <a:cxn ang="0">
                  <a:pos x="159" y="21"/>
                </a:cxn>
                <a:cxn ang="0">
                  <a:pos x="146" y="29"/>
                </a:cxn>
                <a:cxn ang="0">
                  <a:pos x="132" y="36"/>
                </a:cxn>
                <a:cxn ang="0">
                  <a:pos x="119" y="45"/>
                </a:cxn>
                <a:cxn ang="0">
                  <a:pos x="104" y="53"/>
                </a:cxn>
                <a:cxn ang="0">
                  <a:pos x="89" y="63"/>
                </a:cxn>
                <a:cxn ang="0">
                  <a:pos x="75" y="71"/>
                </a:cxn>
                <a:cxn ang="0">
                  <a:pos x="61" y="80"/>
                </a:cxn>
                <a:cxn ang="0">
                  <a:pos x="47" y="90"/>
                </a:cxn>
                <a:cxn ang="0">
                  <a:pos x="34" y="99"/>
                </a:cxn>
                <a:cxn ang="0">
                  <a:pos x="21" y="109"/>
                </a:cxn>
                <a:cxn ang="0">
                  <a:pos x="10" y="117"/>
                </a:cxn>
                <a:cxn ang="0">
                  <a:pos x="0" y="124"/>
                </a:cxn>
                <a:cxn ang="0">
                  <a:pos x="2" y="133"/>
                </a:cxn>
                <a:cxn ang="0">
                  <a:pos x="12" y="125"/>
                </a:cxn>
                <a:cxn ang="0">
                  <a:pos x="24" y="118"/>
                </a:cxn>
                <a:cxn ang="0">
                  <a:pos x="36" y="109"/>
                </a:cxn>
                <a:cxn ang="0">
                  <a:pos x="50" y="99"/>
                </a:cxn>
                <a:cxn ang="0">
                  <a:pos x="63" y="90"/>
                </a:cxn>
                <a:cxn ang="0">
                  <a:pos x="77" y="80"/>
                </a:cxn>
                <a:cxn ang="0">
                  <a:pos x="92" y="71"/>
                </a:cxn>
                <a:cxn ang="0">
                  <a:pos x="106" y="63"/>
                </a:cxn>
                <a:cxn ang="0">
                  <a:pos x="121" y="55"/>
                </a:cxn>
                <a:cxn ang="0">
                  <a:pos x="135" y="45"/>
                </a:cxn>
                <a:cxn ang="0">
                  <a:pos x="148" y="37"/>
                </a:cxn>
                <a:cxn ang="0">
                  <a:pos x="161" y="30"/>
                </a:cxn>
                <a:cxn ang="0">
                  <a:pos x="173" y="23"/>
                </a:cxn>
                <a:cxn ang="0">
                  <a:pos x="186" y="18"/>
                </a:cxn>
                <a:cxn ang="0">
                  <a:pos x="195" y="12"/>
                </a:cxn>
                <a:cxn ang="0">
                  <a:pos x="204" y="10"/>
                </a:cxn>
                <a:cxn ang="0">
                  <a:pos x="203" y="10"/>
                </a:cxn>
                <a:cxn ang="0">
                  <a:pos x="203" y="0"/>
                </a:cxn>
              </a:cxnLst>
              <a:rect l="0" t="0" r="r" b="b"/>
              <a:pathLst>
                <a:path w="204" h="133">
                  <a:moveTo>
                    <a:pt x="203" y="0"/>
                  </a:moveTo>
                  <a:lnTo>
                    <a:pt x="202" y="0"/>
                  </a:lnTo>
                  <a:lnTo>
                    <a:pt x="193" y="3"/>
                  </a:lnTo>
                  <a:lnTo>
                    <a:pt x="183" y="8"/>
                  </a:lnTo>
                  <a:lnTo>
                    <a:pt x="171" y="14"/>
                  </a:lnTo>
                  <a:lnTo>
                    <a:pt x="159" y="21"/>
                  </a:lnTo>
                  <a:lnTo>
                    <a:pt x="146" y="29"/>
                  </a:lnTo>
                  <a:lnTo>
                    <a:pt x="132" y="36"/>
                  </a:lnTo>
                  <a:lnTo>
                    <a:pt x="119" y="45"/>
                  </a:lnTo>
                  <a:lnTo>
                    <a:pt x="104" y="53"/>
                  </a:lnTo>
                  <a:lnTo>
                    <a:pt x="89" y="63"/>
                  </a:lnTo>
                  <a:lnTo>
                    <a:pt x="75" y="71"/>
                  </a:lnTo>
                  <a:lnTo>
                    <a:pt x="61" y="80"/>
                  </a:lnTo>
                  <a:lnTo>
                    <a:pt x="47" y="90"/>
                  </a:lnTo>
                  <a:lnTo>
                    <a:pt x="34" y="99"/>
                  </a:lnTo>
                  <a:lnTo>
                    <a:pt x="21" y="109"/>
                  </a:lnTo>
                  <a:lnTo>
                    <a:pt x="10" y="117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12" y="125"/>
                  </a:lnTo>
                  <a:lnTo>
                    <a:pt x="24" y="118"/>
                  </a:lnTo>
                  <a:lnTo>
                    <a:pt x="36" y="109"/>
                  </a:lnTo>
                  <a:lnTo>
                    <a:pt x="50" y="99"/>
                  </a:lnTo>
                  <a:lnTo>
                    <a:pt x="63" y="90"/>
                  </a:lnTo>
                  <a:lnTo>
                    <a:pt x="77" y="80"/>
                  </a:lnTo>
                  <a:lnTo>
                    <a:pt x="92" y="71"/>
                  </a:lnTo>
                  <a:lnTo>
                    <a:pt x="106" y="63"/>
                  </a:lnTo>
                  <a:lnTo>
                    <a:pt x="121" y="55"/>
                  </a:lnTo>
                  <a:lnTo>
                    <a:pt x="135" y="45"/>
                  </a:lnTo>
                  <a:lnTo>
                    <a:pt x="148" y="37"/>
                  </a:lnTo>
                  <a:lnTo>
                    <a:pt x="161" y="30"/>
                  </a:lnTo>
                  <a:lnTo>
                    <a:pt x="173" y="23"/>
                  </a:lnTo>
                  <a:lnTo>
                    <a:pt x="186" y="18"/>
                  </a:lnTo>
                  <a:lnTo>
                    <a:pt x="195" y="12"/>
                  </a:lnTo>
                  <a:lnTo>
                    <a:pt x="204" y="10"/>
                  </a:lnTo>
                  <a:lnTo>
                    <a:pt x="203" y="1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1" name="Freeform 160"/>
            <p:cNvSpPr>
              <a:spLocks/>
            </p:cNvSpPr>
            <p:nvPr/>
          </p:nvSpPr>
          <p:spPr bwMode="auto">
            <a:xfrm>
              <a:off x="9153" y="9411"/>
              <a:ext cx="53" cy="28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19" y="54"/>
                </a:cxn>
                <a:cxn ang="0">
                  <a:pos x="38" y="41"/>
                </a:cxn>
                <a:cxn ang="0">
                  <a:pos x="48" y="29"/>
                </a:cxn>
                <a:cxn ang="0">
                  <a:pos x="53" y="18"/>
                </a:cxn>
                <a:cxn ang="0">
                  <a:pos x="50" y="7"/>
                </a:cxn>
                <a:cxn ang="0">
                  <a:pos x="41" y="4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16" y="12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5" y="16"/>
                </a:cxn>
                <a:cxn ang="0">
                  <a:pos x="46" y="18"/>
                </a:cxn>
                <a:cxn ang="0">
                  <a:pos x="44" y="22"/>
                </a:cxn>
                <a:cxn ang="0">
                  <a:pos x="34" y="31"/>
                </a:cxn>
                <a:cxn ang="0">
                  <a:pos x="17" y="45"/>
                </a:cxn>
                <a:cxn ang="0">
                  <a:pos x="17" y="45"/>
                </a:cxn>
                <a:cxn ang="0">
                  <a:pos x="19" y="54"/>
                </a:cxn>
              </a:cxnLst>
              <a:rect l="0" t="0" r="r" b="b"/>
              <a:pathLst>
                <a:path w="53" h="54">
                  <a:moveTo>
                    <a:pt x="19" y="54"/>
                  </a:moveTo>
                  <a:lnTo>
                    <a:pt x="19" y="54"/>
                  </a:lnTo>
                  <a:lnTo>
                    <a:pt x="38" y="41"/>
                  </a:lnTo>
                  <a:lnTo>
                    <a:pt x="48" y="29"/>
                  </a:lnTo>
                  <a:lnTo>
                    <a:pt x="53" y="18"/>
                  </a:lnTo>
                  <a:lnTo>
                    <a:pt x="50" y="7"/>
                  </a:lnTo>
                  <a:lnTo>
                    <a:pt x="41" y="4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5" y="16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34" y="31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2" name="Freeform 161"/>
            <p:cNvSpPr>
              <a:spLocks/>
            </p:cNvSpPr>
            <p:nvPr/>
          </p:nvSpPr>
          <p:spPr bwMode="auto">
            <a:xfrm>
              <a:off x="8946" y="9434"/>
              <a:ext cx="226" cy="115"/>
            </a:xfrm>
            <a:custGeom>
              <a:avLst/>
              <a:gdLst/>
              <a:ahLst/>
              <a:cxnLst>
                <a:cxn ang="0">
                  <a:pos x="5" y="230"/>
                </a:cxn>
                <a:cxn ang="0">
                  <a:pos x="7" y="230"/>
                </a:cxn>
                <a:cxn ang="0">
                  <a:pos x="16" y="219"/>
                </a:cxn>
                <a:cxn ang="0">
                  <a:pos x="28" y="207"/>
                </a:cxn>
                <a:cxn ang="0">
                  <a:pos x="42" y="193"/>
                </a:cxn>
                <a:cxn ang="0">
                  <a:pos x="57" y="178"/>
                </a:cxn>
                <a:cxn ang="0">
                  <a:pos x="73" y="160"/>
                </a:cxn>
                <a:cxn ang="0">
                  <a:pos x="91" y="143"/>
                </a:cxn>
                <a:cxn ang="0">
                  <a:pos x="108" y="125"/>
                </a:cxn>
                <a:cxn ang="0">
                  <a:pos x="126" y="106"/>
                </a:cxn>
                <a:cxn ang="0">
                  <a:pos x="142" y="88"/>
                </a:cxn>
                <a:cxn ang="0">
                  <a:pos x="160" y="72"/>
                </a:cxn>
                <a:cxn ang="0">
                  <a:pos x="175" y="56"/>
                </a:cxn>
                <a:cxn ang="0">
                  <a:pos x="190" y="42"/>
                </a:cxn>
                <a:cxn ang="0">
                  <a:pos x="202" y="30"/>
                </a:cxn>
                <a:cxn ang="0">
                  <a:pos x="214" y="20"/>
                </a:cxn>
                <a:cxn ang="0">
                  <a:pos x="221" y="15"/>
                </a:cxn>
                <a:cxn ang="0">
                  <a:pos x="226" y="9"/>
                </a:cxn>
                <a:cxn ang="0">
                  <a:pos x="224" y="0"/>
                </a:cxn>
                <a:cxn ang="0">
                  <a:pos x="217" y="5"/>
                </a:cxn>
                <a:cxn ang="0">
                  <a:pos x="208" y="11"/>
                </a:cxn>
                <a:cxn ang="0">
                  <a:pos x="198" y="20"/>
                </a:cxn>
                <a:cxn ang="0">
                  <a:pos x="185" y="33"/>
                </a:cxn>
                <a:cxn ang="0">
                  <a:pos x="170" y="47"/>
                </a:cxn>
                <a:cxn ang="0">
                  <a:pos x="156" y="62"/>
                </a:cxn>
                <a:cxn ang="0">
                  <a:pos x="138" y="80"/>
                </a:cxn>
                <a:cxn ang="0">
                  <a:pos x="122" y="96"/>
                </a:cxn>
                <a:cxn ang="0">
                  <a:pos x="104" y="115"/>
                </a:cxn>
                <a:cxn ang="0">
                  <a:pos x="85" y="134"/>
                </a:cxn>
                <a:cxn ang="0">
                  <a:pos x="68" y="151"/>
                </a:cxn>
                <a:cxn ang="0">
                  <a:pos x="53" y="168"/>
                </a:cxn>
                <a:cxn ang="0">
                  <a:pos x="38" y="183"/>
                </a:cxn>
                <a:cxn ang="0">
                  <a:pos x="23" y="197"/>
                </a:cxn>
                <a:cxn ang="0">
                  <a:pos x="12" y="211"/>
                </a:cxn>
                <a:cxn ang="0">
                  <a:pos x="3" y="222"/>
                </a:cxn>
                <a:cxn ang="0">
                  <a:pos x="5" y="222"/>
                </a:cxn>
                <a:cxn ang="0">
                  <a:pos x="3" y="222"/>
                </a:cxn>
                <a:cxn ang="0">
                  <a:pos x="0" y="224"/>
                </a:cxn>
                <a:cxn ang="0">
                  <a:pos x="2" y="227"/>
                </a:cxn>
                <a:cxn ang="0">
                  <a:pos x="4" y="230"/>
                </a:cxn>
                <a:cxn ang="0">
                  <a:pos x="7" y="230"/>
                </a:cxn>
                <a:cxn ang="0">
                  <a:pos x="5" y="230"/>
                </a:cxn>
              </a:cxnLst>
              <a:rect l="0" t="0" r="r" b="b"/>
              <a:pathLst>
                <a:path w="226" h="230">
                  <a:moveTo>
                    <a:pt x="5" y="230"/>
                  </a:moveTo>
                  <a:lnTo>
                    <a:pt x="7" y="230"/>
                  </a:lnTo>
                  <a:lnTo>
                    <a:pt x="16" y="219"/>
                  </a:lnTo>
                  <a:lnTo>
                    <a:pt x="28" y="207"/>
                  </a:lnTo>
                  <a:lnTo>
                    <a:pt x="42" y="193"/>
                  </a:lnTo>
                  <a:lnTo>
                    <a:pt x="57" y="178"/>
                  </a:lnTo>
                  <a:lnTo>
                    <a:pt x="73" y="160"/>
                  </a:lnTo>
                  <a:lnTo>
                    <a:pt x="91" y="143"/>
                  </a:lnTo>
                  <a:lnTo>
                    <a:pt x="108" y="125"/>
                  </a:lnTo>
                  <a:lnTo>
                    <a:pt x="126" y="106"/>
                  </a:lnTo>
                  <a:lnTo>
                    <a:pt x="142" y="88"/>
                  </a:lnTo>
                  <a:lnTo>
                    <a:pt x="160" y="72"/>
                  </a:lnTo>
                  <a:lnTo>
                    <a:pt x="175" y="56"/>
                  </a:lnTo>
                  <a:lnTo>
                    <a:pt x="190" y="42"/>
                  </a:lnTo>
                  <a:lnTo>
                    <a:pt x="202" y="30"/>
                  </a:lnTo>
                  <a:lnTo>
                    <a:pt x="214" y="20"/>
                  </a:lnTo>
                  <a:lnTo>
                    <a:pt x="221" y="15"/>
                  </a:lnTo>
                  <a:lnTo>
                    <a:pt x="226" y="9"/>
                  </a:lnTo>
                  <a:lnTo>
                    <a:pt x="224" y="0"/>
                  </a:lnTo>
                  <a:lnTo>
                    <a:pt x="217" y="5"/>
                  </a:lnTo>
                  <a:lnTo>
                    <a:pt x="208" y="11"/>
                  </a:lnTo>
                  <a:lnTo>
                    <a:pt x="198" y="20"/>
                  </a:lnTo>
                  <a:lnTo>
                    <a:pt x="185" y="33"/>
                  </a:lnTo>
                  <a:lnTo>
                    <a:pt x="170" y="47"/>
                  </a:lnTo>
                  <a:lnTo>
                    <a:pt x="156" y="62"/>
                  </a:lnTo>
                  <a:lnTo>
                    <a:pt x="138" y="80"/>
                  </a:lnTo>
                  <a:lnTo>
                    <a:pt x="122" y="96"/>
                  </a:lnTo>
                  <a:lnTo>
                    <a:pt x="104" y="115"/>
                  </a:lnTo>
                  <a:lnTo>
                    <a:pt x="85" y="134"/>
                  </a:lnTo>
                  <a:lnTo>
                    <a:pt x="68" y="151"/>
                  </a:lnTo>
                  <a:lnTo>
                    <a:pt x="53" y="168"/>
                  </a:lnTo>
                  <a:lnTo>
                    <a:pt x="38" y="183"/>
                  </a:lnTo>
                  <a:lnTo>
                    <a:pt x="23" y="197"/>
                  </a:lnTo>
                  <a:lnTo>
                    <a:pt x="12" y="211"/>
                  </a:lnTo>
                  <a:lnTo>
                    <a:pt x="3" y="222"/>
                  </a:lnTo>
                  <a:lnTo>
                    <a:pt x="5" y="222"/>
                  </a:lnTo>
                  <a:lnTo>
                    <a:pt x="3" y="222"/>
                  </a:lnTo>
                  <a:lnTo>
                    <a:pt x="0" y="224"/>
                  </a:lnTo>
                  <a:lnTo>
                    <a:pt x="2" y="227"/>
                  </a:lnTo>
                  <a:lnTo>
                    <a:pt x="4" y="230"/>
                  </a:lnTo>
                  <a:lnTo>
                    <a:pt x="7" y="230"/>
                  </a:lnTo>
                  <a:lnTo>
                    <a:pt x="5" y="23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grpSp>
        <p:nvGrpSpPr>
          <p:cNvPr id="63" name="Group 193"/>
          <p:cNvGrpSpPr>
            <a:grpSpLocks/>
          </p:cNvGrpSpPr>
          <p:nvPr/>
        </p:nvGrpSpPr>
        <p:grpSpPr bwMode="auto">
          <a:xfrm>
            <a:off x="714348" y="4357694"/>
            <a:ext cx="1500198" cy="1428760"/>
            <a:chOff x="3135" y="9175"/>
            <a:chExt cx="1641" cy="1302"/>
          </a:xfrm>
        </p:grpSpPr>
        <p:sp>
          <p:nvSpPr>
            <p:cNvPr id="64" name="Rectangle 194"/>
            <p:cNvSpPr>
              <a:spLocks noChangeArrowheads="1"/>
            </p:cNvSpPr>
            <p:nvPr/>
          </p:nvSpPr>
          <p:spPr bwMode="auto">
            <a:xfrm>
              <a:off x="3255" y="9315"/>
              <a:ext cx="1425" cy="11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5" name="Freeform 195"/>
            <p:cNvSpPr>
              <a:spLocks/>
            </p:cNvSpPr>
            <p:nvPr/>
          </p:nvSpPr>
          <p:spPr bwMode="auto">
            <a:xfrm>
              <a:off x="3957" y="9175"/>
              <a:ext cx="819" cy="7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7" y="1271"/>
                </a:cxn>
                <a:cxn ang="0">
                  <a:pos x="1489" y="1283"/>
                </a:cxn>
                <a:cxn ang="0">
                  <a:pos x="1485" y="1311"/>
                </a:cxn>
                <a:cxn ang="0">
                  <a:pos x="1492" y="1347"/>
                </a:cxn>
                <a:cxn ang="0">
                  <a:pos x="1504" y="1389"/>
                </a:cxn>
                <a:cxn ang="0">
                  <a:pos x="1511" y="1430"/>
                </a:cxn>
                <a:cxn ang="0">
                  <a:pos x="1508" y="1469"/>
                </a:cxn>
                <a:cxn ang="0">
                  <a:pos x="1496" y="1507"/>
                </a:cxn>
                <a:cxn ang="0">
                  <a:pos x="1469" y="1538"/>
                </a:cxn>
                <a:cxn ang="0">
                  <a:pos x="1440" y="1564"/>
                </a:cxn>
                <a:cxn ang="0">
                  <a:pos x="1403" y="1581"/>
                </a:cxn>
                <a:cxn ang="0">
                  <a:pos x="1356" y="1591"/>
                </a:cxn>
                <a:cxn ang="0">
                  <a:pos x="1315" y="1592"/>
                </a:cxn>
                <a:cxn ang="0">
                  <a:pos x="1279" y="1588"/>
                </a:cxn>
                <a:cxn ang="0">
                  <a:pos x="1242" y="1577"/>
                </a:cxn>
                <a:cxn ang="0">
                  <a:pos x="1213" y="1557"/>
                </a:cxn>
                <a:cxn ang="0">
                  <a:pos x="1184" y="1527"/>
                </a:cxn>
                <a:cxn ang="0">
                  <a:pos x="1161" y="1494"/>
                </a:cxn>
                <a:cxn ang="0">
                  <a:pos x="1149" y="1449"/>
                </a:cxn>
                <a:cxn ang="0">
                  <a:pos x="1154" y="1403"/>
                </a:cxn>
                <a:cxn ang="0">
                  <a:pos x="1166" y="1358"/>
                </a:cxn>
                <a:cxn ang="0">
                  <a:pos x="1176" y="1313"/>
                </a:cxn>
                <a:cxn ang="0">
                  <a:pos x="1174" y="1291"/>
                </a:cxn>
                <a:cxn ang="0">
                  <a:pos x="897" y="1280"/>
                </a:cxn>
                <a:cxn ang="0">
                  <a:pos x="900" y="1205"/>
                </a:cxn>
                <a:cxn ang="0">
                  <a:pos x="894" y="1155"/>
                </a:cxn>
                <a:cxn ang="0">
                  <a:pos x="883" y="1125"/>
                </a:cxn>
                <a:cxn ang="0">
                  <a:pos x="860" y="1101"/>
                </a:cxn>
                <a:cxn ang="0">
                  <a:pos x="829" y="1085"/>
                </a:cxn>
                <a:cxn ang="0">
                  <a:pos x="791" y="1081"/>
                </a:cxn>
                <a:cxn ang="0">
                  <a:pos x="735" y="1084"/>
                </a:cxn>
                <a:cxn ang="0">
                  <a:pos x="683" y="1088"/>
                </a:cxn>
                <a:cxn ang="0">
                  <a:pos x="629" y="1088"/>
                </a:cxn>
                <a:cxn ang="0">
                  <a:pos x="575" y="1078"/>
                </a:cxn>
                <a:cxn ang="0">
                  <a:pos x="534" y="1054"/>
                </a:cxn>
                <a:cxn ang="0">
                  <a:pos x="510" y="1022"/>
                </a:cxn>
                <a:cxn ang="0">
                  <a:pos x="500" y="978"/>
                </a:cxn>
                <a:cxn ang="0">
                  <a:pos x="501" y="928"/>
                </a:cxn>
                <a:cxn ang="0">
                  <a:pos x="494" y="882"/>
                </a:cxn>
                <a:cxn ang="0">
                  <a:pos x="483" y="854"/>
                </a:cxn>
                <a:cxn ang="0">
                  <a:pos x="466" y="836"/>
                </a:cxn>
                <a:cxn ang="0">
                  <a:pos x="426" y="817"/>
                </a:cxn>
                <a:cxn ang="0">
                  <a:pos x="373" y="803"/>
                </a:cxn>
                <a:cxn ang="0">
                  <a:pos x="315" y="793"/>
                </a:cxn>
                <a:cxn ang="0">
                  <a:pos x="271" y="779"/>
                </a:cxn>
                <a:cxn ang="0">
                  <a:pos x="233" y="758"/>
                </a:cxn>
                <a:cxn ang="0">
                  <a:pos x="202" y="728"/>
                </a:cxn>
                <a:cxn ang="0">
                  <a:pos x="182" y="691"/>
                </a:cxn>
                <a:cxn ang="0">
                  <a:pos x="179" y="650"/>
                </a:cxn>
                <a:cxn ang="0">
                  <a:pos x="190" y="604"/>
                </a:cxn>
                <a:cxn ang="0">
                  <a:pos x="200" y="553"/>
                </a:cxn>
                <a:cxn ang="0">
                  <a:pos x="209" y="505"/>
                </a:cxn>
                <a:cxn ang="0">
                  <a:pos x="200" y="457"/>
                </a:cxn>
                <a:cxn ang="0">
                  <a:pos x="180" y="413"/>
                </a:cxn>
                <a:cxn ang="0">
                  <a:pos x="160" y="386"/>
                </a:cxn>
                <a:cxn ang="0">
                  <a:pos x="135" y="362"/>
                </a:cxn>
                <a:cxn ang="0">
                  <a:pos x="105" y="345"/>
                </a:cxn>
                <a:cxn ang="0">
                  <a:pos x="67" y="333"/>
                </a:cxn>
                <a:cxn ang="0">
                  <a:pos x="21" y="332"/>
                </a:cxn>
              </a:cxnLst>
              <a:rect l="0" t="0" r="r" b="b"/>
              <a:pathLst>
                <a:path w="1637" h="1592">
                  <a:moveTo>
                    <a:pt x="0" y="332"/>
                  </a:moveTo>
                  <a:lnTo>
                    <a:pt x="0" y="0"/>
                  </a:lnTo>
                  <a:lnTo>
                    <a:pt x="1636" y="0"/>
                  </a:lnTo>
                  <a:lnTo>
                    <a:pt x="1637" y="1271"/>
                  </a:lnTo>
                  <a:lnTo>
                    <a:pt x="1495" y="1271"/>
                  </a:lnTo>
                  <a:lnTo>
                    <a:pt x="1489" y="1283"/>
                  </a:lnTo>
                  <a:lnTo>
                    <a:pt x="1485" y="1298"/>
                  </a:lnTo>
                  <a:lnTo>
                    <a:pt x="1485" y="1311"/>
                  </a:lnTo>
                  <a:lnTo>
                    <a:pt x="1487" y="1327"/>
                  </a:lnTo>
                  <a:lnTo>
                    <a:pt x="1492" y="1347"/>
                  </a:lnTo>
                  <a:lnTo>
                    <a:pt x="1498" y="1372"/>
                  </a:lnTo>
                  <a:lnTo>
                    <a:pt x="1504" y="1389"/>
                  </a:lnTo>
                  <a:lnTo>
                    <a:pt x="1508" y="1410"/>
                  </a:lnTo>
                  <a:lnTo>
                    <a:pt x="1511" y="1430"/>
                  </a:lnTo>
                  <a:lnTo>
                    <a:pt x="1511" y="1450"/>
                  </a:lnTo>
                  <a:lnTo>
                    <a:pt x="1508" y="1469"/>
                  </a:lnTo>
                  <a:lnTo>
                    <a:pt x="1504" y="1489"/>
                  </a:lnTo>
                  <a:lnTo>
                    <a:pt x="1496" y="1507"/>
                  </a:lnTo>
                  <a:lnTo>
                    <a:pt x="1485" y="1521"/>
                  </a:lnTo>
                  <a:lnTo>
                    <a:pt x="1469" y="1538"/>
                  </a:lnTo>
                  <a:lnTo>
                    <a:pt x="1454" y="1551"/>
                  </a:lnTo>
                  <a:lnTo>
                    <a:pt x="1440" y="1564"/>
                  </a:lnTo>
                  <a:lnTo>
                    <a:pt x="1423" y="1574"/>
                  </a:lnTo>
                  <a:lnTo>
                    <a:pt x="1403" y="1581"/>
                  </a:lnTo>
                  <a:lnTo>
                    <a:pt x="1379" y="1588"/>
                  </a:lnTo>
                  <a:lnTo>
                    <a:pt x="1356" y="1591"/>
                  </a:lnTo>
                  <a:lnTo>
                    <a:pt x="1336" y="1592"/>
                  </a:lnTo>
                  <a:lnTo>
                    <a:pt x="1315" y="1592"/>
                  </a:lnTo>
                  <a:lnTo>
                    <a:pt x="1295" y="1591"/>
                  </a:lnTo>
                  <a:lnTo>
                    <a:pt x="1279" y="1588"/>
                  </a:lnTo>
                  <a:lnTo>
                    <a:pt x="1261" y="1582"/>
                  </a:lnTo>
                  <a:lnTo>
                    <a:pt x="1242" y="1577"/>
                  </a:lnTo>
                  <a:lnTo>
                    <a:pt x="1228" y="1568"/>
                  </a:lnTo>
                  <a:lnTo>
                    <a:pt x="1213" y="1557"/>
                  </a:lnTo>
                  <a:lnTo>
                    <a:pt x="1198" y="1542"/>
                  </a:lnTo>
                  <a:lnTo>
                    <a:pt x="1184" y="1527"/>
                  </a:lnTo>
                  <a:lnTo>
                    <a:pt x="1171" y="1511"/>
                  </a:lnTo>
                  <a:lnTo>
                    <a:pt x="1161" y="1494"/>
                  </a:lnTo>
                  <a:lnTo>
                    <a:pt x="1154" y="1473"/>
                  </a:lnTo>
                  <a:lnTo>
                    <a:pt x="1149" y="1449"/>
                  </a:lnTo>
                  <a:lnTo>
                    <a:pt x="1149" y="1426"/>
                  </a:lnTo>
                  <a:lnTo>
                    <a:pt x="1154" y="1403"/>
                  </a:lnTo>
                  <a:lnTo>
                    <a:pt x="1160" y="1381"/>
                  </a:lnTo>
                  <a:lnTo>
                    <a:pt x="1166" y="1358"/>
                  </a:lnTo>
                  <a:lnTo>
                    <a:pt x="1173" y="1332"/>
                  </a:lnTo>
                  <a:lnTo>
                    <a:pt x="1176" y="1313"/>
                  </a:lnTo>
                  <a:lnTo>
                    <a:pt x="1176" y="1301"/>
                  </a:lnTo>
                  <a:lnTo>
                    <a:pt x="1174" y="1291"/>
                  </a:lnTo>
                  <a:lnTo>
                    <a:pt x="1170" y="1280"/>
                  </a:lnTo>
                  <a:lnTo>
                    <a:pt x="897" y="1280"/>
                  </a:lnTo>
                  <a:lnTo>
                    <a:pt x="902" y="1232"/>
                  </a:lnTo>
                  <a:lnTo>
                    <a:pt x="900" y="1205"/>
                  </a:lnTo>
                  <a:lnTo>
                    <a:pt x="897" y="1179"/>
                  </a:lnTo>
                  <a:lnTo>
                    <a:pt x="894" y="1155"/>
                  </a:lnTo>
                  <a:lnTo>
                    <a:pt x="890" y="1139"/>
                  </a:lnTo>
                  <a:lnTo>
                    <a:pt x="883" y="1125"/>
                  </a:lnTo>
                  <a:lnTo>
                    <a:pt x="875" y="1112"/>
                  </a:lnTo>
                  <a:lnTo>
                    <a:pt x="860" y="1101"/>
                  </a:lnTo>
                  <a:lnTo>
                    <a:pt x="845" y="1091"/>
                  </a:lnTo>
                  <a:lnTo>
                    <a:pt x="829" y="1085"/>
                  </a:lnTo>
                  <a:lnTo>
                    <a:pt x="815" y="1083"/>
                  </a:lnTo>
                  <a:lnTo>
                    <a:pt x="791" y="1081"/>
                  </a:lnTo>
                  <a:lnTo>
                    <a:pt x="762" y="1081"/>
                  </a:lnTo>
                  <a:lnTo>
                    <a:pt x="735" y="1084"/>
                  </a:lnTo>
                  <a:lnTo>
                    <a:pt x="706" y="1085"/>
                  </a:lnTo>
                  <a:lnTo>
                    <a:pt x="683" y="1088"/>
                  </a:lnTo>
                  <a:lnTo>
                    <a:pt x="653" y="1090"/>
                  </a:lnTo>
                  <a:lnTo>
                    <a:pt x="629" y="1088"/>
                  </a:lnTo>
                  <a:lnTo>
                    <a:pt x="608" y="1085"/>
                  </a:lnTo>
                  <a:lnTo>
                    <a:pt x="575" y="1078"/>
                  </a:lnTo>
                  <a:lnTo>
                    <a:pt x="554" y="1068"/>
                  </a:lnTo>
                  <a:lnTo>
                    <a:pt x="534" y="1054"/>
                  </a:lnTo>
                  <a:lnTo>
                    <a:pt x="521" y="1039"/>
                  </a:lnTo>
                  <a:lnTo>
                    <a:pt x="510" y="1022"/>
                  </a:lnTo>
                  <a:lnTo>
                    <a:pt x="501" y="1000"/>
                  </a:lnTo>
                  <a:lnTo>
                    <a:pt x="500" y="978"/>
                  </a:lnTo>
                  <a:lnTo>
                    <a:pt x="500" y="949"/>
                  </a:lnTo>
                  <a:lnTo>
                    <a:pt x="501" y="928"/>
                  </a:lnTo>
                  <a:lnTo>
                    <a:pt x="500" y="907"/>
                  </a:lnTo>
                  <a:lnTo>
                    <a:pt x="494" y="882"/>
                  </a:lnTo>
                  <a:lnTo>
                    <a:pt x="490" y="868"/>
                  </a:lnTo>
                  <a:lnTo>
                    <a:pt x="483" y="854"/>
                  </a:lnTo>
                  <a:lnTo>
                    <a:pt x="474" y="844"/>
                  </a:lnTo>
                  <a:lnTo>
                    <a:pt x="466" y="836"/>
                  </a:lnTo>
                  <a:lnTo>
                    <a:pt x="447" y="827"/>
                  </a:lnTo>
                  <a:lnTo>
                    <a:pt x="426" y="817"/>
                  </a:lnTo>
                  <a:lnTo>
                    <a:pt x="402" y="810"/>
                  </a:lnTo>
                  <a:lnTo>
                    <a:pt x="373" y="803"/>
                  </a:lnTo>
                  <a:lnTo>
                    <a:pt x="345" y="797"/>
                  </a:lnTo>
                  <a:lnTo>
                    <a:pt x="315" y="793"/>
                  </a:lnTo>
                  <a:lnTo>
                    <a:pt x="294" y="786"/>
                  </a:lnTo>
                  <a:lnTo>
                    <a:pt x="271" y="779"/>
                  </a:lnTo>
                  <a:lnTo>
                    <a:pt x="248" y="770"/>
                  </a:lnTo>
                  <a:lnTo>
                    <a:pt x="233" y="758"/>
                  </a:lnTo>
                  <a:lnTo>
                    <a:pt x="214" y="742"/>
                  </a:lnTo>
                  <a:lnTo>
                    <a:pt x="202" y="728"/>
                  </a:lnTo>
                  <a:lnTo>
                    <a:pt x="190" y="711"/>
                  </a:lnTo>
                  <a:lnTo>
                    <a:pt x="182" y="691"/>
                  </a:lnTo>
                  <a:lnTo>
                    <a:pt x="179" y="670"/>
                  </a:lnTo>
                  <a:lnTo>
                    <a:pt x="179" y="650"/>
                  </a:lnTo>
                  <a:lnTo>
                    <a:pt x="183" y="631"/>
                  </a:lnTo>
                  <a:lnTo>
                    <a:pt x="190" y="604"/>
                  </a:lnTo>
                  <a:lnTo>
                    <a:pt x="197" y="577"/>
                  </a:lnTo>
                  <a:lnTo>
                    <a:pt x="200" y="553"/>
                  </a:lnTo>
                  <a:lnTo>
                    <a:pt x="206" y="529"/>
                  </a:lnTo>
                  <a:lnTo>
                    <a:pt x="209" y="505"/>
                  </a:lnTo>
                  <a:lnTo>
                    <a:pt x="206" y="479"/>
                  </a:lnTo>
                  <a:lnTo>
                    <a:pt x="200" y="457"/>
                  </a:lnTo>
                  <a:lnTo>
                    <a:pt x="192" y="434"/>
                  </a:lnTo>
                  <a:lnTo>
                    <a:pt x="180" y="413"/>
                  </a:lnTo>
                  <a:lnTo>
                    <a:pt x="168" y="396"/>
                  </a:lnTo>
                  <a:lnTo>
                    <a:pt x="160" y="386"/>
                  </a:lnTo>
                  <a:lnTo>
                    <a:pt x="148" y="373"/>
                  </a:lnTo>
                  <a:lnTo>
                    <a:pt x="135" y="362"/>
                  </a:lnTo>
                  <a:lnTo>
                    <a:pt x="122" y="353"/>
                  </a:lnTo>
                  <a:lnTo>
                    <a:pt x="105" y="345"/>
                  </a:lnTo>
                  <a:lnTo>
                    <a:pt x="88" y="339"/>
                  </a:lnTo>
                  <a:lnTo>
                    <a:pt x="67" y="333"/>
                  </a:lnTo>
                  <a:lnTo>
                    <a:pt x="43" y="332"/>
                  </a:lnTo>
                  <a:lnTo>
                    <a:pt x="21" y="332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33CCCC"/>
            </a:solid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6" name="Freeform 196" descr="Мелкое конфетти"/>
            <p:cNvSpPr>
              <a:spLocks/>
            </p:cNvSpPr>
            <p:nvPr/>
          </p:nvSpPr>
          <p:spPr bwMode="auto">
            <a:xfrm>
              <a:off x="3953" y="9810"/>
              <a:ext cx="823" cy="667"/>
            </a:xfrm>
            <a:custGeom>
              <a:avLst/>
              <a:gdLst/>
              <a:ahLst/>
              <a:cxnLst>
                <a:cxn ang="0">
                  <a:pos x="0" y="1334"/>
                </a:cxn>
                <a:cxn ang="0">
                  <a:pos x="1643" y="0"/>
                </a:cxn>
                <a:cxn ang="0">
                  <a:pos x="1489" y="26"/>
                </a:cxn>
                <a:cxn ang="0">
                  <a:pos x="1494" y="70"/>
                </a:cxn>
                <a:cxn ang="0">
                  <a:pos x="1511" y="129"/>
                </a:cxn>
                <a:cxn ang="0">
                  <a:pos x="1515" y="177"/>
                </a:cxn>
                <a:cxn ang="0">
                  <a:pos x="1505" y="227"/>
                </a:cxn>
                <a:cxn ang="0">
                  <a:pos x="1471" y="270"/>
                </a:cxn>
                <a:cxn ang="0">
                  <a:pos x="1428" y="301"/>
                </a:cxn>
                <a:cxn ang="0">
                  <a:pos x="1377" y="316"/>
                </a:cxn>
                <a:cxn ang="0">
                  <a:pos x="1303" y="315"/>
                </a:cxn>
                <a:cxn ang="0">
                  <a:pos x="1255" y="305"/>
                </a:cxn>
                <a:cxn ang="0">
                  <a:pos x="1207" y="271"/>
                </a:cxn>
                <a:cxn ang="0">
                  <a:pos x="1174" y="230"/>
                </a:cxn>
                <a:cxn ang="0">
                  <a:pos x="1160" y="186"/>
                </a:cxn>
                <a:cxn ang="0">
                  <a:pos x="1163" y="138"/>
                </a:cxn>
                <a:cxn ang="0">
                  <a:pos x="1174" y="94"/>
                </a:cxn>
                <a:cxn ang="0">
                  <a:pos x="1185" y="48"/>
                </a:cxn>
                <a:cxn ang="0">
                  <a:pos x="1180" y="6"/>
                </a:cxn>
                <a:cxn ang="0">
                  <a:pos x="907" y="52"/>
                </a:cxn>
                <a:cxn ang="0">
                  <a:pos x="903" y="112"/>
                </a:cxn>
                <a:cxn ang="0">
                  <a:pos x="900" y="162"/>
                </a:cxn>
                <a:cxn ang="0">
                  <a:pos x="887" y="204"/>
                </a:cxn>
                <a:cxn ang="0">
                  <a:pos x="863" y="233"/>
                </a:cxn>
                <a:cxn ang="0">
                  <a:pos x="829" y="248"/>
                </a:cxn>
                <a:cxn ang="0">
                  <a:pos x="791" y="253"/>
                </a:cxn>
                <a:cxn ang="0">
                  <a:pos x="744" y="250"/>
                </a:cxn>
                <a:cxn ang="0">
                  <a:pos x="701" y="247"/>
                </a:cxn>
                <a:cxn ang="0">
                  <a:pos x="647" y="244"/>
                </a:cxn>
                <a:cxn ang="0">
                  <a:pos x="599" y="250"/>
                </a:cxn>
                <a:cxn ang="0">
                  <a:pos x="555" y="267"/>
                </a:cxn>
                <a:cxn ang="0">
                  <a:pos x="522" y="297"/>
                </a:cxn>
                <a:cxn ang="0">
                  <a:pos x="504" y="334"/>
                </a:cxn>
                <a:cxn ang="0">
                  <a:pos x="504" y="376"/>
                </a:cxn>
                <a:cxn ang="0">
                  <a:pos x="504" y="423"/>
                </a:cxn>
                <a:cxn ang="0">
                  <a:pos x="494" y="461"/>
                </a:cxn>
                <a:cxn ang="0">
                  <a:pos x="474" y="492"/>
                </a:cxn>
                <a:cxn ang="0">
                  <a:pos x="433" y="514"/>
                </a:cxn>
                <a:cxn ang="0">
                  <a:pos x="389" y="527"/>
                </a:cxn>
                <a:cxn ang="0">
                  <a:pos x="336" y="538"/>
                </a:cxn>
                <a:cxn ang="0">
                  <a:pos x="290" y="549"/>
                </a:cxn>
                <a:cxn ang="0">
                  <a:pos x="250" y="565"/>
                </a:cxn>
                <a:cxn ang="0">
                  <a:pos x="220" y="588"/>
                </a:cxn>
                <a:cxn ang="0">
                  <a:pos x="194" y="623"/>
                </a:cxn>
                <a:cxn ang="0">
                  <a:pos x="182" y="667"/>
                </a:cxn>
                <a:cxn ang="0">
                  <a:pos x="187" y="713"/>
                </a:cxn>
                <a:cxn ang="0">
                  <a:pos x="202" y="769"/>
                </a:cxn>
                <a:cxn ang="0">
                  <a:pos x="210" y="818"/>
                </a:cxn>
                <a:cxn ang="0">
                  <a:pos x="207" y="864"/>
                </a:cxn>
                <a:cxn ang="0">
                  <a:pos x="194" y="907"/>
                </a:cxn>
                <a:cxn ang="0">
                  <a:pos x="175" y="950"/>
                </a:cxn>
                <a:cxn ang="0">
                  <a:pos x="142" y="996"/>
                </a:cxn>
                <a:cxn ang="0">
                  <a:pos x="109" y="1026"/>
                </a:cxn>
                <a:cxn ang="0">
                  <a:pos x="75" y="1045"/>
                </a:cxn>
                <a:cxn ang="0">
                  <a:pos x="24" y="1055"/>
                </a:cxn>
              </a:cxnLst>
              <a:rect l="0" t="0" r="r" b="b"/>
              <a:pathLst>
                <a:path w="1644" h="1334">
                  <a:moveTo>
                    <a:pt x="0" y="1055"/>
                  </a:moveTo>
                  <a:lnTo>
                    <a:pt x="0" y="1334"/>
                  </a:lnTo>
                  <a:lnTo>
                    <a:pt x="1644" y="1334"/>
                  </a:lnTo>
                  <a:lnTo>
                    <a:pt x="1643" y="0"/>
                  </a:lnTo>
                  <a:lnTo>
                    <a:pt x="1496" y="0"/>
                  </a:lnTo>
                  <a:lnTo>
                    <a:pt x="1489" y="26"/>
                  </a:lnTo>
                  <a:lnTo>
                    <a:pt x="1489" y="44"/>
                  </a:lnTo>
                  <a:lnTo>
                    <a:pt x="1494" y="70"/>
                  </a:lnTo>
                  <a:lnTo>
                    <a:pt x="1502" y="96"/>
                  </a:lnTo>
                  <a:lnTo>
                    <a:pt x="1511" y="129"/>
                  </a:lnTo>
                  <a:lnTo>
                    <a:pt x="1515" y="155"/>
                  </a:lnTo>
                  <a:lnTo>
                    <a:pt x="1515" y="177"/>
                  </a:lnTo>
                  <a:lnTo>
                    <a:pt x="1512" y="203"/>
                  </a:lnTo>
                  <a:lnTo>
                    <a:pt x="1505" y="227"/>
                  </a:lnTo>
                  <a:lnTo>
                    <a:pt x="1489" y="250"/>
                  </a:lnTo>
                  <a:lnTo>
                    <a:pt x="1471" y="270"/>
                  </a:lnTo>
                  <a:lnTo>
                    <a:pt x="1451" y="288"/>
                  </a:lnTo>
                  <a:lnTo>
                    <a:pt x="1428" y="301"/>
                  </a:lnTo>
                  <a:lnTo>
                    <a:pt x="1401" y="311"/>
                  </a:lnTo>
                  <a:lnTo>
                    <a:pt x="1377" y="316"/>
                  </a:lnTo>
                  <a:lnTo>
                    <a:pt x="1343" y="318"/>
                  </a:lnTo>
                  <a:lnTo>
                    <a:pt x="1303" y="315"/>
                  </a:lnTo>
                  <a:lnTo>
                    <a:pt x="1278" y="311"/>
                  </a:lnTo>
                  <a:lnTo>
                    <a:pt x="1255" y="305"/>
                  </a:lnTo>
                  <a:lnTo>
                    <a:pt x="1234" y="292"/>
                  </a:lnTo>
                  <a:lnTo>
                    <a:pt x="1207" y="271"/>
                  </a:lnTo>
                  <a:lnTo>
                    <a:pt x="1190" y="251"/>
                  </a:lnTo>
                  <a:lnTo>
                    <a:pt x="1174" y="230"/>
                  </a:lnTo>
                  <a:lnTo>
                    <a:pt x="1166" y="207"/>
                  </a:lnTo>
                  <a:lnTo>
                    <a:pt x="1160" y="186"/>
                  </a:lnTo>
                  <a:lnTo>
                    <a:pt x="1160" y="162"/>
                  </a:lnTo>
                  <a:lnTo>
                    <a:pt x="1163" y="138"/>
                  </a:lnTo>
                  <a:lnTo>
                    <a:pt x="1168" y="115"/>
                  </a:lnTo>
                  <a:lnTo>
                    <a:pt x="1174" y="94"/>
                  </a:lnTo>
                  <a:lnTo>
                    <a:pt x="1181" y="71"/>
                  </a:lnTo>
                  <a:lnTo>
                    <a:pt x="1185" y="48"/>
                  </a:lnTo>
                  <a:lnTo>
                    <a:pt x="1185" y="28"/>
                  </a:lnTo>
                  <a:lnTo>
                    <a:pt x="1180" y="6"/>
                  </a:lnTo>
                  <a:lnTo>
                    <a:pt x="904" y="6"/>
                  </a:lnTo>
                  <a:lnTo>
                    <a:pt x="907" y="52"/>
                  </a:lnTo>
                  <a:lnTo>
                    <a:pt x="904" y="85"/>
                  </a:lnTo>
                  <a:lnTo>
                    <a:pt x="903" y="112"/>
                  </a:lnTo>
                  <a:lnTo>
                    <a:pt x="903" y="136"/>
                  </a:lnTo>
                  <a:lnTo>
                    <a:pt x="900" y="162"/>
                  </a:lnTo>
                  <a:lnTo>
                    <a:pt x="894" y="187"/>
                  </a:lnTo>
                  <a:lnTo>
                    <a:pt x="887" y="204"/>
                  </a:lnTo>
                  <a:lnTo>
                    <a:pt x="877" y="220"/>
                  </a:lnTo>
                  <a:lnTo>
                    <a:pt x="863" y="233"/>
                  </a:lnTo>
                  <a:lnTo>
                    <a:pt x="848" y="243"/>
                  </a:lnTo>
                  <a:lnTo>
                    <a:pt x="829" y="248"/>
                  </a:lnTo>
                  <a:lnTo>
                    <a:pt x="809" y="251"/>
                  </a:lnTo>
                  <a:lnTo>
                    <a:pt x="791" y="253"/>
                  </a:lnTo>
                  <a:lnTo>
                    <a:pt x="767" y="253"/>
                  </a:lnTo>
                  <a:lnTo>
                    <a:pt x="744" y="250"/>
                  </a:lnTo>
                  <a:lnTo>
                    <a:pt x="725" y="248"/>
                  </a:lnTo>
                  <a:lnTo>
                    <a:pt x="701" y="247"/>
                  </a:lnTo>
                  <a:lnTo>
                    <a:pt x="676" y="244"/>
                  </a:lnTo>
                  <a:lnTo>
                    <a:pt x="647" y="244"/>
                  </a:lnTo>
                  <a:lnTo>
                    <a:pt x="623" y="247"/>
                  </a:lnTo>
                  <a:lnTo>
                    <a:pt x="599" y="250"/>
                  </a:lnTo>
                  <a:lnTo>
                    <a:pt x="574" y="257"/>
                  </a:lnTo>
                  <a:lnTo>
                    <a:pt x="555" y="267"/>
                  </a:lnTo>
                  <a:lnTo>
                    <a:pt x="535" y="280"/>
                  </a:lnTo>
                  <a:lnTo>
                    <a:pt x="522" y="297"/>
                  </a:lnTo>
                  <a:lnTo>
                    <a:pt x="510" y="315"/>
                  </a:lnTo>
                  <a:lnTo>
                    <a:pt x="504" y="334"/>
                  </a:lnTo>
                  <a:lnTo>
                    <a:pt x="501" y="355"/>
                  </a:lnTo>
                  <a:lnTo>
                    <a:pt x="504" y="376"/>
                  </a:lnTo>
                  <a:lnTo>
                    <a:pt x="505" y="399"/>
                  </a:lnTo>
                  <a:lnTo>
                    <a:pt x="504" y="423"/>
                  </a:lnTo>
                  <a:lnTo>
                    <a:pt x="500" y="441"/>
                  </a:lnTo>
                  <a:lnTo>
                    <a:pt x="494" y="461"/>
                  </a:lnTo>
                  <a:lnTo>
                    <a:pt x="485" y="480"/>
                  </a:lnTo>
                  <a:lnTo>
                    <a:pt x="474" y="492"/>
                  </a:lnTo>
                  <a:lnTo>
                    <a:pt x="456" y="505"/>
                  </a:lnTo>
                  <a:lnTo>
                    <a:pt x="433" y="514"/>
                  </a:lnTo>
                  <a:lnTo>
                    <a:pt x="410" y="521"/>
                  </a:lnTo>
                  <a:lnTo>
                    <a:pt x="389" y="527"/>
                  </a:lnTo>
                  <a:lnTo>
                    <a:pt x="366" y="532"/>
                  </a:lnTo>
                  <a:lnTo>
                    <a:pt x="336" y="538"/>
                  </a:lnTo>
                  <a:lnTo>
                    <a:pt x="314" y="542"/>
                  </a:lnTo>
                  <a:lnTo>
                    <a:pt x="290" y="549"/>
                  </a:lnTo>
                  <a:lnTo>
                    <a:pt x="270" y="556"/>
                  </a:lnTo>
                  <a:lnTo>
                    <a:pt x="250" y="565"/>
                  </a:lnTo>
                  <a:lnTo>
                    <a:pt x="234" y="576"/>
                  </a:lnTo>
                  <a:lnTo>
                    <a:pt x="220" y="588"/>
                  </a:lnTo>
                  <a:lnTo>
                    <a:pt x="204" y="606"/>
                  </a:lnTo>
                  <a:lnTo>
                    <a:pt x="194" y="623"/>
                  </a:lnTo>
                  <a:lnTo>
                    <a:pt x="186" y="643"/>
                  </a:lnTo>
                  <a:lnTo>
                    <a:pt x="182" y="667"/>
                  </a:lnTo>
                  <a:lnTo>
                    <a:pt x="185" y="690"/>
                  </a:lnTo>
                  <a:lnTo>
                    <a:pt x="187" y="713"/>
                  </a:lnTo>
                  <a:lnTo>
                    <a:pt x="194" y="739"/>
                  </a:lnTo>
                  <a:lnTo>
                    <a:pt x="202" y="769"/>
                  </a:lnTo>
                  <a:lnTo>
                    <a:pt x="207" y="796"/>
                  </a:lnTo>
                  <a:lnTo>
                    <a:pt x="210" y="818"/>
                  </a:lnTo>
                  <a:lnTo>
                    <a:pt x="210" y="837"/>
                  </a:lnTo>
                  <a:lnTo>
                    <a:pt x="207" y="864"/>
                  </a:lnTo>
                  <a:lnTo>
                    <a:pt x="200" y="887"/>
                  </a:lnTo>
                  <a:lnTo>
                    <a:pt x="194" y="907"/>
                  </a:lnTo>
                  <a:lnTo>
                    <a:pt x="186" y="925"/>
                  </a:lnTo>
                  <a:lnTo>
                    <a:pt x="175" y="950"/>
                  </a:lnTo>
                  <a:lnTo>
                    <a:pt x="159" y="977"/>
                  </a:lnTo>
                  <a:lnTo>
                    <a:pt x="142" y="996"/>
                  </a:lnTo>
                  <a:lnTo>
                    <a:pt x="125" y="1012"/>
                  </a:lnTo>
                  <a:lnTo>
                    <a:pt x="109" y="1026"/>
                  </a:lnTo>
                  <a:lnTo>
                    <a:pt x="92" y="1038"/>
                  </a:lnTo>
                  <a:lnTo>
                    <a:pt x="75" y="1045"/>
                  </a:lnTo>
                  <a:lnTo>
                    <a:pt x="51" y="1050"/>
                  </a:lnTo>
                  <a:lnTo>
                    <a:pt x="24" y="1055"/>
                  </a:lnTo>
                  <a:lnTo>
                    <a:pt x="0" y="1055"/>
                  </a:lnTo>
                  <a:close/>
                </a:path>
              </a:pathLst>
            </a:custGeom>
            <a:pattFill prst="smConfetti">
              <a:fgClr>
                <a:srgbClr val="00808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7" name="Freeform 197"/>
            <p:cNvSpPr>
              <a:spLocks/>
            </p:cNvSpPr>
            <p:nvPr/>
          </p:nvSpPr>
          <p:spPr bwMode="auto">
            <a:xfrm>
              <a:off x="3135" y="9681"/>
              <a:ext cx="818" cy="796"/>
            </a:xfrm>
            <a:custGeom>
              <a:avLst/>
              <a:gdLst/>
              <a:ahLst/>
              <a:cxnLst>
                <a:cxn ang="0">
                  <a:pos x="1637" y="1592"/>
                </a:cxn>
                <a:cxn ang="0">
                  <a:pos x="0" y="320"/>
                </a:cxn>
                <a:cxn ang="0">
                  <a:pos x="148" y="309"/>
                </a:cxn>
                <a:cxn ang="0">
                  <a:pos x="152" y="281"/>
                </a:cxn>
                <a:cxn ang="0">
                  <a:pos x="145" y="245"/>
                </a:cxn>
                <a:cxn ang="0">
                  <a:pos x="133" y="203"/>
                </a:cxn>
                <a:cxn ang="0">
                  <a:pos x="126" y="161"/>
                </a:cxn>
                <a:cxn ang="0">
                  <a:pos x="128" y="123"/>
                </a:cxn>
                <a:cxn ang="0">
                  <a:pos x="140" y="85"/>
                </a:cxn>
                <a:cxn ang="0">
                  <a:pos x="167" y="54"/>
                </a:cxn>
                <a:cxn ang="0">
                  <a:pos x="197" y="28"/>
                </a:cxn>
                <a:cxn ang="0">
                  <a:pos x="234" y="10"/>
                </a:cxn>
                <a:cxn ang="0">
                  <a:pos x="281" y="1"/>
                </a:cxn>
                <a:cxn ang="0">
                  <a:pos x="322" y="0"/>
                </a:cxn>
                <a:cxn ang="0">
                  <a:pos x="358" y="4"/>
                </a:cxn>
                <a:cxn ang="0">
                  <a:pos x="395" y="15"/>
                </a:cxn>
                <a:cxn ang="0">
                  <a:pos x="424" y="35"/>
                </a:cxn>
                <a:cxn ang="0">
                  <a:pos x="453" y="65"/>
                </a:cxn>
                <a:cxn ang="0">
                  <a:pos x="476" y="98"/>
                </a:cxn>
                <a:cxn ang="0">
                  <a:pos x="488" y="143"/>
                </a:cxn>
                <a:cxn ang="0">
                  <a:pos x="483" y="188"/>
                </a:cxn>
                <a:cxn ang="0">
                  <a:pos x="471" y="234"/>
                </a:cxn>
                <a:cxn ang="0">
                  <a:pos x="460" y="279"/>
                </a:cxn>
                <a:cxn ang="0">
                  <a:pos x="463" y="301"/>
                </a:cxn>
                <a:cxn ang="0">
                  <a:pos x="738" y="312"/>
                </a:cxn>
                <a:cxn ang="0">
                  <a:pos x="731" y="396"/>
                </a:cxn>
                <a:cxn ang="0">
                  <a:pos x="734" y="445"/>
                </a:cxn>
                <a:cxn ang="0">
                  <a:pos x="741" y="496"/>
                </a:cxn>
                <a:cxn ang="0">
                  <a:pos x="760" y="528"/>
                </a:cxn>
                <a:cxn ang="0">
                  <a:pos x="789" y="550"/>
                </a:cxn>
                <a:cxn ang="0">
                  <a:pos x="826" y="560"/>
                </a:cxn>
                <a:cxn ang="0">
                  <a:pos x="869" y="562"/>
                </a:cxn>
                <a:cxn ang="0">
                  <a:pos x="910" y="557"/>
                </a:cxn>
                <a:cxn ang="0">
                  <a:pos x="961" y="552"/>
                </a:cxn>
                <a:cxn ang="0">
                  <a:pos x="1014" y="555"/>
                </a:cxn>
                <a:cxn ang="0">
                  <a:pos x="1062" y="567"/>
                </a:cxn>
                <a:cxn ang="0">
                  <a:pos x="1102" y="590"/>
                </a:cxn>
                <a:cxn ang="0">
                  <a:pos x="1126" y="624"/>
                </a:cxn>
                <a:cxn ang="0">
                  <a:pos x="1136" y="664"/>
                </a:cxn>
                <a:cxn ang="0">
                  <a:pos x="1131" y="709"/>
                </a:cxn>
                <a:cxn ang="0">
                  <a:pos x="1136" y="752"/>
                </a:cxn>
                <a:cxn ang="0">
                  <a:pos x="1151" y="789"/>
                </a:cxn>
                <a:cxn ang="0">
                  <a:pos x="1180" y="814"/>
                </a:cxn>
                <a:cxn ang="0">
                  <a:pos x="1227" y="830"/>
                </a:cxn>
                <a:cxn ang="0">
                  <a:pos x="1271" y="841"/>
                </a:cxn>
                <a:cxn ang="0">
                  <a:pos x="1323" y="851"/>
                </a:cxn>
                <a:cxn ang="0">
                  <a:pos x="1367" y="865"/>
                </a:cxn>
                <a:cxn ang="0">
                  <a:pos x="1403" y="885"/>
                </a:cxn>
                <a:cxn ang="0">
                  <a:pos x="1432" y="915"/>
                </a:cxn>
                <a:cxn ang="0">
                  <a:pos x="1451" y="951"/>
                </a:cxn>
                <a:cxn ang="0">
                  <a:pos x="1452" y="1000"/>
                </a:cxn>
                <a:cxn ang="0">
                  <a:pos x="1442" y="1049"/>
                </a:cxn>
                <a:cxn ang="0">
                  <a:pos x="1428" y="1105"/>
                </a:cxn>
                <a:cxn ang="0">
                  <a:pos x="1425" y="1147"/>
                </a:cxn>
                <a:cxn ang="0">
                  <a:pos x="1435" y="1196"/>
                </a:cxn>
                <a:cxn ang="0">
                  <a:pos x="1454" y="1230"/>
                </a:cxn>
                <a:cxn ang="0">
                  <a:pos x="1484" y="1267"/>
                </a:cxn>
                <a:cxn ang="0">
                  <a:pos x="1523" y="1296"/>
                </a:cxn>
                <a:cxn ang="0">
                  <a:pos x="1565" y="1308"/>
                </a:cxn>
                <a:cxn ang="0">
                  <a:pos x="1611" y="1313"/>
                </a:cxn>
              </a:cxnLst>
              <a:rect l="0" t="0" r="r" b="b"/>
              <a:pathLst>
                <a:path w="1637" h="1592">
                  <a:moveTo>
                    <a:pt x="1637" y="1311"/>
                  </a:moveTo>
                  <a:lnTo>
                    <a:pt x="1637" y="1592"/>
                  </a:lnTo>
                  <a:lnTo>
                    <a:pt x="1" y="1592"/>
                  </a:lnTo>
                  <a:lnTo>
                    <a:pt x="0" y="320"/>
                  </a:lnTo>
                  <a:lnTo>
                    <a:pt x="142" y="320"/>
                  </a:lnTo>
                  <a:lnTo>
                    <a:pt x="148" y="309"/>
                  </a:lnTo>
                  <a:lnTo>
                    <a:pt x="152" y="293"/>
                  </a:lnTo>
                  <a:lnTo>
                    <a:pt x="152" y="281"/>
                  </a:lnTo>
                  <a:lnTo>
                    <a:pt x="150" y="265"/>
                  </a:lnTo>
                  <a:lnTo>
                    <a:pt x="145" y="245"/>
                  </a:lnTo>
                  <a:lnTo>
                    <a:pt x="139" y="220"/>
                  </a:lnTo>
                  <a:lnTo>
                    <a:pt x="133" y="203"/>
                  </a:lnTo>
                  <a:lnTo>
                    <a:pt x="128" y="181"/>
                  </a:lnTo>
                  <a:lnTo>
                    <a:pt x="126" y="161"/>
                  </a:lnTo>
                  <a:lnTo>
                    <a:pt x="126" y="142"/>
                  </a:lnTo>
                  <a:lnTo>
                    <a:pt x="128" y="123"/>
                  </a:lnTo>
                  <a:lnTo>
                    <a:pt x="133" y="103"/>
                  </a:lnTo>
                  <a:lnTo>
                    <a:pt x="140" y="85"/>
                  </a:lnTo>
                  <a:lnTo>
                    <a:pt x="152" y="71"/>
                  </a:lnTo>
                  <a:lnTo>
                    <a:pt x="167" y="54"/>
                  </a:lnTo>
                  <a:lnTo>
                    <a:pt x="182" y="41"/>
                  </a:lnTo>
                  <a:lnTo>
                    <a:pt x="197" y="28"/>
                  </a:lnTo>
                  <a:lnTo>
                    <a:pt x="214" y="18"/>
                  </a:lnTo>
                  <a:lnTo>
                    <a:pt x="234" y="10"/>
                  </a:lnTo>
                  <a:lnTo>
                    <a:pt x="257" y="4"/>
                  </a:lnTo>
                  <a:lnTo>
                    <a:pt x="281" y="1"/>
                  </a:lnTo>
                  <a:lnTo>
                    <a:pt x="301" y="0"/>
                  </a:lnTo>
                  <a:lnTo>
                    <a:pt x="322" y="0"/>
                  </a:lnTo>
                  <a:lnTo>
                    <a:pt x="342" y="1"/>
                  </a:lnTo>
                  <a:lnTo>
                    <a:pt x="358" y="4"/>
                  </a:lnTo>
                  <a:lnTo>
                    <a:pt x="376" y="10"/>
                  </a:lnTo>
                  <a:lnTo>
                    <a:pt x="395" y="15"/>
                  </a:lnTo>
                  <a:lnTo>
                    <a:pt x="409" y="24"/>
                  </a:lnTo>
                  <a:lnTo>
                    <a:pt x="424" y="35"/>
                  </a:lnTo>
                  <a:lnTo>
                    <a:pt x="439" y="49"/>
                  </a:lnTo>
                  <a:lnTo>
                    <a:pt x="453" y="65"/>
                  </a:lnTo>
                  <a:lnTo>
                    <a:pt x="466" y="81"/>
                  </a:lnTo>
                  <a:lnTo>
                    <a:pt x="476" y="98"/>
                  </a:lnTo>
                  <a:lnTo>
                    <a:pt x="483" y="119"/>
                  </a:lnTo>
                  <a:lnTo>
                    <a:pt x="488" y="143"/>
                  </a:lnTo>
                  <a:lnTo>
                    <a:pt x="488" y="166"/>
                  </a:lnTo>
                  <a:lnTo>
                    <a:pt x="483" y="188"/>
                  </a:lnTo>
                  <a:lnTo>
                    <a:pt x="477" y="211"/>
                  </a:lnTo>
                  <a:lnTo>
                    <a:pt x="471" y="234"/>
                  </a:lnTo>
                  <a:lnTo>
                    <a:pt x="464" y="259"/>
                  </a:lnTo>
                  <a:lnTo>
                    <a:pt x="460" y="279"/>
                  </a:lnTo>
                  <a:lnTo>
                    <a:pt x="460" y="291"/>
                  </a:lnTo>
                  <a:lnTo>
                    <a:pt x="463" y="301"/>
                  </a:lnTo>
                  <a:lnTo>
                    <a:pt x="467" y="312"/>
                  </a:lnTo>
                  <a:lnTo>
                    <a:pt x="738" y="312"/>
                  </a:lnTo>
                  <a:lnTo>
                    <a:pt x="733" y="364"/>
                  </a:lnTo>
                  <a:lnTo>
                    <a:pt x="731" y="396"/>
                  </a:lnTo>
                  <a:lnTo>
                    <a:pt x="733" y="421"/>
                  </a:lnTo>
                  <a:lnTo>
                    <a:pt x="734" y="445"/>
                  </a:lnTo>
                  <a:lnTo>
                    <a:pt x="737" y="471"/>
                  </a:lnTo>
                  <a:lnTo>
                    <a:pt x="741" y="496"/>
                  </a:lnTo>
                  <a:lnTo>
                    <a:pt x="750" y="513"/>
                  </a:lnTo>
                  <a:lnTo>
                    <a:pt x="760" y="528"/>
                  </a:lnTo>
                  <a:lnTo>
                    <a:pt x="772" y="540"/>
                  </a:lnTo>
                  <a:lnTo>
                    <a:pt x="789" y="550"/>
                  </a:lnTo>
                  <a:lnTo>
                    <a:pt x="808" y="557"/>
                  </a:lnTo>
                  <a:lnTo>
                    <a:pt x="826" y="560"/>
                  </a:lnTo>
                  <a:lnTo>
                    <a:pt x="846" y="562"/>
                  </a:lnTo>
                  <a:lnTo>
                    <a:pt x="869" y="562"/>
                  </a:lnTo>
                  <a:lnTo>
                    <a:pt x="893" y="559"/>
                  </a:lnTo>
                  <a:lnTo>
                    <a:pt x="910" y="557"/>
                  </a:lnTo>
                  <a:lnTo>
                    <a:pt x="936" y="555"/>
                  </a:lnTo>
                  <a:lnTo>
                    <a:pt x="961" y="552"/>
                  </a:lnTo>
                  <a:lnTo>
                    <a:pt x="990" y="552"/>
                  </a:lnTo>
                  <a:lnTo>
                    <a:pt x="1014" y="555"/>
                  </a:lnTo>
                  <a:lnTo>
                    <a:pt x="1038" y="559"/>
                  </a:lnTo>
                  <a:lnTo>
                    <a:pt x="1062" y="567"/>
                  </a:lnTo>
                  <a:lnTo>
                    <a:pt x="1082" y="576"/>
                  </a:lnTo>
                  <a:lnTo>
                    <a:pt x="1102" y="590"/>
                  </a:lnTo>
                  <a:lnTo>
                    <a:pt x="1114" y="606"/>
                  </a:lnTo>
                  <a:lnTo>
                    <a:pt x="1126" y="624"/>
                  </a:lnTo>
                  <a:lnTo>
                    <a:pt x="1133" y="644"/>
                  </a:lnTo>
                  <a:lnTo>
                    <a:pt x="1136" y="664"/>
                  </a:lnTo>
                  <a:lnTo>
                    <a:pt x="1133" y="687"/>
                  </a:lnTo>
                  <a:lnTo>
                    <a:pt x="1131" y="709"/>
                  </a:lnTo>
                  <a:lnTo>
                    <a:pt x="1133" y="732"/>
                  </a:lnTo>
                  <a:lnTo>
                    <a:pt x="1136" y="752"/>
                  </a:lnTo>
                  <a:lnTo>
                    <a:pt x="1143" y="770"/>
                  </a:lnTo>
                  <a:lnTo>
                    <a:pt x="1151" y="789"/>
                  </a:lnTo>
                  <a:lnTo>
                    <a:pt x="1163" y="802"/>
                  </a:lnTo>
                  <a:lnTo>
                    <a:pt x="1180" y="814"/>
                  </a:lnTo>
                  <a:lnTo>
                    <a:pt x="1202" y="823"/>
                  </a:lnTo>
                  <a:lnTo>
                    <a:pt x="1227" y="830"/>
                  </a:lnTo>
                  <a:lnTo>
                    <a:pt x="1246" y="836"/>
                  </a:lnTo>
                  <a:lnTo>
                    <a:pt x="1271" y="841"/>
                  </a:lnTo>
                  <a:lnTo>
                    <a:pt x="1299" y="847"/>
                  </a:lnTo>
                  <a:lnTo>
                    <a:pt x="1323" y="851"/>
                  </a:lnTo>
                  <a:lnTo>
                    <a:pt x="1347" y="858"/>
                  </a:lnTo>
                  <a:lnTo>
                    <a:pt x="1367" y="865"/>
                  </a:lnTo>
                  <a:lnTo>
                    <a:pt x="1387" y="874"/>
                  </a:lnTo>
                  <a:lnTo>
                    <a:pt x="1403" y="885"/>
                  </a:lnTo>
                  <a:lnTo>
                    <a:pt x="1415" y="897"/>
                  </a:lnTo>
                  <a:lnTo>
                    <a:pt x="1432" y="915"/>
                  </a:lnTo>
                  <a:lnTo>
                    <a:pt x="1442" y="932"/>
                  </a:lnTo>
                  <a:lnTo>
                    <a:pt x="1451" y="951"/>
                  </a:lnTo>
                  <a:lnTo>
                    <a:pt x="1455" y="976"/>
                  </a:lnTo>
                  <a:lnTo>
                    <a:pt x="1452" y="1000"/>
                  </a:lnTo>
                  <a:lnTo>
                    <a:pt x="1448" y="1022"/>
                  </a:lnTo>
                  <a:lnTo>
                    <a:pt x="1442" y="1049"/>
                  </a:lnTo>
                  <a:lnTo>
                    <a:pt x="1435" y="1078"/>
                  </a:lnTo>
                  <a:lnTo>
                    <a:pt x="1428" y="1105"/>
                  </a:lnTo>
                  <a:lnTo>
                    <a:pt x="1425" y="1128"/>
                  </a:lnTo>
                  <a:lnTo>
                    <a:pt x="1425" y="1147"/>
                  </a:lnTo>
                  <a:lnTo>
                    <a:pt x="1430" y="1173"/>
                  </a:lnTo>
                  <a:lnTo>
                    <a:pt x="1435" y="1196"/>
                  </a:lnTo>
                  <a:lnTo>
                    <a:pt x="1444" y="1213"/>
                  </a:lnTo>
                  <a:lnTo>
                    <a:pt x="1454" y="1230"/>
                  </a:lnTo>
                  <a:lnTo>
                    <a:pt x="1468" y="1249"/>
                  </a:lnTo>
                  <a:lnTo>
                    <a:pt x="1484" y="1267"/>
                  </a:lnTo>
                  <a:lnTo>
                    <a:pt x="1502" y="1283"/>
                  </a:lnTo>
                  <a:lnTo>
                    <a:pt x="1523" y="1296"/>
                  </a:lnTo>
                  <a:lnTo>
                    <a:pt x="1543" y="1303"/>
                  </a:lnTo>
                  <a:lnTo>
                    <a:pt x="1565" y="1308"/>
                  </a:lnTo>
                  <a:lnTo>
                    <a:pt x="1586" y="1311"/>
                  </a:lnTo>
                  <a:lnTo>
                    <a:pt x="1611" y="1313"/>
                  </a:lnTo>
                  <a:lnTo>
                    <a:pt x="1637" y="1311"/>
                  </a:lnTo>
                  <a:close/>
                </a:path>
              </a:pathLst>
            </a:custGeom>
            <a:solidFill>
              <a:srgbClr val="33CCCC"/>
            </a:solid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8" name="Freeform 198" descr="Мелкое конфетти"/>
            <p:cNvSpPr>
              <a:spLocks/>
            </p:cNvSpPr>
            <p:nvPr/>
          </p:nvSpPr>
          <p:spPr bwMode="auto">
            <a:xfrm>
              <a:off x="3135" y="9175"/>
              <a:ext cx="822" cy="667"/>
            </a:xfrm>
            <a:custGeom>
              <a:avLst/>
              <a:gdLst/>
              <a:ahLst/>
              <a:cxnLst>
                <a:cxn ang="0">
                  <a:pos x="1644" y="0"/>
                </a:cxn>
                <a:cxn ang="0">
                  <a:pos x="1" y="1334"/>
                </a:cxn>
                <a:cxn ang="0">
                  <a:pos x="155" y="1308"/>
                </a:cxn>
                <a:cxn ang="0">
                  <a:pos x="150" y="1264"/>
                </a:cxn>
                <a:cxn ang="0">
                  <a:pos x="133" y="1205"/>
                </a:cxn>
                <a:cxn ang="0">
                  <a:pos x="128" y="1156"/>
                </a:cxn>
                <a:cxn ang="0">
                  <a:pos x="139" y="1107"/>
                </a:cxn>
                <a:cxn ang="0">
                  <a:pos x="173" y="1064"/>
                </a:cxn>
                <a:cxn ang="0">
                  <a:pos x="216" y="1033"/>
                </a:cxn>
                <a:cxn ang="0">
                  <a:pos x="267" y="1017"/>
                </a:cxn>
                <a:cxn ang="0">
                  <a:pos x="341" y="1019"/>
                </a:cxn>
                <a:cxn ang="0">
                  <a:pos x="389" y="1029"/>
                </a:cxn>
                <a:cxn ang="0">
                  <a:pos x="437" y="1063"/>
                </a:cxn>
                <a:cxn ang="0">
                  <a:pos x="470" y="1104"/>
                </a:cxn>
                <a:cxn ang="0">
                  <a:pos x="484" y="1148"/>
                </a:cxn>
                <a:cxn ang="0">
                  <a:pos x="481" y="1196"/>
                </a:cxn>
                <a:cxn ang="0">
                  <a:pos x="470" y="1240"/>
                </a:cxn>
                <a:cxn ang="0">
                  <a:pos x="459" y="1286"/>
                </a:cxn>
                <a:cxn ang="0">
                  <a:pos x="464" y="1328"/>
                </a:cxn>
                <a:cxn ang="0">
                  <a:pos x="737" y="1281"/>
                </a:cxn>
                <a:cxn ang="0">
                  <a:pos x="740" y="1222"/>
                </a:cxn>
                <a:cxn ang="0">
                  <a:pos x="744" y="1172"/>
                </a:cxn>
                <a:cxn ang="0">
                  <a:pos x="757" y="1129"/>
                </a:cxn>
                <a:cxn ang="0">
                  <a:pos x="781" y="1101"/>
                </a:cxn>
                <a:cxn ang="0">
                  <a:pos x="815" y="1085"/>
                </a:cxn>
                <a:cxn ang="0">
                  <a:pos x="853" y="1081"/>
                </a:cxn>
                <a:cxn ang="0">
                  <a:pos x="900" y="1083"/>
                </a:cxn>
                <a:cxn ang="0">
                  <a:pos x="943" y="1087"/>
                </a:cxn>
                <a:cxn ang="0">
                  <a:pos x="997" y="1090"/>
                </a:cxn>
                <a:cxn ang="0">
                  <a:pos x="1045" y="1083"/>
                </a:cxn>
                <a:cxn ang="0">
                  <a:pos x="1089" y="1067"/>
                </a:cxn>
                <a:cxn ang="0">
                  <a:pos x="1122" y="1037"/>
                </a:cxn>
                <a:cxn ang="0">
                  <a:pos x="1140" y="1000"/>
                </a:cxn>
                <a:cxn ang="0">
                  <a:pos x="1140" y="958"/>
                </a:cxn>
                <a:cxn ang="0">
                  <a:pos x="1140" y="911"/>
                </a:cxn>
                <a:cxn ang="0">
                  <a:pos x="1150" y="873"/>
                </a:cxn>
                <a:cxn ang="0">
                  <a:pos x="1170" y="841"/>
                </a:cxn>
                <a:cxn ang="0">
                  <a:pos x="1211" y="820"/>
                </a:cxn>
                <a:cxn ang="0">
                  <a:pos x="1255" y="807"/>
                </a:cxn>
                <a:cxn ang="0">
                  <a:pos x="1308" y="796"/>
                </a:cxn>
                <a:cxn ang="0">
                  <a:pos x="1354" y="785"/>
                </a:cxn>
                <a:cxn ang="0">
                  <a:pos x="1394" y="769"/>
                </a:cxn>
                <a:cxn ang="0">
                  <a:pos x="1424" y="746"/>
                </a:cxn>
                <a:cxn ang="0">
                  <a:pos x="1450" y="711"/>
                </a:cxn>
                <a:cxn ang="0">
                  <a:pos x="1462" y="665"/>
                </a:cxn>
                <a:cxn ang="0">
                  <a:pos x="1457" y="621"/>
                </a:cxn>
                <a:cxn ang="0">
                  <a:pos x="1442" y="565"/>
                </a:cxn>
                <a:cxn ang="0">
                  <a:pos x="1434" y="516"/>
                </a:cxn>
                <a:cxn ang="0">
                  <a:pos x="1437" y="469"/>
                </a:cxn>
                <a:cxn ang="0">
                  <a:pos x="1451" y="430"/>
                </a:cxn>
                <a:cxn ang="0">
                  <a:pos x="1475" y="394"/>
                </a:cxn>
                <a:cxn ang="0">
                  <a:pos x="1511" y="360"/>
                </a:cxn>
                <a:cxn ang="0">
                  <a:pos x="1552" y="340"/>
                </a:cxn>
                <a:cxn ang="0">
                  <a:pos x="1593" y="332"/>
                </a:cxn>
                <a:cxn ang="0">
                  <a:pos x="1644" y="332"/>
                </a:cxn>
              </a:cxnLst>
              <a:rect l="0" t="0" r="r" b="b"/>
              <a:pathLst>
                <a:path w="1644" h="1334">
                  <a:moveTo>
                    <a:pt x="1644" y="332"/>
                  </a:moveTo>
                  <a:lnTo>
                    <a:pt x="1644" y="0"/>
                  </a:lnTo>
                  <a:lnTo>
                    <a:pt x="0" y="0"/>
                  </a:lnTo>
                  <a:lnTo>
                    <a:pt x="1" y="1334"/>
                  </a:lnTo>
                  <a:lnTo>
                    <a:pt x="148" y="1334"/>
                  </a:lnTo>
                  <a:lnTo>
                    <a:pt x="155" y="1308"/>
                  </a:lnTo>
                  <a:lnTo>
                    <a:pt x="155" y="1290"/>
                  </a:lnTo>
                  <a:lnTo>
                    <a:pt x="150" y="1264"/>
                  </a:lnTo>
                  <a:lnTo>
                    <a:pt x="142" y="1237"/>
                  </a:lnTo>
                  <a:lnTo>
                    <a:pt x="133" y="1205"/>
                  </a:lnTo>
                  <a:lnTo>
                    <a:pt x="129" y="1179"/>
                  </a:lnTo>
                  <a:lnTo>
                    <a:pt x="128" y="1156"/>
                  </a:lnTo>
                  <a:lnTo>
                    <a:pt x="132" y="1131"/>
                  </a:lnTo>
                  <a:lnTo>
                    <a:pt x="139" y="1107"/>
                  </a:lnTo>
                  <a:lnTo>
                    <a:pt x="155" y="1083"/>
                  </a:lnTo>
                  <a:lnTo>
                    <a:pt x="173" y="1064"/>
                  </a:lnTo>
                  <a:lnTo>
                    <a:pt x="193" y="1046"/>
                  </a:lnTo>
                  <a:lnTo>
                    <a:pt x="216" y="1033"/>
                  </a:lnTo>
                  <a:lnTo>
                    <a:pt x="243" y="1022"/>
                  </a:lnTo>
                  <a:lnTo>
                    <a:pt x="267" y="1017"/>
                  </a:lnTo>
                  <a:lnTo>
                    <a:pt x="301" y="1016"/>
                  </a:lnTo>
                  <a:lnTo>
                    <a:pt x="341" y="1019"/>
                  </a:lnTo>
                  <a:lnTo>
                    <a:pt x="366" y="1022"/>
                  </a:lnTo>
                  <a:lnTo>
                    <a:pt x="389" y="1029"/>
                  </a:lnTo>
                  <a:lnTo>
                    <a:pt x="410" y="1041"/>
                  </a:lnTo>
                  <a:lnTo>
                    <a:pt x="437" y="1063"/>
                  </a:lnTo>
                  <a:lnTo>
                    <a:pt x="454" y="1083"/>
                  </a:lnTo>
                  <a:lnTo>
                    <a:pt x="470" y="1104"/>
                  </a:lnTo>
                  <a:lnTo>
                    <a:pt x="478" y="1127"/>
                  </a:lnTo>
                  <a:lnTo>
                    <a:pt x="484" y="1148"/>
                  </a:lnTo>
                  <a:lnTo>
                    <a:pt x="484" y="1172"/>
                  </a:lnTo>
                  <a:lnTo>
                    <a:pt x="481" y="1196"/>
                  </a:lnTo>
                  <a:lnTo>
                    <a:pt x="476" y="1219"/>
                  </a:lnTo>
                  <a:lnTo>
                    <a:pt x="470" y="1240"/>
                  </a:lnTo>
                  <a:lnTo>
                    <a:pt x="463" y="1263"/>
                  </a:lnTo>
                  <a:lnTo>
                    <a:pt x="459" y="1286"/>
                  </a:lnTo>
                  <a:lnTo>
                    <a:pt x="459" y="1305"/>
                  </a:lnTo>
                  <a:lnTo>
                    <a:pt x="464" y="1328"/>
                  </a:lnTo>
                  <a:lnTo>
                    <a:pt x="740" y="1328"/>
                  </a:lnTo>
                  <a:lnTo>
                    <a:pt x="737" y="1281"/>
                  </a:lnTo>
                  <a:lnTo>
                    <a:pt x="740" y="1247"/>
                  </a:lnTo>
                  <a:lnTo>
                    <a:pt x="740" y="1222"/>
                  </a:lnTo>
                  <a:lnTo>
                    <a:pt x="741" y="1198"/>
                  </a:lnTo>
                  <a:lnTo>
                    <a:pt x="744" y="1172"/>
                  </a:lnTo>
                  <a:lnTo>
                    <a:pt x="750" y="1146"/>
                  </a:lnTo>
                  <a:lnTo>
                    <a:pt x="757" y="1129"/>
                  </a:lnTo>
                  <a:lnTo>
                    <a:pt x="767" y="1114"/>
                  </a:lnTo>
                  <a:lnTo>
                    <a:pt x="781" y="1101"/>
                  </a:lnTo>
                  <a:lnTo>
                    <a:pt x="796" y="1091"/>
                  </a:lnTo>
                  <a:lnTo>
                    <a:pt x="815" y="1085"/>
                  </a:lnTo>
                  <a:lnTo>
                    <a:pt x="835" y="1083"/>
                  </a:lnTo>
                  <a:lnTo>
                    <a:pt x="853" y="1081"/>
                  </a:lnTo>
                  <a:lnTo>
                    <a:pt x="877" y="1081"/>
                  </a:lnTo>
                  <a:lnTo>
                    <a:pt x="900" y="1083"/>
                  </a:lnTo>
                  <a:lnTo>
                    <a:pt x="919" y="1085"/>
                  </a:lnTo>
                  <a:lnTo>
                    <a:pt x="943" y="1087"/>
                  </a:lnTo>
                  <a:lnTo>
                    <a:pt x="968" y="1090"/>
                  </a:lnTo>
                  <a:lnTo>
                    <a:pt x="997" y="1090"/>
                  </a:lnTo>
                  <a:lnTo>
                    <a:pt x="1021" y="1087"/>
                  </a:lnTo>
                  <a:lnTo>
                    <a:pt x="1045" y="1083"/>
                  </a:lnTo>
                  <a:lnTo>
                    <a:pt x="1070" y="1077"/>
                  </a:lnTo>
                  <a:lnTo>
                    <a:pt x="1089" y="1067"/>
                  </a:lnTo>
                  <a:lnTo>
                    <a:pt x="1109" y="1054"/>
                  </a:lnTo>
                  <a:lnTo>
                    <a:pt x="1122" y="1037"/>
                  </a:lnTo>
                  <a:lnTo>
                    <a:pt x="1134" y="1019"/>
                  </a:lnTo>
                  <a:lnTo>
                    <a:pt x="1140" y="1000"/>
                  </a:lnTo>
                  <a:lnTo>
                    <a:pt x="1143" y="979"/>
                  </a:lnTo>
                  <a:lnTo>
                    <a:pt x="1140" y="958"/>
                  </a:lnTo>
                  <a:lnTo>
                    <a:pt x="1139" y="935"/>
                  </a:lnTo>
                  <a:lnTo>
                    <a:pt x="1140" y="911"/>
                  </a:lnTo>
                  <a:lnTo>
                    <a:pt x="1144" y="892"/>
                  </a:lnTo>
                  <a:lnTo>
                    <a:pt x="1150" y="873"/>
                  </a:lnTo>
                  <a:lnTo>
                    <a:pt x="1158" y="854"/>
                  </a:lnTo>
                  <a:lnTo>
                    <a:pt x="1170" y="841"/>
                  </a:lnTo>
                  <a:lnTo>
                    <a:pt x="1188" y="829"/>
                  </a:lnTo>
                  <a:lnTo>
                    <a:pt x="1211" y="820"/>
                  </a:lnTo>
                  <a:lnTo>
                    <a:pt x="1234" y="813"/>
                  </a:lnTo>
                  <a:lnTo>
                    <a:pt x="1255" y="807"/>
                  </a:lnTo>
                  <a:lnTo>
                    <a:pt x="1278" y="802"/>
                  </a:lnTo>
                  <a:lnTo>
                    <a:pt x="1308" y="796"/>
                  </a:lnTo>
                  <a:lnTo>
                    <a:pt x="1330" y="792"/>
                  </a:lnTo>
                  <a:lnTo>
                    <a:pt x="1354" y="785"/>
                  </a:lnTo>
                  <a:lnTo>
                    <a:pt x="1374" y="777"/>
                  </a:lnTo>
                  <a:lnTo>
                    <a:pt x="1394" y="769"/>
                  </a:lnTo>
                  <a:lnTo>
                    <a:pt x="1410" y="758"/>
                  </a:lnTo>
                  <a:lnTo>
                    <a:pt x="1424" y="746"/>
                  </a:lnTo>
                  <a:lnTo>
                    <a:pt x="1440" y="728"/>
                  </a:lnTo>
                  <a:lnTo>
                    <a:pt x="1450" y="711"/>
                  </a:lnTo>
                  <a:lnTo>
                    <a:pt x="1458" y="691"/>
                  </a:lnTo>
                  <a:lnTo>
                    <a:pt x="1462" y="665"/>
                  </a:lnTo>
                  <a:lnTo>
                    <a:pt x="1459" y="644"/>
                  </a:lnTo>
                  <a:lnTo>
                    <a:pt x="1457" y="621"/>
                  </a:lnTo>
                  <a:lnTo>
                    <a:pt x="1450" y="594"/>
                  </a:lnTo>
                  <a:lnTo>
                    <a:pt x="1442" y="565"/>
                  </a:lnTo>
                  <a:lnTo>
                    <a:pt x="1435" y="538"/>
                  </a:lnTo>
                  <a:lnTo>
                    <a:pt x="1434" y="516"/>
                  </a:lnTo>
                  <a:lnTo>
                    <a:pt x="1434" y="496"/>
                  </a:lnTo>
                  <a:lnTo>
                    <a:pt x="1437" y="469"/>
                  </a:lnTo>
                  <a:lnTo>
                    <a:pt x="1444" y="447"/>
                  </a:lnTo>
                  <a:lnTo>
                    <a:pt x="1451" y="430"/>
                  </a:lnTo>
                  <a:lnTo>
                    <a:pt x="1461" y="413"/>
                  </a:lnTo>
                  <a:lnTo>
                    <a:pt x="1475" y="394"/>
                  </a:lnTo>
                  <a:lnTo>
                    <a:pt x="1491" y="376"/>
                  </a:lnTo>
                  <a:lnTo>
                    <a:pt x="1511" y="360"/>
                  </a:lnTo>
                  <a:lnTo>
                    <a:pt x="1532" y="347"/>
                  </a:lnTo>
                  <a:lnTo>
                    <a:pt x="1552" y="340"/>
                  </a:lnTo>
                  <a:lnTo>
                    <a:pt x="1572" y="335"/>
                  </a:lnTo>
                  <a:lnTo>
                    <a:pt x="1593" y="332"/>
                  </a:lnTo>
                  <a:lnTo>
                    <a:pt x="1618" y="332"/>
                  </a:lnTo>
                  <a:lnTo>
                    <a:pt x="1644" y="332"/>
                  </a:lnTo>
                  <a:close/>
                </a:path>
              </a:pathLst>
            </a:custGeom>
            <a:pattFill prst="smConfetti">
              <a:fgClr>
                <a:srgbClr val="00808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9" name="Freeform 199" descr="Мелкое конфетти"/>
            <p:cNvSpPr>
              <a:spLocks/>
            </p:cNvSpPr>
            <p:nvPr/>
          </p:nvSpPr>
          <p:spPr bwMode="auto">
            <a:xfrm>
              <a:off x="3498" y="9339"/>
              <a:ext cx="911" cy="999"/>
            </a:xfrm>
            <a:custGeom>
              <a:avLst/>
              <a:gdLst/>
              <a:ahLst/>
              <a:cxnLst>
                <a:cxn ang="0">
                  <a:pos x="733" y="318"/>
                </a:cxn>
                <a:cxn ang="0">
                  <a:pos x="707" y="152"/>
                </a:cxn>
                <a:cxn ang="0">
                  <a:pos x="797" y="18"/>
                </a:cxn>
                <a:cxn ang="0">
                  <a:pos x="1001" y="4"/>
                </a:cxn>
                <a:cxn ang="0">
                  <a:pos x="1102" y="82"/>
                </a:cxn>
                <a:cxn ang="0">
                  <a:pos x="1125" y="218"/>
                </a:cxn>
                <a:cxn ang="0">
                  <a:pos x="1105" y="365"/>
                </a:cxn>
                <a:cxn ang="0">
                  <a:pos x="1204" y="451"/>
                </a:cxn>
                <a:cxn ang="0">
                  <a:pos x="1355" y="488"/>
                </a:cxn>
                <a:cxn ang="0">
                  <a:pos x="1417" y="556"/>
                </a:cxn>
                <a:cxn ang="0">
                  <a:pos x="1420" y="653"/>
                </a:cxn>
                <a:cxn ang="0">
                  <a:pos x="1478" y="739"/>
                </a:cxn>
                <a:cxn ang="0">
                  <a:pos x="1598" y="756"/>
                </a:cxn>
                <a:cxn ang="0">
                  <a:pos x="1727" y="749"/>
                </a:cxn>
                <a:cxn ang="0">
                  <a:pos x="1804" y="792"/>
                </a:cxn>
                <a:cxn ang="0">
                  <a:pos x="1822" y="944"/>
                </a:cxn>
                <a:cxn ang="0">
                  <a:pos x="1804" y="1147"/>
                </a:cxn>
                <a:cxn ang="0">
                  <a:pos x="1725" y="1195"/>
                </a:cxn>
                <a:cxn ang="0">
                  <a:pos x="1585" y="1188"/>
                </a:cxn>
                <a:cxn ang="0">
                  <a:pos x="1481" y="1204"/>
                </a:cxn>
                <a:cxn ang="0">
                  <a:pos x="1423" y="1263"/>
                </a:cxn>
                <a:cxn ang="0">
                  <a:pos x="1417" y="1378"/>
                </a:cxn>
                <a:cxn ang="0">
                  <a:pos x="1351" y="1458"/>
                </a:cxn>
                <a:cxn ang="0">
                  <a:pos x="1230" y="1485"/>
                </a:cxn>
                <a:cxn ang="0">
                  <a:pos x="1125" y="1540"/>
                </a:cxn>
                <a:cxn ang="0">
                  <a:pos x="1102" y="1652"/>
                </a:cxn>
                <a:cxn ang="0">
                  <a:pos x="1125" y="1790"/>
                </a:cxn>
                <a:cxn ang="0">
                  <a:pos x="1075" y="1920"/>
                </a:cxn>
                <a:cxn ang="0">
                  <a:pos x="987" y="1988"/>
                </a:cxn>
                <a:cxn ang="0">
                  <a:pos x="851" y="1996"/>
                </a:cxn>
                <a:cxn ang="0">
                  <a:pos x="749" y="1944"/>
                </a:cxn>
                <a:cxn ang="0">
                  <a:pos x="700" y="1847"/>
                </a:cxn>
                <a:cxn ang="0">
                  <a:pos x="713" y="1732"/>
                </a:cxn>
                <a:cxn ang="0">
                  <a:pos x="720" y="1628"/>
                </a:cxn>
                <a:cxn ang="0">
                  <a:pos x="652" y="1554"/>
                </a:cxn>
                <a:cxn ang="0">
                  <a:pos x="540" y="1526"/>
                </a:cxn>
                <a:cxn ang="0">
                  <a:pos x="432" y="1483"/>
                </a:cxn>
                <a:cxn ang="0">
                  <a:pos x="404" y="1368"/>
                </a:cxn>
                <a:cxn ang="0">
                  <a:pos x="371" y="1273"/>
                </a:cxn>
                <a:cxn ang="0">
                  <a:pos x="263" y="1238"/>
                </a:cxn>
                <a:cxn ang="0">
                  <a:pos x="154" y="1248"/>
                </a:cxn>
                <a:cxn ang="0">
                  <a:pos x="36" y="1218"/>
                </a:cxn>
                <a:cxn ang="0">
                  <a:pos x="2" y="1084"/>
                </a:cxn>
                <a:cxn ang="0">
                  <a:pos x="9" y="893"/>
                </a:cxn>
                <a:cxn ang="0">
                  <a:pos x="44" y="778"/>
                </a:cxn>
                <a:cxn ang="0">
                  <a:pos x="135" y="748"/>
                </a:cxn>
                <a:cxn ang="0">
                  <a:pos x="270" y="758"/>
                </a:cxn>
                <a:cxn ang="0">
                  <a:pos x="389" y="712"/>
                </a:cxn>
                <a:cxn ang="0">
                  <a:pos x="411" y="606"/>
                </a:cxn>
                <a:cxn ang="0">
                  <a:pos x="455" y="501"/>
                </a:cxn>
                <a:cxn ang="0">
                  <a:pos x="581" y="464"/>
                </a:cxn>
              </a:cxnLst>
              <a:rect l="0" t="0" r="r" b="b"/>
              <a:pathLst>
                <a:path w="1823" h="1997">
                  <a:moveTo>
                    <a:pt x="695" y="417"/>
                  </a:moveTo>
                  <a:lnTo>
                    <a:pt x="713" y="395"/>
                  </a:lnTo>
                  <a:lnTo>
                    <a:pt x="726" y="373"/>
                  </a:lnTo>
                  <a:lnTo>
                    <a:pt x="733" y="349"/>
                  </a:lnTo>
                  <a:lnTo>
                    <a:pt x="733" y="318"/>
                  </a:lnTo>
                  <a:lnTo>
                    <a:pt x="725" y="282"/>
                  </a:lnTo>
                  <a:lnTo>
                    <a:pt x="717" y="253"/>
                  </a:lnTo>
                  <a:lnTo>
                    <a:pt x="707" y="216"/>
                  </a:lnTo>
                  <a:lnTo>
                    <a:pt x="703" y="176"/>
                  </a:lnTo>
                  <a:lnTo>
                    <a:pt x="707" y="152"/>
                  </a:lnTo>
                  <a:lnTo>
                    <a:pt x="715" y="122"/>
                  </a:lnTo>
                  <a:lnTo>
                    <a:pt x="729" y="91"/>
                  </a:lnTo>
                  <a:lnTo>
                    <a:pt x="749" y="61"/>
                  </a:lnTo>
                  <a:lnTo>
                    <a:pt x="774" y="37"/>
                  </a:lnTo>
                  <a:lnTo>
                    <a:pt x="797" y="18"/>
                  </a:lnTo>
                  <a:lnTo>
                    <a:pt x="828" y="7"/>
                  </a:lnTo>
                  <a:lnTo>
                    <a:pt x="865" y="1"/>
                  </a:lnTo>
                  <a:lnTo>
                    <a:pt x="905" y="0"/>
                  </a:lnTo>
                  <a:lnTo>
                    <a:pt x="959" y="0"/>
                  </a:lnTo>
                  <a:lnTo>
                    <a:pt x="1001" y="4"/>
                  </a:lnTo>
                  <a:lnTo>
                    <a:pt x="1026" y="13"/>
                  </a:lnTo>
                  <a:lnTo>
                    <a:pt x="1044" y="24"/>
                  </a:lnTo>
                  <a:lnTo>
                    <a:pt x="1064" y="37"/>
                  </a:lnTo>
                  <a:lnTo>
                    <a:pt x="1084" y="57"/>
                  </a:lnTo>
                  <a:lnTo>
                    <a:pt x="1102" y="82"/>
                  </a:lnTo>
                  <a:lnTo>
                    <a:pt x="1116" y="105"/>
                  </a:lnTo>
                  <a:lnTo>
                    <a:pt x="1123" y="125"/>
                  </a:lnTo>
                  <a:lnTo>
                    <a:pt x="1129" y="159"/>
                  </a:lnTo>
                  <a:lnTo>
                    <a:pt x="1129" y="189"/>
                  </a:lnTo>
                  <a:lnTo>
                    <a:pt x="1125" y="218"/>
                  </a:lnTo>
                  <a:lnTo>
                    <a:pt x="1119" y="241"/>
                  </a:lnTo>
                  <a:lnTo>
                    <a:pt x="1112" y="278"/>
                  </a:lnTo>
                  <a:lnTo>
                    <a:pt x="1102" y="316"/>
                  </a:lnTo>
                  <a:lnTo>
                    <a:pt x="1098" y="341"/>
                  </a:lnTo>
                  <a:lnTo>
                    <a:pt x="1105" y="365"/>
                  </a:lnTo>
                  <a:lnTo>
                    <a:pt x="1114" y="382"/>
                  </a:lnTo>
                  <a:lnTo>
                    <a:pt x="1129" y="404"/>
                  </a:lnTo>
                  <a:lnTo>
                    <a:pt x="1152" y="423"/>
                  </a:lnTo>
                  <a:lnTo>
                    <a:pt x="1173" y="439"/>
                  </a:lnTo>
                  <a:lnTo>
                    <a:pt x="1204" y="451"/>
                  </a:lnTo>
                  <a:lnTo>
                    <a:pt x="1236" y="460"/>
                  </a:lnTo>
                  <a:lnTo>
                    <a:pt x="1265" y="467"/>
                  </a:lnTo>
                  <a:lnTo>
                    <a:pt x="1297" y="471"/>
                  </a:lnTo>
                  <a:lnTo>
                    <a:pt x="1329" y="480"/>
                  </a:lnTo>
                  <a:lnTo>
                    <a:pt x="1355" y="488"/>
                  </a:lnTo>
                  <a:lnTo>
                    <a:pt x="1375" y="498"/>
                  </a:lnTo>
                  <a:lnTo>
                    <a:pt x="1390" y="509"/>
                  </a:lnTo>
                  <a:lnTo>
                    <a:pt x="1402" y="522"/>
                  </a:lnTo>
                  <a:lnTo>
                    <a:pt x="1410" y="538"/>
                  </a:lnTo>
                  <a:lnTo>
                    <a:pt x="1417" y="556"/>
                  </a:lnTo>
                  <a:lnTo>
                    <a:pt x="1420" y="573"/>
                  </a:lnTo>
                  <a:lnTo>
                    <a:pt x="1423" y="589"/>
                  </a:lnTo>
                  <a:lnTo>
                    <a:pt x="1423" y="610"/>
                  </a:lnTo>
                  <a:lnTo>
                    <a:pt x="1420" y="634"/>
                  </a:lnTo>
                  <a:lnTo>
                    <a:pt x="1420" y="653"/>
                  </a:lnTo>
                  <a:lnTo>
                    <a:pt x="1424" y="676"/>
                  </a:lnTo>
                  <a:lnTo>
                    <a:pt x="1434" y="695"/>
                  </a:lnTo>
                  <a:lnTo>
                    <a:pt x="1446" y="712"/>
                  </a:lnTo>
                  <a:lnTo>
                    <a:pt x="1460" y="725"/>
                  </a:lnTo>
                  <a:lnTo>
                    <a:pt x="1478" y="739"/>
                  </a:lnTo>
                  <a:lnTo>
                    <a:pt x="1497" y="748"/>
                  </a:lnTo>
                  <a:lnTo>
                    <a:pt x="1525" y="754"/>
                  </a:lnTo>
                  <a:lnTo>
                    <a:pt x="1549" y="756"/>
                  </a:lnTo>
                  <a:lnTo>
                    <a:pt x="1572" y="758"/>
                  </a:lnTo>
                  <a:lnTo>
                    <a:pt x="1598" y="756"/>
                  </a:lnTo>
                  <a:lnTo>
                    <a:pt x="1629" y="754"/>
                  </a:lnTo>
                  <a:lnTo>
                    <a:pt x="1653" y="752"/>
                  </a:lnTo>
                  <a:lnTo>
                    <a:pt x="1677" y="749"/>
                  </a:lnTo>
                  <a:lnTo>
                    <a:pt x="1700" y="748"/>
                  </a:lnTo>
                  <a:lnTo>
                    <a:pt x="1727" y="749"/>
                  </a:lnTo>
                  <a:lnTo>
                    <a:pt x="1741" y="752"/>
                  </a:lnTo>
                  <a:lnTo>
                    <a:pt x="1758" y="756"/>
                  </a:lnTo>
                  <a:lnTo>
                    <a:pt x="1774" y="765"/>
                  </a:lnTo>
                  <a:lnTo>
                    <a:pt x="1791" y="778"/>
                  </a:lnTo>
                  <a:lnTo>
                    <a:pt x="1804" y="792"/>
                  </a:lnTo>
                  <a:lnTo>
                    <a:pt x="1813" y="813"/>
                  </a:lnTo>
                  <a:lnTo>
                    <a:pt x="1818" y="832"/>
                  </a:lnTo>
                  <a:lnTo>
                    <a:pt x="1821" y="854"/>
                  </a:lnTo>
                  <a:lnTo>
                    <a:pt x="1823" y="896"/>
                  </a:lnTo>
                  <a:lnTo>
                    <a:pt x="1822" y="944"/>
                  </a:lnTo>
                  <a:lnTo>
                    <a:pt x="1823" y="995"/>
                  </a:lnTo>
                  <a:lnTo>
                    <a:pt x="1819" y="1055"/>
                  </a:lnTo>
                  <a:lnTo>
                    <a:pt x="1815" y="1096"/>
                  </a:lnTo>
                  <a:lnTo>
                    <a:pt x="1811" y="1128"/>
                  </a:lnTo>
                  <a:lnTo>
                    <a:pt x="1804" y="1147"/>
                  </a:lnTo>
                  <a:lnTo>
                    <a:pt x="1792" y="1164"/>
                  </a:lnTo>
                  <a:lnTo>
                    <a:pt x="1779" y="1175"/>
                  </a:lnTo>
                  <a:lnTo>
                    <a:pt x="1762" y="1185"/>
                  </a:lnTo>
                  <a:lnTo>
                    <a:pt x="1742" y="1191"/>
                  </a:lnTo>
                  <a:lnTo>
                    <a:pt x="1725" y="1195"/>
                  </a:lnTo>
                  <a:lnTo>
                    <a:pt x="1690" y="1196"/>
                  </a:lnTo>
                  <a:lnTo>
                    <a:pt x="1659" y="1195"/>
                  </a:lnTo>
                  <a:lnTo>
                    <a:pt x="1633" y="1191"/>
                  </a:lnTo>
                  <a:lnTo>
                    <a:pt x="1610" y="1189"/>
                  </a:lnTo>
                  <a:lnTo>
                    <a:pt x="1585" y="1188"/>
                  </a:lnTo>
                  <a:lnTo>
                    <a:pt x="1562" y="1188"/>
                  </a:lnTo>
                  <a:lnTo>
                    <a:pt x="1542" y="1189"/>
                  </a:lnTo>
                  <a:lnTo>
                    <a:pt x="1521" y="1191"/>
                  </a:lnTo>
                  <a:lnTo>
                    <a:pt x="1495" y="1198"/>
                  </a:lnTo>
                  <a:lnTo>
                    <a:pt x="1481" y="1204"/>
                  </a:lnTo>
                  <a:lnTo>
                    <a:pt x="1468" y="1209"/>
                  </a:lnTo>
                  <a:lnTo>
                    <a:pt x="1451" y="1221"/>
                  </a:lnTo>
                  <a:lnTo>
                    <a:pt x="1440" y="1235"/>
                  </a:lnTo>
                  <a:lnTo>
                    <a:pt x="1432" y="1248"/>
                  </a:lnTo>
                  <a:lnTo>
                    <a:pt x="1423" y="1263"/>
                  </a:lnTo>
                  <a:lnTo>
                    <a:pt x="1419" y="1279"/>
                  </a:lnTo>
                  <a:lnTo>
                    <a:pt x="1417" y="1296"/>
                  </a:lnTo>
                  <a:lnTo>
                    <a:pt x="1419" y="1314"/>
                  </a:lnTo>
                  <a:lnTo>
                    <a:pt x="1419" y="1345"/>
                  </a:lnTo>
                  <a:lnTo>
                    <a:pt x="1417" y="1378"/>
                  </a:lnTo>
                  <a:lnTo>
                    <a:pt x="1409" y="1402"/>
                  </a:lnTo>
                  <a:lnTo>
                    <a:pt x="1400" y="1422"/>
                  </a:lnTo>
                  <a:lnTo>
                    <a:pt x="1388" y="1436"/>
                  </a:lnTo>
                  <a:lnTo>
                    <a:pt x="1369" y="1448"/>
                  </a:lnTo>
                  <a:lnTo>
                    <a:pt x="1351" y="1458"/>
                  </a:lnTo>
                  <a:lnTo>
                    <a:pt x="1329" y="1463"/>
                  </a:lnTo>
                  <a:lnTo>
                    <a:pt x="1302" y="1469"/>
                  </a:lnTo>
                  <a:lnTo>
                    <a:pt x="1280" y="1476"/>
                  </a:lnTo>
                  <a:lnTo>
                    <a:pt x="1253" y="1480"/>
                  </a:lnTo>
                  <a:lnTo>
                    <a:pt x="1230" y="1485"/>
                  </a:lnTo>
                  <a:lnTo>
                    <a:pt x="1204" y="1490"/>
                  </a:lnTo>
                  <a:lnTo>
                    <a:pt x="1185" y="1500"/>
                  </a:lnTo>
                  <a:lnTo>
                    <a:pt x="1162" y="1510"/>
                  </a:lnTo>
                  <a:lnTo>
                    <a:pt x="1141" y="1523"/>
                  </a:lnTo>
                  <a:lnTo>
                    <a:pt x="1125" y="1540"/>
                  </a:lnTo>
                  <a:lnTo>
                    <a:pt x="1111" y="1560"/>
                  </a:lnTo>
                  <a:lnTo>
                    <a:pt x="1099" y="1584"/>
                  </a:lnTo>
                  <a:lnTo>
                    <a:pt x="1097" y="1605"/>
                  </a:lnTo>
                  <a:lnTo>
                    <a:pt x="1098" y="1629"/>
                  </a:lnTo>
                  <a:lnTo>
                    <a:pt x="1102" y="1652"/>
                  </a:lnTo>
                  <a:lnTo>
                    <a:pt x="1109" y="1676"/>
                  </a:lnTo>
                  <a:lnTo>
                    <a:pt x="1115" y="1703"/>
                  </a:lnTo>
                  <a:lnTo>
                    <a:pt x="1119" y="1727"/>
                  </a:lnTo>
                  <a:lnTo>
                    <a:pt x="1125" y="1759"/>
                  </a:lnTo>
                  <a:lnTo>
                    <a:pt x="1125" y="1790"/>
                  </a:lnTo>
                  <a:lnTo>
                    <a:pt x="1118" y="1821"/>
                  </a:lnTo>
                  <a:lnTo>
                    <a:pt x="1111" y="1845"/>
                  </a:lnTo>
                  <a:lnTo>
                    <a:pt x="1102" y="1869"/>
                  </a:lnTo>
                  <a:lnTo>
                    <a:pt x="1091" y="1892"/>
                  </a:lnTo>
                  <a:lnTo>
                    <a:pt x="1075" y="1920"/>
                  </a:lnTo>
                  <a:lnTo>
                    <a:pt x="1058" y="1939"/>
                  </a:lnTo>
                  <a:lnTo>
                    <a:pt x="1044" y="1952"/>
                  </a:lnTo>
                  <a:lnTo>
                    <a:pt x="1026" y="1967"/>
                  </a:lnTo>
                  <a:lnTo>
                    <a:pt x="1006" y="1981"/>
                  </a:lnTo>
                  <a:lnTo>
                    <a:pt x="987" y="1988"/>
                  </a:lnTo>
                  <a:lnTo>
                    <a:pt x="970" y="1993"/>
                  </a:lnTo>
                  <a:lnTo>
                    <a:pt x="942" y="1996"/>
                  </a:lnTo>
                  <a:lnTo>
                    <a:pt x="909" y="1997"/>
                  </a:lnTo>
                  <a:lnTo>
                    <a:pt x="869" y="1996"/>
                  </a:lnTo>
                  <a:lnTo>
                    <a:pt x="851" y="1996"/>
                  </a:lnTo>
                  <a:lnTo>
                    <a:pt x="827" y="1991"/>
                  </a:lnTo>
                  <a:lnTo>
                    <a:pt x="801" y="1984"/>
                  </a:lnTo>
                  <a:lnTo>
                    <a:pt x="778" y="1971"/>
                  </a:lnTo>
                  <a:lnTo>
                    <a:pt x="764" y="1960"/>
                  </a:lnTo>
                  <a:lnTo>
                    <a:pt x="749" y="1944"/>
                  </a:lnTo>
                  <a:lnTo>
                    <a:pt x="736" y="1930"/>
                  </a:lnTo>
                  <a:lnTo>
                    <a:pt x="723" y="1912"/>
                  </a:lnTo>
                  <a:lnTo>
                    <a:pt x="713" y="1893"/>
                  </a:lnTo>
                  <a:lnTo>
                    <a:pt x="705" y="1871"/>
                  </a:lnTo>
                  <a:lnTo>
                    <a:pt x="700" y="1847"/>
                  </a:lnTo>
                  <a:lnTo>
                    <a:pt x="699" y="1828"/>
                  </a:lnTo>
                  <a:lnTo>
                    <a:pt x="699" y="1803"/>
                  </a:lnTo>
                  <a:lnTo>
                    <a:pt x="700" y="1781"/>
                  </a:lnTo>
                  <a:lnTo>
                    <a:pt x="707" y="1759"/>
                  </a:lnTo>
                  <a:lnTo>
                    <a:pt x="713" y="1732"/>
                  </a:lnTo>
                  <a:lnTo>
                    <a:pt x="720" y="1706"/>
                  </a:lnTo>
                  <a:lnTo>
                    <a:pt x="725" y="1683"/>
                  </a:lnTo>
                  <a:lnTo>
                    <a:pt x="726" y="1662"/>
                  </a:lnTo>
                  <a:lnTo>
                    <a:pt x="725" y="1645"/>
                  </a:lnTo>
                  <a:lnTo>
                    <a:pt x="720" y="1628"/>
                  </a:lnTo>
                  <a:lnTo>
                    <a:pt x="709" y="1607"/>
                  </a:lnTo>
                  <a:lnTo>
                    <a:pt x="698" y="1592"/>
                  </a:lnTo>
                  <a:lnTo>
                    <a:pt x="683" y="1577"/>
                  </a:lnTo>
                  <a:lnTo>
                    <a:pt x="668" y="1565"/>
                  </a:lnTo>
                  <a:lnTo>
                    <a:pt x="652" y="1554"/>
                  </a:lnTo>
                  <a:lnTo>
                    <a:pt x="629" y="1546"/>
                  </a:lnTo>
                  <a:lnTo>
                    <a:pt x="610" y="1540"/>
                  </a:lnTo>
                  <a:lnTo>
                    <a:pt x="584" y="1534"/>
                  </a:lnTo>
                  <a:lnTo>
                    <a:pt x="561" y="1531"/>
                  </a:lnTo>
                  <a:lnTo>
                    <a:pt x="540" y="1526"/>
                  </a:lnTo>
                  <a:lnTo>
                    <a:pt x="514" y="1520"/>
                  </a:lnTo>
                  <a:lnTo>
                    <a:pt x="493" y="1512"/>
                  </a:lnTo>
                  <a:lnTo>
                    <a:pt x="468" y="1504"/>
                  </a:lnTo>
                  <a:lnTo>
                    <a:pt x="448" y="1496"/>
                  </a:lnTo>
                  <a:lnTo>
                    <a:pt x="432" y="1483"/>
                  </a:lnTo>
                  <a:lnTo>
                    <a:pt x="419" y="1466"/>
                  </a:lnTo>
                  <a:lnTo>
                    <a:pt x="411" y="1445"/>
                  </a:lnTo>
                  <a:lnTo>
                    <a:pt x="404" y="1416"/>
                  </a:lnTo>
                  <a:lnTo>
                    <a:pt x="402" y="1394"/>
                  </a:lnTo>
                  <a:lnTo>
                    <a:pt x="404" y="1368"/>
                  </a:lnTo>
                  <a:lnTo>
                    <a:pt x="406" y="1348"/>
                  </a:lnTo>
                  <a:lnTo>
                    <a:pt x="404" y="1324"/>
                  </a:lnTo>
                  <a:lnTo>
                    <a:pt x="397" y="1306"/>
                  </a:lnTo>
                  <a:lnTo>
                    <a:pt x="384" y="1286"/>
                  </a:lnTo>
                  <a:lnTo>
                    <a:pt x="371" y="1273"/>
                  </a:lnTo>
                  <a:lnTo>
                    <a:pt x="355" y="1260"/>
                  </a:lnTo>
                  <a:lnTo>
                    <a:pt x="334" y="1252"/>
                  </a:lnTo>
                  <a:lnTo>
                    <a:pt x="310" y="1243"/>
                  </a:lnTo>
                  <a:lnTo>
                    <a:pt x="284" y="1240"/>
                  </a:lnTo>
                  <a:lnTo>
                    <a:pt x="263" y="1238"/>
                  </a:lnTo>
                  <a:lnTo>
                    <a:pt x="239" y="1238"/>
                  </a:lnTo>
                  <a:lnTo>
                    <a:pt x="218" y="1240"/>
                  </a:lnTo>
                  <a:lnTo>
                    <a:pt x="196" y="1242"/>
                  </a:lnTo>
                  <a:lnTo>
                    <a:pt x="175" y="1245"/>
                  </a:lnTo>
                  <a:lnTo>
                    <a:pt x="154" y="1248"/>
                  </a:lnTo>
                  <a:lnTo>
                    <a:pt x="118" y="1248"/>
                  </a:lnTo>
                  <a:lnTo>
                    <a:pt x="96" y="1246"/>
                  </a:lnTo>
                  <a:lnTo>
                    <a:pt x="71" y="1240"/>
                  </a:lnTo>
                  <a:lnTo>
                    <a:pt x="54" y="1232"/>
                  </a:lnTo>
                  <a:lnTo>
                    <a:pt x="36" y="1218"/>
                  </a:lnTo>
                  <a:lnTo>
                    <a:pt x="23" y="1202"/>
                  </a:lnTo>
                  <a:lnTo>
                    <a:pt x="15" y="1185"/>
                  </a:lnTo>
                  <a:lnTo>
                    <a:pt x="5" y="1152"/>
                  </a:lnTo>
                  <a:lnTo>
                    <a:pt x="3" y="1118"/>
                  </a:lnTo>
                  <a:lnTo>
                    <a:pt x="2" y="1084"/>
                  </a:lnTo>
                  <a:lnTo>
                    <a:pt x="0" y="1042"/>
                  </a:lnTo>
                  <a:lnTo>
                    <a:pt x="3" y="1005"/>
                  </a:lnTo>
                  <a:lnTo>
                    <a:pt x="5" y="965"/>
                  </a:lnTo>
                  <a:lnTo>
                    <a:pt x="6" y="930"/>
                  </a:lnTo>
                  <a:lnTo>
                    <a:pt x="9" y="893"/>
                  </a:lnTo>
                  <a:lnTo>
                    <a:pt x="13" y="864"/>
                  </a:lnTo>
                  <a:lnTo>
                    <a:pt x="17" y="833"/>
                  </a:lnTo>
                  <a:lnTo>
                    <a:pt x="23" y="809"/>
                  </a:lnTo>
                  <a:lnTo>
                    <a:pt x="32" y="793"/>
                  </a:lnTo>
                  <a:lnTo>
                    <a:pt x="44" y="778"/>
                  </a:lnTo>
                  <a:lnTo>
                    <a:pt x="57" y="768"/>
                  </a:lnTo>
                  <a:lnTo>
                    <a:pt x="74" y="756"/>
                  </a:lnTo>
                  <a:lnTo>
                    <a:pt x="90" y="754"/>
                  </a:lnTo>
                  <a:lnTo>
                    <a:pt x="110" y="749"/>
                  </a:lnTo>
                  <a:lnTo>
                    <a:pt x="135" y="748"/>
                  </a:lnTo>
                  <a:lnTo>
                    <a:pt x="158" y="749"/>
                  </a:lnTo>
                  <a:lnTo>
                    <a:pt x="189" y="754"/>
                  </a:lnTo>
                  <a:lnTo>
                    <a:pt x="216" y="755"/>
                  </a:lnTo>
                  <a:lnTo>
                    <a:pt x="239" y="756"/>
                  </a:lnTo>
                  <a:lnTo>
                    <a:pt x="270" y="758"/>
                  </a:lnTo>
                  <a:lnTo>
                    <a:pt x="303" y="754"/>
                  </a:lnTo>
                  <a:lnTo>
                    <a:pt x="330" y="748"/>
                  </a:lnTo>
                  <a:lnTo>
                    <a:pt x="355" y="738"/>
                  </a:lnTo>
                  <a:lnTo>
                    <a:pt x="372" y="728"/>
                  </a:lnTo>
                  <a:lnTo>
                    <a:pt x="389" y="712"/>
                  </a:lnTo>
                  <a:lnTo>
                    <a:pt x="402" y="693"/>
                  </a:lnTo>
                  <a:lnTo>
                    <a:pt x="411" y="673"/>
                  </a:lnTo>
                  <a:lnTo>
                    <a:pt x="414" y="651"/>
                  </a:lnTo>
                  <a:lnTo>
                    <a:pt x="412" y="636"/>
                  </a:lnTo>
                  <a:lnTo>
                    <a:pt x="411" y="606"/>
                  </a:lnTo>
                  <a:lnTo>
                    <a:pt x="412" y="576"/>
                  </a:lnTo>
                  <a:lnTo>
                    <a:pt x="418" y="553"/>
                  </a:lnTo>
                  <a:lnTo>
                    <a:pt x="425" y="532"/>
                  </a:lnTo>
                  <a:lnTo>
                    <a:pt x="435" y="517"/>
                  </a:lnTo>
                  <a:lnTo>
                    <a:pt x="455" y="501"/>
                  </a:lnTo>
                  <a:lnTo>
                    <a:pt x="476" y="490"/>
                  </a:lnTo>
                  <a:lnTo>
                    <a:pt x="503" y="481"/>
                  </a:lnTo>
                  <a:lnTo>
                    <a:pt x="530" y="474"/>
                  </a:lnTo>
                  <a:lnTo>
                    <a:pt x="553" y="468"/>
                  </a:lnTo>
                  <a:lnTo>
                    <a:pt x="581" y="464"/>
                  </a:lnTo>
                  <a:lnTo>
                    <a:pt x="608" y="458"/>
                  </a:lnTo>
                  <a:lnTo>
                    <a:pt x="639" y="450"/>
                  </a:lnTo>
                  <a:lnTo>
                    <a:pt x="669" y="437"/>
                  </a:lnTo>
                  <a:lnTo>
                    <a:pt x="695" y="417"/>
                  </a:lnTo>
                  <a:close/>
                </a:path>
              </a:pathLst>
            </a:custGeom>
            <a:noFill/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pic>
        <p:nvPicPr>
          <p:cNvPr id="71" name="Рисунок 70" descr="Рисунок17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13577" b="12834"/>
          <a:stretch/>
        </p:blipFill>
        <p:spPr>
          <a:xfrm>
            <a:off x="5643570" y="1643050"/>
            <a:ext cx="1862275" cy="1631035"/>
          </a:xfrm>
          <a:prstGeom prst="rect">
            <a:avLst/>
          </a:prstGeom>
          <a:solidFill>
            <a:srgbClr val="7171FF">
              <a:alpha val="0"/>
            </a:srgbClr>
          </a:solidFill>
        </p:spPr>
      </p:pic>
      <p:pic>
        <p:nvPicPr>
          <p:cNvPr id="43010" name="Picture 2" descr="http://znanie.podelise.ru/tw_files2/urls_951/13/d-12820/12820_html_m1e16f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929066"/>
            <a:ext cx="1943100" cy="20002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43042" y="214290"/>
            <a:ext cx="179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группа -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3042" y="2214554"/>
            <a:ext cx="179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группа -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285720" y="2928934"/>
            <a:ext cx="5500726" cy="857256"/>
            <a:chOff x="672" y="1261"/>
            <a:chExt cx="3522" cy="414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676" y="1261"/>
              <a:ext cx="511" cy="414"/>
              <a:chOff x="4687" y="2414"/>
              <a:chExt cx="1276" cy="1035"/>
            </a:xfrm>
          </p:grpSpPr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4892" y="2561"/>
                <a:ext cx="862" cy="888"/>
              </a:xfrm>
              <a:custGeom>
                <a:avLst/>
                <a:gdLst/>
                <a:ahLst/>
                <a:cxnLst>
                  <a:cxn ang="0">
                    <a:pos x="0" y="724"/>
                  </a:cxn>
                  <a:cxn ang="0">
                    <a:pos x="13" y="713"/>
                  </a:cxn>
                  <a:cxn ang="0">
                    <a:pos x="29" y="700"/>
                  </a:cxn>
                  <a:cxn ang="0">
                    <a:pos x="46" y="686"/>
                  </a:cxn>
                  <a:cxn ang="0">
                    <a:pos x="68" y="668"/>
                  </a:cxn>
                  <a:cxn ang="0">
                    <a:pos x="90" y="649"/>
                  </a:cxn>
                  <a:cxn ang="0">
                    <a:pos x="116" y="628"/>
                  </a:cxn>
                  <a:cxn ang="0">
                    <a:pos x="143" y="605"/>
                  </a:cxn>
                  <a:cxn ang="0">
                    <a:pos x="171" y="583"/>
                  </a:cxn>
                  <a:cxn ang="0">
                    <a:pos x="231" y="532"/>
                  </a:cxn>
                  <a:cxn ang="0">
                    <a:pos x="296" y="477"/>
                  </a:cxn>
                  <a:cxn ang="0">
                    <a:pos x="432" y="362"/>
                  </a:cxn>
                  <a:cxn ang="0">
                    <a:pos x="569" y="247"/>
                  </a:cxn>
                  <a:cxn ang="0">
                    <a:pos x="634" y="192"/>
                  </a:cxn>
                  <a:cxn ang="0">
                    <a:pos x="694" y="141"/>
                  </a:cxn>
                  <a:cxn ang="0">
                    <a:pos x="722" y="117"/>
                  </a:cxn>
                  <a:cxn ang="0">
                    <a:pos x="749" y="94"/>
                  </a:cxn>
                  <a:cxn ang="0">
                    <a:pos x="774" y="73"/>
                  </a:cxn>
                  <a:cxn ang="0">
                    <a:pos x="797" y="56"/>
                  </a:cxn>
                  <a:cxn ang="0">
                    <a:pos x="818" y="38"/>
                  </a:cxn>
                  <a:cxn ang="0">
                    <a:pos x="836" y="24"/>
                  </a:cxn>
                  <a:cxn ang="0">
                    <a:pos x="852" y="11"/>
                  </a:cxn>
                  <a:cxn ang="0">
                    <a:pos x="865" y="0"/>
                  </a:cxn>
                  <a:cxn ang="0">
                    <a:pos x="914" y="35"/>
                  </a:cxn>
                  <a:cxn ang="0">
                    <a:pos x="966" y="75"/>
                  </a:cxn>
                  <a:cxn ang="0">
                    <a:pos x="1023" y="120"/>
                  </a:cxn>
                  <a:cxn ang="0">
                    <a:pos x="1081" y="168"/>
                  </a:cxn>
                  <a:cxn ang="0">
                    <a:pos x="1203" y="269"/>
                  </a:cxn>
                  <a:cxn ang="0">
                    <a:pos x="1326" y="375"/>
                  </a:cxn>
                  <a:cxn ang="0">
                    <a:pos x="1386" y="428"/>
                  </a:cxn>
                  <a:cxn ang="0">
                    <a:pos x="1445" y="477"/>
                  </a:cxn>
                  <a:cxn ang="0">
                    <a:pos x="1501" y="527"/>
                  </a:cxn>
                  <a:cxn ang="0">
                    <a:pos x="1553" y="573"/>
                  </a:cxn>
                  <a:cxn ang="0">
                    <a:pos x="1602" y="615"/>
                  </a:cxn>
                  <a:cxn ang="0">
                    <a:pos x="1648" y="653"/>
                  </a:cxn>
                  <a:cxn ang="0">
                    <a:pos x="1688" y="686"/>
                  </a:cxn>
                  <a:cxn ang="0">
                    <a:pos x="1706" y="700"/>
                  </a:cxn>
                  <a:cxn ang="0">
                    <a:pos x="1722" y="713"/>
                  </a:cxn>
                  <a:cxn ang="0">
                    <a:pos x="1722" y="1775"/>
                  </a:cxn>
                  <a:cxn ang="0">
                    <a:pos x="0" y="1775"/>
                  </a:cxn>
                  <a:cxn ang="0">
                    <a:pos x="0" y="724"/>
                  </a:cxn>
                </a:cxnLst>
                <a:rect l="0" t="0" r="r" b="b"/>
                <a:pathLst>
                  <a:path w="1722" h="1775">
                    <a:moveTo>
                      <a:pt x="0" y="724"/>
                    </a:moveTo>
                    <a:lnTo>
                      <a:pt x="13" y="713"/>
                    </a:lnTo>
                    <a:lnTo>
                      <a:pt x="29" y="700"/>
                    </a:lnTo>
                    <a:lnTo>
                      <a:pt x="46" y="686"/>
                    </a:lnTo>
                    <a:lnTo>
                      <a:pt x="68" y="668"/>
                    </a:lnTo>
                    <a:lnTo>
                      <a:pt x="90" y="649"/>
                    </a:lnTo>
                    <a:lnTo>
                      <a:pt x="116" y="628"/>
                    </a:lnTo>
                    <a:lnTo>
                      <a:pt x="143" y="605"/>
                    </a:lnTo>
                    <a:lnTo>
                      <a:pt x="171" y="583"/>
                    </a:lnTo>
                    <a:lnTo>
                      <a:pt x="231" y="532"/>
                    </a:lnTo>
                    <a:lnTo>
                      <a:pt x="296" y="477"/>
                    </a:lnTo>
                    <a:lnTo>
                      <a:pt x="432" y="362"/>
                    </a:lnTo>
                    <a:lnTo>
                      <a:pt x="569" y="247"/>
                    </a:lnTo>
                    <a:lnTo>
                      <a:pt x="634" y="192"/>
                    </a:lnTo>
                    <a:lnTo>
                      <a:pt x="694" y="141"/>
                    </a:lnTo>
                    <a:lnTo>
                      <a:pt x="722" y="117"/>
                    </a:lnTo>
                    <a:lnTo>
                      <a:pt x="749" y="94"/>
                    </a:lnTo>
                    <a:lnTo>
                      <a:pt x="774" y="73"/>
                    </a:lnTo>
                    <a:lnTo>
                      <a:pt x="797" y="56"/>
                    </a:lnTo>
                    <a:lnTo>
                      <a:pt x="818" y="38"/>
                    </a:lnTo>
                    <a:lnTo>
                      <a:pt x="836" y="24"/>
                    </a:lnTo>
                    <a:lnTo>
                      <a:pt x="852" y="11"/>
                    </a:lnTo>
                    <a:lnTo>
                      <a:pt x="865" y="0"/>
                    </a:lnTo>
                    <a:lnTo>
                      <a:pt x="914" y="35"/>
                    </a:lnTo>
                    <a:lnTo>
                      <a:pt x="966" y="75"/>
                    </a:lnTo>
                    <a:lnTo>
                      <a:pt x="1023" y="120"/>
                    </a:lnTo>
                    <a:lnTo>
                      <a:pt x="1081" y="168"/>
                    </a:lnTo>
                    <a:lnTo>
                      <a:pt x="1203" y="269"/>
                    </a:lnTo>
                    <a:lnTo>
                      <a:pt x="1326" y="375"/>
                    </a:lnTo>
                    <a:lnTo>
                      <a:pt x="1386" y="428"/>
                    </a:lnTo>
                    <a:lnTo>
                      <a:pt x="1445" y="477"/>
                    </a:lnTo>
                    <a:lnTo>
                      <a:pt x="1501" y="527"/>
                    </a:lnTo>
                    <a:lnTo>
                      <a:pt x="1553" y="573"/>
                    </a:lnTo>
                    <a:lnTo>
                      <a:pt x="1602" y="615"/>
                    </a:lnTo>
                    <a:lnTo>
                      <a:pt x="1648" y="653"/>
                    </a:lnTo>
                    <a:lnTo>
                      <a:pt x="1688" y="686"/>
                    </a:lnTo>
                    <a:lnTo>
                      <a:pt x="1706" y="700"/>
                    </a:lnTo>
                    <a:lnTo>
                      <a:pt x="1722" y="713"/>
                    </a:lnTo>
                    <a:lnTo>
                      <a:pt x="1722" y="1775"/>
                    </a:lnTo>
                    <a:lnTo>
                      <a:pt x="0" y="1775"/>
                    </a:ln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4687" y="2414"/>
                <a:ext cx="663" cy="571"/>
              </a:xfrm>
              <a:custGeom>
                <a:avLst/>
                <a:gdLst/>
                <a:ahLst/>
                <a:cxnLst>
                  <a:cxn ang="0">
                    <a:pos x="1328" y="83"/>
                  </a:cxn>
                  <a:cxn ang="0">
                    <a:pos x="1280" y="0"/>
                  </a:cxn>
                  <a:cxn ang="0">
                    <a:pos x="0" y="1059"/>
                  </a:cxn>
                  <a:cxn ang="0">
                    <a:pos x="47" y="1142"/>
                  </a:cxn>
                  <a:cxn ang="0">
                    <a:pos x="1328" y="83"/>
                  </a:cxn>
                </a:cxnLst>
                <a:rect l="0" t="0" r="r" b="b"/>
                <a:pathLst>
                  <a:path w="1328" h="1142">
                    <a:moveTo>
                      <a:pt x="1328" y="83"/>
                    </a:moveTo>
                    <a:lnTo>
                      <a:pt x="1280" y="0"/>
                    </a:lnTo>
                    <a:lnTo>
                      <a:pt x="0" y="1059"/>
                    </a:lnTo>
                    <a:lnTo>
                      <a:pt x="47" y="1142"/>
                    </a:lnTo>
                    <a:lnTo>
                      <a:pt x="1328" y="8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5300" y="2414"/>
                <a:ext cx="663" cy="571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6" y="0"/>
                  </a:cxn>
                  <a:cxn ang="0">
                    <a:pos x="1326" y="1059"/>
                  </a:cxn>
                  <a:cxn ang="0">
                    <a:pos x="1279" y="1142"/>
                  </a:cxn>
                  <a:cxn ang="0">
                    <a:pos x="0" y="83"/>
                  </a:cxn>
                </a:cxnLst>
                <a:rect l="0" t="0" r="r" b="b"/>
                <a:pathLst>
                  <a:path w="1326" h="1142">
                    <a:moveTo>
                      <a:pt x="0" y="83"/>
                    </a:moveTo>
                    <a:lnTo>
                      <a:pt x="46" y="0"/>
                    </a:lnTo>
                    <a:lnTo>
                      <a:pt x="1326" y="1059"/>
                    </a:lnTo>
                    <a:lnTo>
                      <a:pt x="1279" y="114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5579" y="2456"/>
                <a:ext cx="10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5601" y="2484"/>
                <a:ext cx="72" cy="219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4896" y="3202"/>
                <a:ext cx="607" cy="247"/>
              </a:xfrm>
              <a:custGeom>
                <a:avLst/>
                <a:gdLst/>
                <a:ahLst/>
                <a:cxnLst>
                  <a:cxn ang="0">
                    <a:pos x="1214" y="493"/>
                  </a:cxn>
                  <a:cxn ang="0">
                    <a:pos x="1195" y="477"/>
                  </a:cxn>
                  <a:cxn ang="0">
                    <a:pos x="1176" y="461"/>
                  </a:cxn>
                  <a:cxn ang="0">
                    <a:pos x="1137" y="429"/>
                  </a:cxn>
                  <a:cxn ang="0">
                    <a:pos x="1059" y="362"/>
                  </a:cxn>
                  <a:cxn ang="0">
                    <a:pos x="897" y="227"/>
                  </a:cxn>
                  <a:cxn ang="0">
                    <a:pos x="818" y="163"/>
                  </a:cxn>
                  <a:cxn ang="0">
                    <a:pos x="741" y="102"/>
                  </a:cxn>
                  <a:cxn ang="0">
                    <a:pos x="669" y="48"/>
                  </a:cxn>
                  <a:cxn ang="0">
                    <a:pos x="635" y="22"/>
                  </a:cxn>
                  <a:cxn ang="0">
                    <a:pos x="603" y="0"/>
                  </a:cxn>
                  <a:cxn ang="0">
                    <a:pos x="586" y="14"/>
                  </a:cxn>
                  <a:cxn ang="0">
                    <a:pos x="563" y="32"/>
                  </a:cxn>
                  <a:cxn ang="0">
                    <a:pos x="538" y="54"/>
                  </a:cxn>
                  <a:cxn ang="0">
                    <a:pos x="507" y="78"/>
                  </a:cxn>
                  <a:cxn ang="0">
                    <a:pos x="474" y="105"/>
                  </a:cxn>
                  <a:cxn ang="0">
                    <a:pos x="438" y="136"/>
                  </a:cxn>
                  <a:cxn ang="0">
                    <a:pos x="398" y="168"/>
                  </a:cxn>
                  <a:cxn ang="0">
                    <a:pos x="358" y="201"/>
                  </a:cxn>
                  <a:cxn ang="0">
                    <a:pos x="0" y="493"/>
                  </a:cxn>
                  <a:cxn ang="0">
                    <a:pos x="0" y="490"/>
                  </a:cxn>
                  <a:cxn ang="0">
                    <a:pos x="1211" y="490"/>
                  </a:cxn>
                  <a:cxn ang="0">
                    <a:pos x="1214" y="493"/>
                  </a:cxn>
                </a:cxnLst>
                <a:rect l="0" t="0" r="r" b="b"/>
                <a:pathLst>
                  <a:path w="1214" h="493">
                    <a:moveTo>
                      <a:pt x="1214" y="493"/>
                    </a:moveTo>
                    <a:lnTo>
                      <a:pt x="1195" y="477"/>
                    </a:lnTo>
                    <a:lnTo>
                      <a:pt x="1176" y="461"/>
                    </a:lnTo>
                    <a:lnTo>
                      <a:pt x="1137" y="429"/>
                    </a:lnTo>
                    <a:lnTo>
                      <a:pt x="1059" y="362"/>
                    </a:lnTo>
                    <a:lnTo>
                      <a:pt x="897" y="227"/>
                    </a:lnTo>
                    <a:lnTo>
                      <a:pt x="818" y="163"/>
                    </a:lnTo>
                    <a:lnTo>
                      <a:pt x="741" y="102"/>
                    </a:lnTo>
                    <a:lnTo>
                      <a:pt x="669" y="48"/>
                    </a:lnTo>
                    <a:lnTo>
                      <a:pt x="635" y="22"/>
                    </a:lnTo>
                    <a:lnTo>
                      <a:pt x="603" y="0"/>
                    </a:lnTo>
                    <a:lnTo>
                      <a:pt x="586" y="14"/>
                    </a:lnTo>
                    <a:lnTo>
                      <a:pt x="563" y="32"/>
                    </a:lnTo>
                    <a:lnTo>
                      <a:pt x="538" y="54"/>
                    </a:lnTo>
                    <a:lnTo>
                      <a:pt x="507" y="78"/>
                    </a:lnTo>
                    <a:lnTo>
                      <a:pt x="474" y="105"/>
                    </a:lnTo>
                    <a:lnTo>
                      <a:pt x="438" y="136"/>
                    </a:lnTo>
                    <a:lnTo>
                      <a:pt x="398" y="168"/>
                    </a:lnTo>
                    <a:lnTo>
                      <a:pt x="358" y="201"/>
                    </a:lnTo>
                    <a:lnTo>
                      <a:pt x="0" y="493"/>
                    </a:lnTo>
                    <a:lnTo>
                      <a:pt x="0" y="490"/>
                    </a:lnTo>
                    <a:lnTo>
                      <a:pt x="1211" y="490"/>
                    </a:lnTo>
                    <a:lnTo>
                      <a:pt x="1214" y="4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4892" y="3055"/>
                <a:ext cx="332" cy="315"/>
              </a:xfrm>
              <a:custGeom>
                <a:avLst/>
                <a:gdLst/>
                <a:ahLst/>
                <a:cxnLst>
                  <a:cxn ang="0">
                    <a:pos x="0" y="511"/>
                  </a:cxn>
                  <a:cxn ang="0">
                    <a:pos x="615" y="0"/>
                  </a:cxn>
                  <a:cxn ang="0">
                    <a:pos x="662" y="83"/>
                  </a:cxn>
                  <a:cxn ang="0">
                    <a:pos x="0" y="631"/>
                  </a:cxn>
                  <a:cxn ang="0">
                    <a:pos x="0" y="511"/>
                  </a:cxn>
                </a:cxnLst>
                <a:rect l="0" t="0" r="r" b="b"/>
                <a:pathLst>
                  <a:path w="662" h="631">
                    <a:moveTo>
                      <a:pt x="0" y="511"/>
                    </a:moveTo>
                    <a:lnTo>
                      <a:pt x="615" y="0"/>
                    </a:lnTo>
                    <a:lnTo>
                      <a:pt x="662" y="83"/>
                    </a:lnTo>
                    <a:lnTo>
                      <a:pt x="0" y="631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5173" y="3055"/>
                <a:ext cx="500" cy="394"/>
              </a:xfrm>
              <a:custGeom>
                <a:avLst/>
                <a:gdLst/>
                <a:ahLst/>
                <a:cxnLst>
                  <a:cxn ang="0">
                    <a:pos x="999" y="788"/>
                  </a:cxn>
                  <a:cxn ang="0">
                    <a:pos x="47" y="0"/>
                  </a:cxn>
                  <a:cxn ang="0">
                    <a:pos x="0" y="83"/>
                  </a:cxn>
                  <a:cxn ang="0">
                    <a:pos x="851" y="785"/>
                  </a:cxn>
                  <a:cxn ang="0">
                    <a:pos x="999" y="788"/>
                  </a:cxn>
                </a:cxnLst>
                <a:rect l="0" t="0" r="r" b="b"/>
                <a:pathLst>
                  <a:path w="999" h="788">
                    <a:moveTo>
                      <a:pt x="999" y="788"/>
                    </a:moveTo>
                    <a:lnTo>
                      <a:pt x="47" y="0"/>
                    </a:lnTo>
                    <a:lnTo>
                      <a:pt x="0" y="83"/>
                    </a:lnTo>
                    <a:lnTo>
                      <a:pt x="851" y="785"/>
                    </a:lnTo>
                    <a:lnTo>
                      <a:pt x="999" y="7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5451" y="3090"/>
                <a:ext cx="108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5471" y="3122"/>
                <a:ext cx="72" cy="2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1837" y="1261"/>
              <a:ext cx="381" cy="397"/>
              <a:chOff x="4830" y="3834"/>
              <a:chExt cx="952" cy="994"/>
            </a:xfrm>
          </p:grpSpPr>
          <p:sp>
            <p:nvSpPr>
              <p:cNvPr id="26" name="Freeform 40"/>
              <p:cNvSpPr>
                <a:spLocks/>
              </p:cNvSpPr>
              <p:nvPr/>
            </p:nvSpPr>
            <p:spPr bwMode="auto">
              <a:xfrm>
                <a:off x="4830" y="3834"/>
                <a:ext cx="935" cy="979"/>
              </a:xfrm>
              <a:custGeom>
                <a:avLst/>
                <a:gdLst/>
                <a:ahLst/>
                <a:cxnLst>
                  <a:cxn ang="0">
                    <a:pos x="863" y="793"/>
                  </a:cxn>
                  <a:cxn ang="0">
                    <a:pos x="846" y="603"/>
                  </a:cxn>
                  <a:cxn ang="0">
                    <a:pos x="863" y="377"/>
                  </a:cxn>
                  <a:cxn ang="0">
                    <a:pos x="822" y="255"/>
                  </a:cxn>
                  <a:cxn ang="0">
                    <a:pos x="817" y="190"/>
                  </a:cxn>
                  <a:cxn ang="0">
                    <a:pos x="849" y="161"/>
                  </a:cxn>
                  <a:cxn ang="0">
                    <a:pos x="692" y="194"/>
                  </a:cxn>
                  <a:cxn ang="0">
                    <a:pos x="596" y="293"/>
                  </a:cxn>
                  <a:cxn ang="0">
                    <a:pos x="560" y="223"/>
                  </a:cxn>
                  <a:cxn ang="0">
                    <a:pos x="485" y="139"/>
                  </a:cxn>
                  <a:cxn ang="0">
                    <a:pos x="483" y="89"/>
                  </a:cxn>
                  <a:cxn ang="0">
                    <a:pos x="419" y="99"/>
                  </a:cxn>
                  <a:cxn ang="0">
                    <a:pos x="349" y="192"/>
                  </a:cxn>
                  <a:cxn ang="0">
                    <a:pos x="359" y="252"/>
                  </a:cxn>
                  <a:cxn ang="0">
                    <a:pos x="361" y="305"/>
                  </a:cxn>
                  <a:cxn ang="0">
                    <a:pos x="385" y="346"/>
                  </a:cxn>
                  <a:cxn ang="0">
                    <a:pos x="370" y="435"/>
                  </a:cxn>
                  <a:cxn ang="0">
                    <a:pos x="375" y="394"/>
                  </a:cxn>
                  <a:cxn ang="0">
                    <a:pos x="368" y="339"/>
                  </a:cxn>
                  <a:cxn ang="0">
                    <a:pos x="346" y="329"/>
                  </a:cxn>
                  <a:cxn ang="0">
                    <a:pos x="349" y="259"/>
                  </a:cxn>
                  <a:cxn ang="0">
                    <a:pos x="324" y="226"/>
                  </a:cxn>
                  <a:cxn ang="0">
                    <a:pos x="312" y="187"/>
                  </a:cxn>
                  <a:cxn ang="0">
                    <a:pos x="264" y="151"/>
                  </a:cxn>
                  <a:cxn ang="0">
                    <a:pos x="221" y="65"/>
                  </a:cxn>
                  <a:cxn ang="0">
                    <a:pos x="200" y="34"/>
                  </a:cxn>
                  <a:cxn ang="0">
                    <a:pos x="154" y="43"/>
                  </a:cxn>
                  <a:cxn ang="0">
                    <a:pos x="121" y="89"/>
                  </a:cxn>
                  <a:cxn ang="0">
                    <a:pos x="113" y="183"/>
                  </a:cxn>
                  <a:cxn ang="0">
                    <a:pos x="113" y="228"/>
                  </a:cxn>
                  <a:cxn ang="0">
                    <a:pos x="140" y="300"/>
                  </a:cxn>
                  <a:cxn ang="0">
                    <a:pos x="149" y="322"/>
                  </a:cxn>
                  <a:cxn ang="0">
                    <a:pos x="214" y="404"/>
                  </a:cxn>
                  <a:cxn ang="0">
                    <a:pos x="228" y="437"/>
                  </a:cxn>
                  <a:cxn ang="0">
                    <a:pos x="269" y="475"/>
                  </a:cxn>
                  <a:cxn ang="0">
                    <a:pos x="310" y="488"/>
                  </a:cxn>
                  <a:cxn ang="0">
                    <a:pos x="241" y="466"/>
                  </a:cxn>
                  <a:cxn ang="0">
                    <a:pos x="168" y="439"/>
                  </a:cxn>
                  <a:cxn ang="0">
                    <a:pos x="31" y="526"/>
                  </a:cxn>
                  <a:cxn ang="0">
                    <a:pos x="0" y="619"/>
                  </a:cxn>
                  <a:cxn ang="0">
                    <a:pos x="49" y="600"/>
                  </a:cxn>
                  <a:cxn ang="0">
                    <a:pos x="152" y="668"/>
                  </a:cxn>
                  <a:cxn ang="0">
                    <a:pos x="224" y="698"/>
                  </a:cxn>
                  <a:cxn ang="0">
                    <a:pos x="135" y="804"/>
                  </a:cxn>
                  <a:cxn ang="0">
                    <a:pos x="121" y="965"/>
                  </a:cxn>
                  <a:cxn ang="0">
                    <a:pos x="144" y="929"/>
                  </a:cxn>
                  <a:cxn ang="0">
                    <a:pos x="207" y="929"/>
                  </a:cxn>
                  <a:cxn ang="0">
                    <a:pos x="334" y="960"/>
                  </a:cxn>
                  <a:cxn ang="0">
                    <a:pos x="560" y="919"/>
                  </a:cxn>
                  <a:cxn ang="0">
                    <a:pos x="747" y="922"/>
                  </a:cxn>
                </a:cxnLst>
                <a:rect l="0" t="0" r="r" b="b"/>
                <a:pathLst>
                  <a:path w="935" h="979">
                    <a:moveTo>
                      <a:pt x="935" y="979"/>
                    </a:moveTo>
                    <a:lnTo>
                      <a:pt x="896" y="889"/>
                    </a:lnTo>
                    <a:lnTo>
                      <a:pt x="879" y="841"/>
                    </a:lnTo>
                    <a:lnTo>
                      <a:pt x="863" y="793"/>
                    </a:lnTo>
                    <a:lnTo>
                      <a:pt x="851" y="746"/>
                    </a:lnTo>
                    <a:lnTo>
                      <a:pt x="843" y="698"/>
                    </a:lnTo>
                    <a:lnTo>
                      <a:pt x="841" y="650"/>
                    </a:lnTo>
                    <a:lnTo>
                      <a:pt x="846" y="603"/>
                    </a:lnTo>
                    <a:lnTo>
                      <a:pt x="858" y="511"/>
                    </a:lnTo>
                    <a:lnTo>
                      <a:pt x="863" y="464"/>
                    </a:lnTo>
                    <a:lnTo>
                      <a:pt x="865" y="420"/>
                    </a:lnTo>
                    <a:lnTo>
                      <a:pt x="863" y="377"/>
                    </a:lnTo>
                    <a:lnTo>
                      <a:pt x="858" y="338"/>
                    </a:lnTo>
                    <a:lnTo>
                      <a:pt x="848" y="300"/>
                    </a:lnTo>
                    <a:lnTo>
                      <a:pt x="831" y="269"/>
                    </a:lnTo>
                    <a:lnTo>
                      <a:pt x="822" y="255"/>
                    </a:lnTo>
                    <a:lnTo>
                      <a:pt x="817" y="242"/>
                    </a:lnTo>
                    <a:lnTo>
                      <a:pt x="812" y="221"/>
                    </a:lnTo>
                    <a:lnTo>
                      <a:pt x="812" y="204"/>
                    </a:lnTo>
                    <a:lnTo>
                      <a:pt x="817" y="190"/>
                    </a:lnTo>
                    <a:lnTo>
                      <a:pt x="826" y="180"/>
                    </a:lnTo>
                    <a:lnTo>
                      <a:pt x="834" y="173"/>
                    </a:lnTo>
                    <a:lnTo>
                      <a:pt x="843" y="166"/>
                    </a:lnTo>
                    <a:lnTo>
                      <a:pt x="849" y="161"/>
                    </a:lnTo>
                    <a:lnTo>
                      <a:pt x="803" y="163"/>
                    </a:lnTo>
                    <a:lnTo>
                      <a:pt x="762" y="170"/>
                    </a:lnTo>
                    <a:lnTo>
                      <a:pt x="724" y="180"/>
                    </a:lnTo>
                    <a:lnTo>
                      <a:pt x="692" y="194"/>
                    </a:lnTo>
                    <a:lnTo>
                      <a:pt x="661" y="213"/>
                    </a:lnTo>
                    <a:lnTo>
                      <a:pt x="635" y="235"/>
                    </a:lnTo>
                    <a:lnTo>
                      <a:pt x="615" y="262"/>
                    </a:lnTo>
                    <a:lnTo>
                      <a:pt x="596" y="293"/>
                    </a:lnTo>
                    <a:lnTo>
                      <a:pt x="591" y="279"/>
                    </a:lnTo>
                    <a:lnTo>
                      <a:pt x="584" y="264"/>
                    </a:lnTo>
                    <a:lnTo>
                      <a:pt x="574" y="245"/>
                    </a:lnTo>
                    <a:lnTo>
                      <a:pt x="560" y="223"/>
                    </a:lnTo>
                    <a:lnTo>
                      <a:pt x="534" y="192"/>
                    </a:lnTo>
                    <a:lnTo>
                      <a:pt x="510" y="168"/>
                    </a:lnTo>
                    <a:lnTo>
                      <a:pt x="491" y="147"/>
                    </a:lnTo>
                    <a:lnTo>
                      <a:pt x="485" y="139"/>
                    </a:lnTo>
                    <a:lnTo>
                      <a:pt x="481" y="129"/>
                    </a:lnTo>
                    <a:lnTo>
                      <a:pt x="478" y="115"/>
                    </a:lnTo>
                    <a:lnTo>
                      <a:pt x="479" y="101"/>
                    </a:lnTo>
                    <a:lnTo>
                      <a:pt x="483" y="89"/>
                    </a:lnTo>
                    <a:lnTo>
                      <a:pt x="491" y="75"/>
                    </a:lnTo>
                    <a:lnTo>
                      <a:pt x="466" y="77"/>
                    </a:lnTo>
                    <a:lnTo>
                      <a:pt x="442" y="86"/>
                    </a:lnTo>
                    <a:lnTo>
                      <a:pt x="419" y="99"/>
                    </a:lnTo>
                    <a:lnTo>
                      <a:pt x="401" y="117"/>
                    </a:lnTo>
                    <a:lnTo>
                      <a:pt x="382" y="139"/>
                    </a:lnTo>
                    <a:lnTo>
                      <a:pt x="365" y="165"/>
                    </a:lnTo>
                    <a:lnTo>
                      <a:pt x="349" y="192"/>
                    </a:lnTo>
                    <a:lnTo>
                      <a:pt x="336" y="223"/>
                    </a:lnTo>
                    <a:lnTo>
                      <a:pt x="346" y="231"/>
                    </a:lnTo>
                    <a:lnTo>
                      <a:pt x="353" y="240"/>
                    </a:lnTo>
                    <a:lnTo>
                      <a:pt x="359" y="252"/>
                    </a:lnTo>
                    <a:lnTo>
                      <a:pt x="363" y="262"/>
                    </a:lnTo>
                    <a:lnTo>
                      <a:pt x="365" y="276"/>
                    </a:lnTo>
                    <a:lnTo>
                      <a:pt x="363" y="290"/>
                    </a:lnTo>
                    <a:lnTo>
                      <a:pt x="361" y="305"/>
                    </a:lnTo>
                    <a:lnTo>
                      <a:pt x="356" y="322"/>
                    </a:lnTo>
                    <a:lnTo>
                      <a:pt x="370" y="326"/>
                    </a:lnTo>
                    <a:lnTo>
                      <a:pt x="380" y="334"/>
                    </a:lnTo>
                    <a:lnTo>
                      <a:pt x="385" y="346"/>
                    </a:lnTo>
                    <a:lnTo>
                      <a:pt x="387" y="362"/>
                    </a:lnTo>
                    <a:lnTo>
                      <a:pt x="385" y="382"/>
                    </a:lnTo>
                    <a:lnTo>
                      <a:pt x="380" y="406"/>
                    </a:lnTo>
                    <a:lnTo>
                      <a:pt x="370" y="435"/>
                    </a:lnTo>
                    <a:lnTo>
                      <a:pt x="356" y="468"/>
                    </a:lnTo>
                    <a:lnTo>
                      <a:pt x="365" y="440"/>
                    </a:lnTo>
                    <a:lnTo>
                      <a:pt x="371" y="415"/>
                    </a:lnTo>
                    <a:lnTo>
                      <a:pt x="375" y="394"/>
                    </a:lnTo>
                    <a:lnTo>
                      <a:pt x="377" y="375"/>
                    </a:lnTo>
                    <a:lnTo>
                      <a:pt x="377" y="360"/>
                    </a:lnTo>
                    <a:lnTo>
                      <a:pt x="373" y="348"/>
                    </a:lnTo>
                    <a:lnTo>
                      <a:pt x="368" y="339"/>
                    </a:lnTo>
                    <a:lnTo>
                      <a:pt x="359" y="332"/>
                    </a:lnTo>
                    <a:lnTo>
                      <a:pt x="356" y="332"/>
                    </a:lnTo>
                    <a:lnTo>
                      <a:pt x="339" y="351"/>
                    </a:lnTo>
                    <a:lnTo>
                      <a:pt x="346" y="329"/>
                    </a:lnTo>
                    <a:lnTo>
                      <a:pt x="349" y="308"/>
                    </a:lnTo>
                    <a:lnTo>
                      <a:pt x="353" y="290"/>
                    </a:lnTo>
                    <a:lnTo>
                      <a:pt x="351" y="272"/>
                    </a:lnTo>
                    <a:lnTo>
                      <a:pt x="349" y="259"/>
                    </a:lnTo>
                    <a:lnTo>
                      <a:pt x="344" y="245"/>
                    </a:lnTo>
                    <a:lnTo>
                      <a:pt x="337" y="235"/>
                    </a:lnTo>
                    <a:lnTo>
                      <a:pt x="327" y="226"/>
                    </a:lnTo>
                    <a:lnTo>
                      <a:pt x="324" y="226"/>
                    </a:lnTo>
                    <a:lnTo>
                      <a:pt x="310" y="247"/>
                    </a:lnTo>
                    <a:lnTo>
                      <a:pt x="310" y="250"/>
                    </a:lnTo>
                    <a:lnTo>
                      <a:pt x="315" y="218"/>
                    </a:lnTo>
                    <a:lnTo>
                      <a:pt x="312" y="187"/>
                    </a:lnTo>
                    <a:lnTo>
                      <a:pt x="300" y="158"/>
                    </a:lnTo>
                    <a:lnTo>
                      <a:pt x="281" y="129"/>
                    </a:lnTo>
                    <a:lnTo>
                      <a:pt x="277" y="129"/>
                    </a:lnTo>
                    <a:lnTo>
                      <a:pt x="264" y="151"/>
                    </a:lnTo>
                    <a:lnTo>
                      <a:pt x="265" y="125"/>
                    </a:lnTo>
                    <a:lnTo>
                      <a:pt x="258" y="101"/>
                    </a:lnTo>
                    <a:lnTo>
                      <a:pt x="243" y="82"/>
                    </a:lnTo>
                    <a:lnTo>
                      <a:pt x="221" y="65"/>
                    </a:lnTo>
                    <a:lnTo>
                      <a:pt x="207" y="98"/>
                    </a:lnTo>
                    <a:lnTo>
                      <a:pt x="210" y="98"/>
                    </a:lnTo>
                    <a:lnTo>
                      <a:pt x="207" y="62"/>
                    </a:lnTo>
                    <a:lnTo>
                      <a:pt x="200" y="34"/>
                    </a:lnTo>
                    <a:lnTo>
                      <a:pt x="192" y="14"/>
                    </a:lnTo>
                    <a:lnTo>
                      <a:pt x="178" y="0"/>
                    </a:lnTo>
                    <a:lnTo>
                      <a:pt x="166" y="19"/>
                    </a:lnTo>
                    <a:lnTo>
                      <a:pt x="154" y="43"/>
                    </a:lnTo>
                    <a:lnTo>
                      <a:pt x="142" y="70"/>
                    </a:lnTo>
                    <a:lnTo>
                      <a:pt x="132" y="101"/>
                    </a:lnTo>
                    <a:lnTo>
                      <a:pt x="132" y="98"/>
                    </a:lnTo>
                    <a:lnTo>
                      <a:pt x="121" y="89"/>
                    </a:lnTo>
                    <a:lnTo>
                      <a:pt x="125" y="89"/>
                    </a:lnTo>
                    <a:lnTo>
                      <a:pt x="113" y="123"/>
                    </a:lnTo>
                    <a:lnTo>
                      <a:pt x="109" y="154"/>
                    </a:lnTo>
                    <a:lnTo>
                      <a:pt x="113" y="183"/>
                    </a:lnTo>
                    <a:lnTo>
                      <a:pt x="125" y="207"/>
                    </a:lnTo>
                    <a:lnTo>
                      <a:pt x="109" y="201"/>
                    </a:lnTo>
                    <a:lnTo>
                      <a:pt x="109" y="204"/>
                    </a:lnTo>
                    <a:lnTo>
                      <a:pt x="113" y="228"/>
                    </a:lnTo>
                    <a:lnTo>
                      <a:pt x="118" y="249"/>
                    </a:lnTo>
                    <a:lnTo>
                      <a:pt x="123" y="267"/>
                    </a:lnTo>
                    <a:lnTo>
                      <a:pt x="132" y="284"/>
                    </a:lnTo>
                    <a:lnTo>
                      <a:pt x="140" y="300"/>
                    </a:lnTo>
                    <a:lnTo>
                      <a:pt x="150" y="312"/>
                    </a:lnTo>
                    <a:lnTo>
                      <a:pt x="164" y="324"/>
                    </a:lnTo>
                    <a:lnTo>
                      <a:pt x="178" y="332"/>
                    </a:lnTo>
                    <a:lnTo>
                      <a:pt x="149" y="322"/>
                    </a:lnTo>
                    <a:lnTo>
                      <a:pt x="149" y="326"/>
                    </a:lnTo>
                    <a:lnTo>
                      <a:pt x="162" y="355"/>
                    </a:lnTo>
                    <a:lnTo>
                      <a:pt x="185" y="380"/>
                    </a:lnTo>
                    <a:lnTo>
                      <a:pt x="214" y="404"/>
                    </a:lnTo>
                    <a:lnTo>
                      <a:pt x="253" y="425"/>
                    </a:lnTo>
                    <a:lnTo>
                      <a:pt x="221" y="422"/>
                    </a:lnTo>
                    <a:lnTo>
                      <a:pt x="224" y="425"/>
                    </a:lnTo>
                    <a:lnTo>
                      <a:pt x="228" y="437"/>
                    </a:lnTo>
                    <a:lnTo>
                      <a:pt x="233" y="449"/>
                    </a:lnTo>
                    <a:lnTo>
                      <a:pt x="241" y="458"/>
                    </a:lnTo>
                    <a:lnTo>
                      <a:pt x="253" y="466"/>
                    </a:lnTo>
                    <a:lnTo>
                      <a:pt x="269" y="475"/>
                    </a:lnTo>
                    <a:lnTo>
                      <a:pt x="286" y="480"/>
                    </a:lnTo>
                    <a:lnTo>
                      <a:pt x="308" y="485"/>
                    </a:lnTo>
                    <a:lnTo>
                      <a:pt x="332" y="490"/>
                    </a:lnTo>
                    <a:lnTo>
                      <a:pt x="310" y="488"/>
                    </a:lnTo>
                    <a:lnTo>
                      <a:pt x="289" y="487"/>
                    </a:lnTo>
                    <a:lnTo>
                      <a:pt x="272" y="482"/>
                    </a:lnTo>
                    <a:lnTo>
                      <a:pt x="257" y="475"/>
                    </a:lnTo>
                    <a:lnTo>
                      <a:pt x="241" y="466"/>
                    </a:lnTo>
                    <a:lnTo>
                      <a:pt x="229" y="456"/>
                    </a:lnTo>
                    <a:lnTo>
                      <a:pt x="219" y="442"/>
                    </a:lnTo>
                    <a:lnTo>
                      <a:pt x="210" y="428"/>
                    </a:lnTo>
                    <a:lnTo>
                      <a:pt x="168" y="439"/>
                    </a:lnTo>
                    <a:lnTo>
                      <a:pt x="126" y="456"/>
                    </a:lnTo>
                    <a:lnTo>
                      <a:pt x="89" y="476"/>
                    </a:lnTo>
                    <a:lnTo>
                      <a:pt x="56" y="500"/>
                    </a:lnTo>
                    <a:lnTo>
                      <a:pt x="31" y="526"/>
                    </a:lnTo>
                    <a:lnTo>
                      <a:pt x="12" y="555"/>
                    </a:lnTo>
                    <a:lnTo>
                      <a:pt x="1" y="586"/>
                    </a:lnTo>
                    <a:lnTo>
                      <a:pt x="0" y="603"/>
                    </a:lnTo>
                    <a:lnTo>
                      <a:pt x="0" y="619"/>
                    </a:lnTo>
                    <a:lnTo>
                      <a:pt x="12" y="608"/>
                    </a:lnTo>
                    <a:lnTo>
                      <a:pt x="25" y="602"/>
                    </a:lnTo>
                    <a:lnTo>
                      <a:pt x="37" y="598"/>
                    </a:lnTo>
                    <a:lnTo>
                      <a:pt x="49" y="600"/>
                    </a:lnTo>
                    <a:lnTo>
                      <a:pt x="70" y="610"/>
                    </a:lnTo>
                    <a:lnTo>
                      <a:pt x="94" y="627"/>
                    </a:lnTo>
                    <a:lnTo>
                      <a:pt x="120" y="648"/>
                    </a:lnTo>
                    <a:lnTo>
                      <a:pt x="152" y="668"/>
                    </a:lnTo>
                    <a:lnTo>
                      <a:pt x="176" y="682"/>
                    </a:lnTo>
                    <a:lnTo>
                      <a:pt x="197" y="691"/>
                    </a:lnTo>
                    <a:lnTo>
                      <a:pt x="212" y="696"/>
                    </a:lnTo>
                    <a:lnTo>
                      <a:pt x="224" y="698"/>
                    </a:lnTo>
                    <a:lnTo>
                      <a:pt x="195" y="718"/>
                    </a:lnTo>
                    <a:lnTo>
                      <a:pt x="171" y="744"/>
                    </a:lnTo>
                    <a:lnTo>
                      <a:pt x="150" y="771"/>
                    </a:lnTo>
                    <a:lnTo>
                      <a:pt x="135" y="804"/>
                    </a:lnTo>
                    <a:lnTo>
                      <a:pt x="125" y="838"/>
                    </a:lnTo>
                    <a:lnTo>
                      <a:pt x="120" y="877"/>
                    </a:lnTo>
                    <a:lnTo>
                      <a:pt x="118" y="919"/>
                    </a:lnTo>
                    <a:lnTo>
                      <a:pt x="121" y="965"/>
                    </a:lnTo>
                    <a:lnTo>
                      <a:pt x="125" y="958"/>
                    </a:lnTo>
                    <a:lnTo>
                      <a:pt x="130" y="948"/>
                    </a:lnTo>
                    <a:lnTo>
                      <a:pt x="135" y="939"/>
                    </a:lnTo>
                    <a:lnTo>
                      <a:pt x="144" y="929"/>
                    </a:lnTo>
                    <a:lnTo>
                      <a:pt x="156" y="922"/>
                    </a:lnTo>
                    <a:lnTo>
                      <a:pt x="173" y="920"/>
                    </a:lnTo>
                    <a:lnTo>
                      <a:pt x="193" y="924"/>
                    </a:lnTo>
                    <a:lnTo>
                      <a:pt x="207" y="929"/>
                    </a:lnTo>
                    <a:lnTo>
                      <a:pt x="221" y="936"/>
                    </a:lnTo>
                    <a:lnTo>
                      <a:pt x="255" y="949"/>
                    </a:lnTo>
                    <a:lnTo>
                      <a:pt x="293" y="958"/>
                    </a:lnTo>
                    <a:lnTo>
                      <a:pt x="334" y="960"/>
                    </a:lnTo>
                    <a:lnTo>
                      <a:pt x="377" y="956"/>
                    </a:lnTo>
                    <a:lnTo>
                      <a:pt x="421" y="951"/>
                    </a:lnTo>
                    <a:lnTo>
                      <a:pt x="467" y="941"/>
                    </a:lnTo>
                    <a:lnTo>
                      <a:pt x="560" y="919"/>
                    </a:lnTo>
                    <a:lnTo>
                      <a:pt x="604" y="910"/>
                    </a:lnTo>
                    <a:lnTo>
                      <a:pt x="651" y="908"/>
                    </a:lnTo>
                    <a:lnTo>
                      <a:pt x="699" y="913"/>
                    </a:lnTo>
                    <a:lnTo>
                      <a:pt x="747" y="922"/>
                    </a:lnTo>
                    <a:lnTo>
                      <a:pt x="843" y="948"/>
                    </a:lnTo>
                    <a:lnTo>
                      <a:pt x="935" y="979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auto">
              <a:xfrm>
                <a:off x="4837" y="4334"/>
                <a:ext cx="402" cy="112"/>
              </a:xfrm>
              <a:custGeom>
                <a:avLst/>
                <a:gdLst/>
                <a:ahLst/>
                <a:cxnLst>
                  <a:cxn ang="0">
                    <a:pos x="3" y="90"/>
                  </a:cxn>
                  <a:cxn ang="0">
                    <a:pos x="12" y="67"/>
                  </a:cxn>
                  <a:cxn ang="0">
                    <a:pos x="24" y="48"/>
                  </a:cxn>
                  <a:cxn ang="0">
                    <a:pos x="37" y="33"/>
                  </a:cxn>
                  <a:cxn ang="0">
                    <a:pos x="53" y="19"/>
                  </a:cxn>
                  <a:cxn ang="0">
                    <a:pos x="70" y="11"/>
                  </a:cxn>
                  <a:cxn ang="0">
                    <a:pos x="90" y="4"/>
                  </a:cxn>
                  <a:cxn ang="0">
                    <a:pos x="113" y="0"/>
                  </a:cxn>
                  <a:cxn ang="0">
                    <a:pos x="137" y="0"/>
                  </a:cxn>
                  <a:cxn ang="0">
                    <a:pos x="162" y="4"/>
                  </a:cxn>
                  <a:cxn ang="0">
                    <a:pos x="190" y="9"/>
                  </a:cxn>
                  <a:cxn ang="0">
                    <a:pos x="221" y="19"/>
                  </a:cxn>
                  <a:cxn ang="0">
                    <a:pos x="251" y="31"/>
                  </a:cxn>
                  <a:cxn ang="0">
                    <a:pos x="286" y="47"/>
                  </a:cxn>
                  <a:cxn ang="0">
                    <a:pos x="323" y="66"/>
                  </a:cxn>
                  <a:cxn ang="0">
                    <a:pos x="361" y="88"/>
                  </a:cxn>
                  <a:cxn ang="0">
                    <a:pos x="402" y="112"/>
                  </a:cxn>
                  <a:cxn ang="0">
                    <a:pos x="363" y="91"/>
                  </a:cxn>
                  <a:cxn ang="0">
                    <a:pos x="325" y="72"/>
                  </a:cxn>
                  <a:cxn ang="0">
                    <a:pos x="289" y="55"/>
                  </a:cxn>
                  <a:cxn ang="0">
                    <a:pos x="257" y="43"/>
                  </a:cxn>
                  <a:cxn ang="0">
                    <a:pos x="224" y="31"/>
                  </a:cxn>
                  <a:cxn ang="0">
                    <a:pos x="195" y="24"/>
                  </a:cxn>
                  <a:cxn ang="0">
                    <a:pos x="167" y="19"/>
                  </a:cxn>
                  <a:cxn ang="0">
                    <a:pos x="142" y="16"/>
                  </a:cxn>
                  <a:cxn ang="0">
                    <a:pos x="118" y="16"/>
                  </a:cxn>
                  <a:cxn ang="0">
                    <a:pos x="96" y="18"/>
                  </a:cxn>
                  <a:cxn ang="0">
                    <a:pos x="75" y="23"/>
                  </a:cxn>
                  <a:cxn ang="0">
                    <a:pos x="56" y="31"/>
                  </a:cxn>
                  <a:cxn ang="0">
                    <a:pos x="41" y="42"/>
                  </a:cxn>
                  <a:cxn ang="0">
                    <a:pos x="25" y="55"/>
                  </a:cxn>
                  <a:cxn ang="0">
                    <a:pos x="13" y="71"/>
                  </a:cxn>
                  <a:cxn ang="0">
                    <a:pos x="3" y="90"/>
                  </a:cxn>
                  <a:cxn ang="0">
                    <a:pos x="0" y="90"/>
                  </a:cxn>
                  <a:cxn ang="0">
                    <a:pos x="3" y="90"/>
                  </a:cxn>
                </a:cxnLst>
                <a:rect l="0" t="0" r="r" b="b"/>
                <a:pathLst>
                  <a:path w="402" h="112">
                    <a:moveTo>
                      <a:pt x="3" y="90"/>
                    </a:moveTo>
                    <a:lnTo>
                      <a:pt x="12" y="67"/>
                    </a:lnTo>
                    <a:lnTo>
                      <a:pt x="24" y="48"/>
                    </a:lnTo>
                    <a:lnTo>
                      <a:pt x="37" y="33"/>
                    </a:lnTo>
                    <a:lnTo>
                      <a:pt x="53" y="19"/>
                    </a:lnTo>
                    <a:lnTo>
                      <a:pt x="70" y="11"/>
                    </a:lnTo>
                    <a:lnTo>
                      <a:pt x="90" y="4"/>
                    </a:lnTo>
                    <a:lnTo>
                      <a:pt x="113" y="0"/>
                    </a:lnTo>
                    <a:lnTo>
                      <a:pt x="137" y="0"/>
                    </a:lnTo>
                    <a:lnTo>
                      <a:pt x="162" y="4"/>
                    </a:lnTo>
                    <a:lnTo>
                      <a:pt x="190" y="9"/>
                    </a:lnTo>
                    <a:lnTo>
                      <a:pt x="221" y="19"/>
                    </a:lnTo>
                    <a:lnTo>
                      <a:pt x="251" y="31"/>
                    </a:lnTo>
                    <a:lnTo>
                      <a:pt x="286" y="47"/>
                    </a:lnTo>
                    <a:lnTo>
                      <a:pt x="323" y="66"/>
                    </a:lnTo>
                    <a:lnTo>
                      <a:pt x="361" y="88"/>
                    </a:lnTo>
                    <a:lnTo>
                      <a:pt x="402" y="112"/>
                    </a:lnTo>
                    <a:lnTo>
                      <a:pt x="363" y="91"/>
                    </a:lnTo>
                    <a:lnTo>
                      <a:pt x="325" y="72"/>
                    </a:lnTo>
                    <a:lnTo>
                      <a:pt x="289" y="55"/>
                    </a:lnTo>
                    <a:lnTo>
                      <a:pt x="257" y="43"/>
                    </a:lnTo>
                    <a:lnTo>
                      <a:pt x="224" y="31"/>
                    </a:lnTo>
                    <a:lnTo>
                      <a:pt x="195" y="24"/>
                    </a:lnTo>
                    <a:lnTo>
                      <a:pt x="167" y="19"/>
                    </a:lnTo>
                    <a:lnTo>
                      <a:pt x="142" y="16"/>
                    </a:lnTo>
                    <a:lnTo>
                      <a:pt x="118" y="16"/>
                    </a:lnTo>
                    <a:lnTo>
                      <a:pt x="96" y="18"/>
                    </a:lnTo>
                    <a:lnTo>
                      <a:pt x="75" y="23"/>
                    </a:lnTo>
                    <a:lnTo>
                      <a:pt x="56" y="31"/>
                    </a:lnTo>
                    <a:lnTo>
                      <a:pt x="41" y="42"/>
                    </a:lnTo>
                    <a:lnTo>
                      <a:pt x="25" y="55"/>
                    </a:lnTo>
                    <a:lnTo>
                      <a:pt x="13" y="71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3" y="9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4986" y="4609"/>
                <a:ext cx="440" cy="94"/>
              </a:xfrm>
              <a:custGeom>
                <a:avLst/>
                <a:gdLst/>
                <a:ahLst/>
                <a:cxnLst>
                  <a:cxn ang="0">
                    <a:pos x="440" y="48"/>
                  </a:cxn>
                  <a:cxn ang="0">
                    <a:pos x="389" y="32"/>
                  </a:cxn>
                  <a:cxn ang="0">
                    <a:pos x="334" y="22"/>
                  </a:cxn>
                  <a:cxn ang="0">
                    <a:pos x="277" y="13"/>
                  </a:cxn>
                  <a:cxn ang="0">
                    <a:pos x="221" y="13"/>
                  </a:cxn>
                  <a:cxn ang="0">
                    <a:pos x="162" y="18"/>
                  </a:cxn>
                  <a:cxn ang="0">
                    <a:pos x="106" y="34"/>
                  </a:cxn>
                  <a:cxn ang="0">
                    <a:pos x="78" y="44"/>
                  </a:cxn>
                  <a:cxn ang="0">
                    <a:pos x="51" y="58"/>
                  </a:cxn>
                  <a:cxn ang="0">
                    <a:pos x="25" y="75"/>
                  </a:cxn>
                  <a:cxn ang="0">
                    <a:pos x="0" y="94"/>
                  </a:cxn>
                  <a:cxn ang="0">
                    <a:pos x="37" y="56"/>
                  </a:cxn>
                  <a:cxn ang="0">
                    <a:pos x="60" y="41"/>
                  </a:cxn>
                  <a:cxn ang="0">
                    <a:pos x="85" y="27"/>
                  </a:cxn>
                  <a:cxn ang="0">
                    <a:pos x="114" y="15"/>
                  </a:cxn>
                  <a:cxn ang="0">
                    <a:pos x="147" y="6"/>
                  </a:cxn>
                  <a:cxn ang="0">
                    <a:pos x="186" y="1"/>
                  </a:cxn>
                  <a:cxn ang="0">
                    <a:pos x="233" y="0"/>
                  </a:cxn>
                  <a:cxn ang="0">
                    <a:pos x="255" y="1"/>
                  </a:cxn>
                  <a:cxn ang="0">
                    <a:pos x="281" y="5"/>
                  </a:cxn>
                  <a:cxn ang="0">
                    <a:pos x="335" y="15"/>
                  </a:cxn>
                  <a:cxn ang="0">
                    <a:pos x="390" y="30"/>
                  </a:cxn>
                  <a:cxn ang="0">
                    <a:pos x="440" y="48"/>
                  </a:cxn>
                  <a:cxn ang="0">
                    <a:pos x="437" y="42"/>
                  </a:cxn>
                  <a:cxn ang="0">
                    <a:pos x="440" y="48"/>
                  </a:cxn>
                </a:cxnLst>
                <a:rect l="0" t="0" r="r" b="b"/>
                <a:pathLst>
                  <a:path w="440" h="94">
                    <a:moveTo>
                      <a:pt x="440" y="48"/>
                    </a:moveTo>
                    <a:lnTo>
                      <a:pt x="389" y="32"/>
                    </a:lnTo>
                    <a:lnTo>
                      <a:pt x="334" y="22"/>
                    </a:lnTo>
                    <a:lnTo>
                      <a:pt x="277" y="13"/>
                    </a:lnTo>
                    <a:lnTo>
                      <a:pt x="221" y="13"/>
                    </a:lnTo>
                    <a:lnTo>
                      <a:pt x="162" y="18"/>
                    </a:lnTo>
                    <a:lnTo>
                      <a:pt x="106" y="34"/>
                    </a:lnTo>
                    <a:lnTo>
                      <a:pt x="78" y="44"/>
                    </a:lnTo>
                    <a:lnTo>
                      <a:pt x="51" y="58"/>
                    </a:lnTo>
                    <a:lnTo>
                      <a:pt x="25" y="75"/>
                    </a:lnTo>
                    <a:lnTo>
                      <a:pt x="0" y="94"/>
                    </a:lnTo>
                    <a:lnTo>
                      <a:pt x="37" y="56"/>
                    </a:lnTo>
                    <a:lnTo>
                      <a:pt x="60" y="41"/>
                    </a:lnTo>
                    <a:lnTo>
                      <a:pt x="85" y="27"/>
                    </a:lnTo>
                    <a:lnTo>
                      <a:pt x="114" y="15"/>
                    </a:lnTo>
                    <a:lnTo>
                      <a:pt x="147" y="6"/>
                    </a:lnTo>
                    <a:lnTo>
                      <a:pt x="186" y="1"/>
                    </a:lnTo>
                    <a:lnTo>
                      <a:pt x="233" y="0"/>
                    </a:lnTo>
                    <a:lnTo>
                      <a:pt x="255" y="1"/>
                    </a:lnTo>
                    <a:lnTo>
                      <a:pt x="281" y="5"/>
                    </a:lnTo>
                    <a:lnTo>
                      <a:pt x="335" y="15"/>
                    </a:lnTo>
                    <a:lnTo>
                      <a:pt x="390" y="30"/>
                    </a:lnTo>
                    <a:lnTo>
                      <a:pt x="440" y="48"/>
                    </a:lnTo>
                    <a:lnTo>
                      <a:pt x="437" y="42"/>
                    </a:lnTo>
                    <a:lnTo>
                      <a:pt x="440" y="4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auto">
              <a:xfrm>
                <a:off x="5219" y="3920"/>
                <a:ext cx="161" cy="454"/>
              </a:xfrm>
              <a:custGeom>
                <a:avLst/>
                <a:gdLst/>
                <a:ahLst/>
                <a:cxnLst>
                  <a:cxn ang="0">
                    <a:pos x="161" y="454"/>
                  </a:cxn>
                  <a:cxn ang="0">
                    <a:pos x="109" y="389"/>
                  </a:cxn>
                  <a:cxn ang="0">
                    <a:pos x="65" y="325"/>
                  </a:cxn>
                  <a:cxn ang="0">
                    <a:pos x="46" y="294"/>
                  </a:cxn>
                  <a:cxn ang="0">
                    <a:pos x="30" y="264"/>
                  </a:cxn>
                  <a:cxn ang="0">
                    <a:pos x="17" y="233"/>
                  </a:cxn>
                  <a:cxn ang="0">
                    <a:pos x="8" y="204"/>
                  </a:cxn>
                  <a:cxn ang="0">
                    <a:pos x="1" y="176"/>
                  </a:cxn>
                  <a:cxn ang="0">
                    <a:pos x="0" y="147"/>
                  </a:cxn>
                  <a:cxn ang="0">
                    <a:pos x="1" y="121"/>
                  </a:cxn>
                  <a:cxn ang="0">
                    <a:pos x="6" y="94"/>
                  </a:cxn>
                  <a:cxn ang="0">
                    <a:pos x="17" y="70"/>
                  </a:cxn>
                  <a:cxn ang="0">
                    <a:pos x="32" y="44"/>
                  </a:cxn>
                  <a:cxn ang="0">
                    <a:pos x="53" y="22"/>
                  </a:cxn>
                  <a:cxn ang="0">
                    <a:pos x="78" y="0"/>
                  </a:cxn>
                  <a:cxn ang="0">
                    <a:pos x="58" y="13"/>
                  </a:cxn>
                  <a:cxn ang="0">
                    <a:pos x="41" y="31"/>
                  </a:cxn>
                  <a:cxn ang="0">
                    <a:pos x="27" y="48"/>
                  </a:cxn>
                  <a:cxn ang="0">
                    <a:pos x="17" y="68"/>
                  </a:cxn>
                  <a:cxn ang="0">
                    <a:pos x="10" y="91"/>
                  </a:cxn>
                  <a:cxn ang="0">
                    <a:pos x="6" y="115"/>
                  </a:cxn>
                  <a:cxn ang="0">
                    <a:pos x="6" y="140"/>
                  </a:cxn>
                  <a:cxn ang="0">
                    <a:pos x="10" y="168"/>
                  </a:cxn>
                  <a:cxn ang="0">
                    <a:pos x="17" y="197"/>
                  </a:cxn>
                  <a:cxn ang="0">
                    <a:pos x="27" y="228"/>
                  </a:cxn>
                  <a:cxn ang="0">
                    <a:pos x="41" y="260"/>
                  </a:cxn>
                  <a:cxn ang="0">
                    <a:pos x="58" y="296"/>
                  </a:cxn>
                  <a:cxn ang="0">
                    <a:pos x="78" y="332"/>
                  </a:cxn>
                  <a:cxn ang="0">
                    <a:pos x="102" y="372"/>
                  </a:cxn>
                  <a:cxn ang="0">
                    <a:pos x="130" y="411"/>
                  </a:cxn>
                  <a:cxn ang="0">
                    <a:pos x="161" y="454"/>
                  </a:cxn>
                </a:cxnLst>
                <a:rect l="0" t="0" r="r" b="b"/>
                <a:pathLst>
                  <a:path w="161" h="454">
                    <a:moveTo>
                      <a:pt x="161" y="454"/>
                    </a:moveTo>
                    <a:lnTo>
                      <a:pt x="109" y="389"/>
                    </a:lnTo>
                    <a:lnTo>
                      <a:pt x="65" y="325"/>
                    </a:lnTo>
                    <a:lnTo>
                      <a:pt x="46" y="294"/>
                    </a:lnTo>
                    <a:lnTo>
                      <a:pt x="30" y="264"/>
                    </a:lnTo>
                    <a:lnTo>
                      <a:pt x="17" y="233"/>
                    </a:lnTo>
                    <a:lnTo>
                      <a:pt x="8" y="204"/>
                    </a:lnTo>
                    <a:lnTo>
                      <a:pt x="1" y="176"/>
                    </a:lnTo>
                    <a:lnTo>
                      <a:pt x="0" y="147"/>
                    </a:lnTo>
                    <a:lnTo>
                      <a:pt x="1" y="121"/>
                    </a:lnTo>
                    <a:lnTo>
                      <a:pt x="6" y="94"/>
                    </a:lnTo>
                    <a:lnTo>
                      <a:pt x="17" y="70"/>
                    </a:lnTo>
                    <a:lnTo>
                      <a:pt x="32" y="44"/>
                    </a:lnTo>
                    <a:lnTo>
                      <a:pt x="53" y="22"/>
                    </a:lnTo>
                    <a:lnTo>
                      <a:pt x="78" y="0"/>
                    </a:lnTo>
                    <a:lnTo>
                      <a:pt x="58" y="13"/>
                    </a:lnTo>
                    <a:lnTo>
                      <a:pt x="41" y="31"/>
                    </a:lnTo>
                    <a:lnTo>
                      <a:pt x="27" y="48"/>
                    </a:lnTo>
                    <a:lnTo>
                      <a:pt x="17" y="68"/>
                    </a:lnTo>
                    <a:lnTo>
                      <a:pt x="10" y="91"/>
                    </a:lnTo>
                    <a:lnTo>
                      <a:pt x="6" y="115"/>
                    </a:lnTo>
                    <a:lnTo>
                      <a:pt x="6" y="140"/>
                    </a:lnTo>
                    <a:lnTo>
                      <a:pt x="10" y="168"/>
                    </a:lnTo>
                    <a:lnTo>
                      <a:pt x="17" y="197"/>
                    </a:lnTo>
                    <a:lnTo>
                      <a:pt x="27" y="228"/>
                    </a:lnTo>
                    <a:lnTo>
                      <a:pt x="41" y="260"/>
                    </a:lnTo>
                    <a:lnTo>
                      <a:pt x="58" y="296"/>
                    </a:lnTo>
                    <a:lnTo>
                      <a:pt x="78" y="332"/>
                    </a:lnTo>
                    <a:lnTo>
                      <a:pt x="102" y="372"/>
                    </a:lnTo>
                    <a:lnTo>
                      <a:pt x="130" y="411"/>
                    </a:lnTo>
                    <a:lnTo>
                      <a:pt x="161" y="45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5506" y="4028"/>
                <a:ext cx="115" cy="543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84" y="10"/>
                  </a:cxn>
                  <a:cxn ang="0">
                    <a:pos x="66" y="24"/>
                  </a:cxn>
                  <a:cxn ang="0">
                    <a:pos x="47" y="44"/>
                  </a:cxn>
                  <a:cxn ang="0">
                    <a:pos x="30" y="70"/>
                  </a:cxn>
                  <a:cxn ang="0">
                    <a:pos x="16" y="102"/>
                  </a:cxn>
                  <a:cxn ang="0">
                    <a:pos x="9" y="121"/>
                  </a:cxn>
                  <a:cxn ang="0">
                    <a:pos x="6" y="144"/>
                  </a:cxn>
                  <a:cxn ang="0">
                    <a:pos x="2" y="168"/>
                  </a:cxn>
                  <a:cxn ang="0">
                    <a:pos x="0" y="195"/>
                  </a:cxn>
                  <a:cxn ang="0">
                    <a:pos x="0" y="224"/>
                  </a:cxn>
                  <a:cxn ang="0">
                    <a:pos x="2" y="257"/>
                  </a:cxn>
                  <a:cxn ang="0">
                    <a:pos x="7" y="301"/>
                  </a:cxn>
                  <a:cxn ang="0">
                    <a:pos x="14" y="344"/>
                  </a:cxn>
                  <a:cxn ang="0">
                    <a:pos x="24" y="384"/>
                  </a:cxn>
                  <a:cxn ang="0">
                    <a:pos x="38" y="421"/>
                  </a:cxn>
                  <a:cxn ang="0">
                    <a:pos x="54" y="456"/>
                  </a:cxn>
                  <a:cxn ang="0">
                    <a:pos x="71" y="486"/>
                  </a:cxn>
                  <a:cxn ang="0">
                    <a:pos x="91" y="516"/>
                  </a:cxn>
                  <a:cxn ang="0">
                    <a:pos x="115" y="543"/>
                  </a:cxn>
                  <a:cxn ang="0">
                    <a:pos x="90" y="504"/>
                  </a:cxn>
                  <a:cxn ang="0">
                    <a:pos x="67" y="464"/>
                  </a:cxn>
                  <a:cxn ang="0">
                    <a:pos x="48" y="426"/>
                  </a:cxn>
                  <a:cxn ang="0">
                    <a:pos x="33" y="390"/>
                  </a:cxn>
                  <a:cxn ang="0">
                    <a:pos x="21" y="353"/>
                  </a:cxn>
                  <a:cxn ang="0">
                    <a:pos x="12" y="317"/>
                  </a:cxn>
                  <a:cxn ang="0">
                    <a:pos x="7" y="282"/>
                  </a:cxn>
                  <a:cxn ang="0">
                    <a:pos x="4" y="248"/>
                  </a:cxn>
                  <a:cxn ang="0">
                    <a:pos x="6" y="214"/>
                  </a:cxn>
                  <a:cxn ang="0">
                    <a:pos x="9" y="181"/>
                  </a:cxn>
                  <a:cxn ang="0">
                    <a:pos x="16" y="150"/>
                  </a:cxn>
                  <a:cxn ang="0">
                    <a:pos x="28" y="118"/>
                  </a:cxn>
                  <a:cxn ang="0">
                    <a:pos x="42" y="87"/>
                  </a:cxn>
                  <a:cxn ang="0">
                    <a:pos x="59" y="58"/>
                  </a:cxn>
                  <a:cxn ang="0">
                    <a:pos x="78" y="29"/>
                  </a:cxn>
                  <a:cxn ang="0">
                    <a:pos x="102" y="0"/>
                  </a:cxn>
                  <a:cxn ang="0">
                    <a:pos x="98" y="0"/>
                  </a:cxn>
                  <a:cxn ang="0">
                    <a:pos x="102" y="0"/>
                  </a:cxn>
                </a:cxnLst>
                <a:rect l="0" t="0" r="r" b="b"/>
                <a:pathLst>
                  <a:path w="115" h="543">
                    <a:moveTo>
                      <a:pt x="102" y="0"/>
                    </a:moveTo>
                    <a:lnTo>
                      <a:pt x="84" y="10"/>
                    </a:lnTo>
                    <a:lnTo>
                      <a:pt x="66" y="24"/>
                    </a:lnTo>
                    <a:lnTo>
                      <a:pt x="47" y="44"/>
                    </a:lnTo>
                    <a:lnTo>
                      <a:pt x="30" y="70"/>
                    </a:lnTo>
                    <a:lnTo>
                      <a:pt x="16" y="102"/>
                    </a:lnTo>
                    <a:lnTo>
                      <a:pt x="9" y="121"/>
                    </a:lnTo>
                    <a:lnTo>
                      <a:pt x="6" y="144"/>
                    </a:lnTo>
                    <a:lnTo>
                      <a:pt x="2" y="168"/>
                    </a:lnTo>
                    <a:lnTo>
                      <a:pt x="0" y="195"/>
                    </a:lnTo>
                    <a:lnTo>
                      <a:pt x="0" y="224"/>
                    </a:lnTo>
                    <a:lnTo>
                      <a:pt x="2" y="257"/>
                    </a:lnTo>
                    <a:lnTo>
                      <a:pt x="7" y="301"/>
                    </a:lnTo>
                    <a:lnTo>
                      <a:pt x="14" y="344"/>
                    </a:lnTo>
                    <a:lnTo>
                      <a:pt x="24" y="384"/>
                    </a:lnTo>
                    <a:lnTo>
                      <a:pt x="38" y="421"/>
                    </a:lnTo>
                    <a:lnTo>
                      <a:pt x="54" y="456"/>
                    </a:lnTo>
                    <a:lnTo>
                      <a:pt x="71" y="486"/>
                    </a:lnTo>
                    <a:lnTo>
                      <a:pt x="91" y="516"/>
                    </a:lnTo>
                    <a:lnTo>
                      <a:pt x="115" y="543"/>
                    </a:lnTo>
                    <a:lnTo>
                      <a:pt x="90" y="504"/>
                    </a:lnTo>
                    <a:lnTo>
                      <a:pt x="67" y="464"/>
                    </a:lnTo>
                    <a:lnTo>
                      <a:pt x="48" y="426"/>
                    </a:lnTo>
                    <a:lnTo>
                      <a:pt x="33" y="390"/>
                    </a:lnTo>
                    <a:lnTo>
                      <a:pt x="21" y="353"/>
                    </a:lnTo>
                    <a:lnTo>
                      <a:pt x="12" y="317"/>
                    </a:lnTo>
                    <a:lnTo>
                      <a:pt x="7" y="282"/>
                    </a:lnTo>
                    <a:lnTo>
                      <a:pt x="4" y="248"/>
                    </a:lnTo>
                    <a:lnTo>
                      <a:pt x="6" y="214"/>
                    </a:lnTo>
                    <a:lnTo>
                      <a:pt x="9" y="181"/>
                    </a:lnTo>
                    <a:lnTo>
                      <a:pt x="16" y="150"/>
                    </a:lnTo>
                    <a:lnTo>
                      <a:pt x="28" y="118"/>
                    </a:lnTo>
                    <a:lnTo>
                      <a:pt x="42" y="87"/>
                    </a:lnTo>
                    <a:lnTo>
                      <a:pt x="59" y="58"/>
                    </a:lnTo>
                    <a:lnTo>
                      <a:pt x="78" y="29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4951" y="3853"/>
                <a:ext cx="831" cy="975"/>
              </a:xfrm>
              <a:custGeom>
                <a:avLst/>
                <a:gdLst/>
                <a:ahLst/>
                <a:cxnLst>
                  <a:cxn ang="0">
                    <a:pos x="33" y="140"/>
                  </a:cxn>
                  <a:cxn ang="0">
                    <a:pos x="38" y="56"/>
                  </a:cxn>
                  <a:cxn ang="0">
                    <a:pos x="47" y="29"/>
                  </a:cxn>
                  <a:cxn ang="0">
                    <a:pos x="38" y="116"/>
                  </a:cxn>
                  <a:cxn ang="0">
                    <a:pos x="64" y="228"/>
                  </a:cxn>
                  <a:cxn ang="0">
                    <a:pos x="113" y="190"/>
                  </a:cxn>
                  <a:cxn ang="0">
                    <a:pos x="120" y="122"/>
                  </a:cxn>
                  <a:cxn ang="0">
                    <a:pos x="117" y="96"/>
                  </a:cxn>
                  <a:cxn ang="0">
                    <a:pos x="125" y="182"/>
                  </a:cxn>
                  <a:cxn ang="0">
                    <a:pos x="89" y="233"/>
                  </a:cxn>
                  <a:cxn ang="0">
                    <a:pos x="95" y="295"/>
                  </a:cxn>
                  <a:cxn ang="0">
                    <a:pos x="141" y="286"/>
                  </a:cxn>
                  <a:cxn ang="0">
                    <a:pos x="168" y="226"/>
                  </a:cxn>
                  <a:cxn ang="0">
                    <a:pos x="160" y="135"/>
                  </a:cxn>
                  <a:cxn ang="0">
                    <a:pos x="172" y="238"/>
                  </a:cxn>
                  <a:cxn ang="0">
                    <a:pos x="149" y="303"/>
                  </a:cxn>
                  <a:cxn ang="0">
                    <a:pos x="136" y="355"/>
                  </a:cxn>
                  <a:cxn ang="0">
                    <a:pos x="167" y="370"/>
                  </a:cxn>
                  <a:cxn ang="0">
                    <a:pos x="196" y="322"/>
                  </a:cxn>
                  <a:cxn ang="0">
                    <a:pos x="206" y="250"/>
                  </a:cxn>
                  <a:cxn ang="0">
                    <a:pos x="211" y="281"/>
                  </a:cxn>
                  <a:cxn ang="0">
                    <a:pos x="199" y="351"/>
                  </a:cxn>
                  <a:cxn ang="0">
                    <a:pos x="163" y="396"/>
                  </a:cxn>
                  <a:cxn ang="0">
                    <a:pos x="218" y="415"/>
                  </a:cxn>
                  <a:cxn ang="0">
                    <a:pos x="238" y="332"/>
                  </a:cxn>
                  <a:cxn ang="0">
                    <a:pos x="225" y="427"/>
                  </a:cxn>
                  <a:cxn ang="0">
                    <a:pos x="319" y="569"/>
                  </a:cxn>
                  <a:cxn ang="0">
                    <a:pos x="540" y="761"/>
                  </a:cxn>
                  <a:cxn ang="0">
                    <a:pos x="831" y="963"/>
                  </a:cxn>
                  <a:cxn ang="0">
                    <a:pos x="773" y="944"/>
                  </a:cxn>
                  <a:cxn ang="0">
                    <a:pos x="646" y="855"/>
                  </a:cxn>
                  <a:cxn ang="0">
                    <a:pos x="506" y="749"/>
                  </a:cxn>
                  <a:cxn ang="0">
                    <a:pos x="353" y="622"/>
                  </a:cxn>
                  <a:cxn ang="0">
                    <a:pos x="223" y="487"/>
                  </a:cxn>
                  <a:cxn ang="0">
                    <a:pos x="197" y="456"/>
                  </a:cxn>
                  <a:cxn ang="0">
                    <a:pos x="163" y="449"/>
                  </a:cxn>
                  <a:cxn ang="0">
                    <a:pos x="134" y="428"/>
                  </a:cxn>
                  <a:cxn ang="0">
                    <a:pos x="170" y="421"/>
                  </a:cxn>
                  <a:cxn ang="0">
                    <a:pos x="96" y="375"/>
                  </a:cxn>
                  <a:cxn ang="0">
                    <a:pos x="64" y="341"/>
                  </a:cxn>
                  <a:cxn ang="0">
                    <a:pos x="143" y="389"/>
                  </a:cxn>
                  <a:cxn ang="0">
                    <a:pos x="84" y="319"/>
                  </a:cxn>
                  <a:cxn ang="0">
                    <a:pos x="43" y="288"/>
                  </a:cxn>
                  <a:cxn ang="0">
                    <a:pos x="9" y="236"/>
                  </a:cxn>
                  <a:cxn ang="0">
                    <a:pos x="35" y="271"/>
                  </a:cxn>
                  <a:cxn ang="0">
                    <a:pos x="81" y="295"/>
                  </a:cxn>
                  <a:cxn ang="0">
                    <a:pos x="43" y="230"/>
                  </a:cxn>
                  <a:cxn ang="0">
                    <a:pos x="12" y="188"/>
                  </a:cxn>
                  <a:cxn ang="0">
                    <a:pos x="2" y="128"/>
                  </a:cxn>
                  <a:cxn ang="0">
                    <a:pos x="12" y="170"/>
                  </a:cxn>
                </a:cxnLst>
                <a:rect l="0" t="0" r="r" b="b"/>
                <a:pathLst>
                  <a:path w="831" h="975">
                    <a:moveTo>
                      <a:pt x="50" y="224"/>
                    </a:moveTo>
                    <a:lnTo>
                      <a:pt x="36" y="168"/>
                    </a:lnTo>
                    <a:lnTo>
                      <a:pt x="33" y="140"/>
                    </a:lnTo>
                    <a:lnTo>
                      <a:pt x="31" y="113"/>
                    </a:lnTo>
                    <a:lnTo>
                      <a:pt x="33" y="84"/>
                    </a:lnTo>
                    <a:lnTo>
                      <a:pt x="38" y="56"/>
                    </a:lnTo>
                    <a:lnTo>
                      <a:pt x="47" y="27"/>
                    </a:lnTo>
                    <a:lnTo>
                      <a:pt x="57" y="0"/>
                    </a:lnTo>
                    <a:lnTo>
                      <a:pt x="47" y="29"/>
                    </a:lnTo>
                    <a:lnTo>
                      <a:pt x="40" y="58"/>
                    </a:lnTo>
                    <a:lnTo>
                      <a:pt x="36" y="87"/>
                    </a:lnTo>
                    <a:lnTo>
                      <a:pt x="38" y="116"/>
                    </a:lnTo>
                    <a:lnTo>
                      <a:pt x="40" y="146"/>
                    </a:lnTo>
                    <a:lnTo>
                      <a:pt x="47" y="173"/>
                    </a:lnTo>
                    <a:lnTo>
                      <a:pt x="64" y="228"/>
                    </a:lnTo>
                    <a:lnTo>
                      <a:pt x="84" y="219"/>
                    </a:lnTo>
                    <a:lnTo>
                      <a:pt x="101" y="206"/>
                    </a:lnTo>
                    <a:lnTo>
                      <a:pt x="113" y="190"/>
                    </a:lnTo>
                    <a:lnTo>
                      <a:pt x="120" y="171"/>
                    </a:lnTo>
                    <a:lnTo>
                      <a:pt x="122" y="149"/>
                    </a:lnTo>
                    <a:lnTo>
                      <a:pt x="120" y="122"/>
                    </a:lnTo>
                    <a:lnTo>
                      <a:pt x="115" y="92"/>
                    </a:lnTo>
                    <a:lnTo>
                      <a:pt x="103" y="60"/>
                    </a:lnTo>
                    <a:lnTo>
                      <a:pt x="117" y="96"/>
                    </a:lnTo>
                    <a:lnTo>
                      <a:pt x="124" y="128"/>
                    </a:lnTo>
                    <a:lnTo>
                      <a:pt x="127" y="158"/>
                    </a:lnTo>
                    <a:lnTo>
                      <a:pt x="125" y="182"/>
                    </a:lnTo>
                    <a:lnTo>
                      <a:pt x="119" y="202"/>
                    </a:lnTo>
                    <a:lnTo>
                      <a:pt x="107" y="219"/>
                    </a:lnTo>
                    <a:lnTo>
                      <a:pt x="89" y="233"/>
                    </a:lnTo>
                    <a:lnTo>
                      <a:pt x="67" y="241"/>
                    </a:lnTo>
                    <a:lnTo>
                      <a:pt x="86" y="277"/>
                    </a:lnTo>
                    <a:lnTo>
                      <a:pt x="95" y="295"/>
                    </a:lnTo>
                    <a:lnTo>
                      <a:pt x="103" y="310"/>
                    </a:lnTo>
                    <a:lnTo>
                      <a:pt x="124" y="300"/>
                    </a:lnTo>
                    <a:lnTo>
                      <a:pt x="141" y="286"/>
                    </a:lnTo>
                    <a:lnTo>
                      <a:pt x="153" y="271"/>
                    </a:lnTo>
                    <a:lnTo>
                      <a:pt x="163" y="250"/>
                    </a:lnTo>
                    <a:lnTo>
                      <a:pt x="168" y="226"/>
                    </a:lnTo>
                    <a:lnTo>
                      <a:pt x="168" y="200"/>
                    </a:lnTo>
                    <a:lnTo>
                      <a:pt x="167" y="170"/>
                    </a:lnTo>
                    <a:lnTo>
                      <a:pt x="160" y="135"/>
                    </a:lnTo>
                    <a:lnTo>
                      <a:pt x="168" y="175"/>
                    </a:lnTo>
                    <a:lnTo>
                      <a:pt x="172" y="209"/>
                    </a:lnTo>
                    <a:lnTo>
                      <a:pt x="172" y="238"/>
                    </a:lnTo>
                    <a:lnTo>
                      <a:pt x="168" y="264"/>
                    </a:lnTo>
                    <a:lnTo>
                      <a:pt x="161" y="286"/>
                    </a:lnTo>
                    <a:lnTo>
                      <a:pt x="149" y="303"/>
                    </a:lnTo>
                    <a:lnTo>
                      <a:pt x="134" y="315"/>
                    </a:lnTo>
                    <a:lnTo>
                      <a:pt x="113" y="324"/>
                    </a:lnTo>
                    <a:lnTo>
                      <a:pt x="136" y="355"/>
                    </a:lnTo>
                    <a:lnTo>
                      <a:pt x="144" y="368"/>
                    </a:lnTo>
                    <a:lnTo>
                      <a:pt x="153" y="382"/>
                    </a:lnTo>
                    <a:lnTo>
                      <a:pt x="167" y="370"/>
                    </a:lnTo>
                    <a:lnTo>
                      <a:pt x="179" y="356"/>
                    </a:lnTo>
                    <a:lnTo>
                      <a:pt x="187" y="341"/>
                    </a:lnTo>
                    <a:lnTo>
                      <a:pt x="196" y="322"/>
                    </a:lnTo>
                    <a:lnTo>
                      <a:pt x="201" y="301"/>
                    </a:lnTo>
                    <a:lnTo>
                      <a:pt x="204" y="277"/>
                    </a:lnTo>
                    <a:lnTo>
                      <a:pt x="206" y="250"/>
                    </a:lnTo>
                    <a:lnTo>
                      <a:pt x="206" y="221"/>
                    </a:lnTo>
                    <a:lnTo>
                      <a:pt x="209" y="253"/>
                    </a:lnTo>
                    <a:lnTo>
                      <a:pt x="211" y="281"/>
                    </a:lnTo>
                    <a:lnTo>
                      <a:pt x="209" y="308"/>
                    </a:lnTo>
                    <a:lnTo>
                      <a:pt x="206" y="331"/>
                    </a:lnTo>
                    <a:lnTo>
                      <a:pt x="199" y="351"/>
                    </a:lnTo>
                    <a:lnTo>
                      <a:pt x="189" y="368"/>
                    </a:lnTo>
                    <a:lnTo>
                      <a:pt x="177" y="384"/>
                    </a:lnTo>
                    <a:lnTo>
                      <a:pt x="163" y="396"/>
                    </a:lnTo>
                    <a:lnTo>
                      <a:pt x="185" y="416"/>
                    </a:lnTo>
                    <a:lnTo>
                      <a:pt x="203" y="435"/>
                    </a:lnTo>
                    <a:lnTo>
                      <a:pt x="218" y="415"/>
                    </a:lnTo>
                    <a:lnTo>
                      <a:pt x="230" y="392"/>
                    </a:lnTo>
                    <a:lnTo>
                      <a:pt x="237" y="363"/>
                    </a:lnTo>
                    <a:lnTo>
                      <a:pt x="238" y="332"/>
                    </a:lnTo>
                    <a:lnTo>
                      <a:pt x="238" y="370"/>
                    </a:lnTo>
                    <a:lnTo>
                      <a:pt x="233" y="401"/>
                    </a:lnTo>
                    <a:lnTo>
                      <a:pt x="225" y="427"/>
                    </a:lnTo>
                    <a:lnTo>
                      <a:pt x="211" y="445"/>
                    </a:lnTo>
                    <a:lnTo>
                      <a:pt x="261" y="507"/>
                    </a:lnTo>
                    <a:lnTo>
                      <a:pt x="319" y="569"/>
                    </a:lnTo>
                    <a:lnTo>
                      <a:pt x="384" y="631"/>
                    </a:lnTo>
                    <a:lnTo>
                      <a:pt x="458" y="696"/>
                    </a:lnTo>
                    <a:lnTo>
                      <a:pt x="540" y="761"/>
                    </a:lnTo>
                    <a:lnTo>
                      <a:pt x="629" y="826"/>
                    </a:lnTo>
                    <a:lnTo>
                      <a:pt x="727" y="894"/>
                    </a:lnTo>
                    <a:lnTo>
                      <a:pt x="831" y="963"/>
                    </a:lnTo>
                    <a:lnTo>
                      <a:pt x="830" y="972"/>
                    </a:lnTo>
                    <a:lnTo>
                      <a:pt x="821" y="975"/>
                    </a:lnTo>
                    <a:lnTo>
                      <a:pt x="773" y="944"/>
                    </a:lnTo>
                    <a:lnTo>
                      <a:pt x="728" y="913"/>
                    </a:lnTo>
                    <a:lnTo>
                      <a:pt x="686" y="882"/>
                    </a:lnTo>
                    <a:lnTo>
                      <a:pt x="646" y="855"/>
                    </a:lnTo>
                    <a:lnTo>
                      <a:pt x="609" y="826"/>
                    </a:lnTo>
                    <a:lnTo>
                      <a:pt x="573" y="800"/>
                    </a:lnTo>
                    <a:lnTo>
                      <a:pt x="506" y="749"/>
                    </a:lnTo>
                    <a:lnTo>
                      <a:pt x="448" y="703"/>
                    </a:lnTo>
                    <a:lnTo>
                      <a:pt x="398" y="660"/>
                    </a:lnTo>
                    <a:lnTo>
                      <a:pt x="353" y="622"/>
                    </a:lnTo>
                    <a:lnTo>
                      <a:pt x="261" y="529"/>
                    </a:lnTo>
                    <a:lnTo>
                      <a:pt x="240" y="505"/>
                    </a:lnTo>
                    <a:lnTo>
                      <a:pt x="223" y="487"/>
                    </a:lnTo>
                    <a:lnTo>
                      <a:pt x="211" y="473"/>
                    </a:lnTo>
                    <a:lnTo>
                      <a:pt x="203" y="461"/>
                    </a:lnTo>
                    <a:lnTo>
                      <a:pt x="197" y="456"/>
                    </a:lnTo>
                    <a:lnTo>
                      <a:pt x="196" y="452"/>
                    </a:lnTo>
                    <a:lnTo>
                      <a:pt x="182" y="454"/>
                    </a:lnTo>
                    <a:lnTo>
                      <a:pt x="163" y="449"/>
                    </a:lnTo>
                    <a:lnTo>
                      <a:pt x="141" y="437"/>
                    </a:lnTo>
                    <a:lnTo>
                      <a:pt x="113" y="418"/>
                    </a:lnTo>
                    <a:lnTo>
                      <a:pt x="134" y="428"/>
                    </a:lnTo>
                    <a:lnTo>
                      <a:pt x="153" y="437"/>
                    </a:lnTo>
                    <a:lnTo>
                      <a:pt x="189" y="445"/>
                    </a:lnTo>
                    <a:lnTo>
                      <a:pt x="170" y="421"/>
                    </a:lnTo>
                    <a:lnTo>
                      <a:pt x="149" y="399"/>
                    </a:lnTo>
                    <a:lnTo>
                      <a:pt x="122" y="391"/>
                    </a:lnTo>
                    <a:lnTo>
                      <a:pt x="96" y="375"/>
                    </a:lnTo>
                    <a:lnTo>
                      <a:pt x="71" y="351"/>
                    </a:lnTo>
                    <a:lnTo>
                      <a:pt x="43" y="317"/>
                    </a:lnTo>
                    <a:lnTo>
                      <a:pt x="64" y="341"/>
                    </a:lnTo>
                    <a:lnTo>
                      <a:pt x="88" y="361"/>
                    </a:lnTo>
                    <a:lnTo>
                      <a:pt x="113" y="377"/>
                    </a:lnTo>
                    <a:lnTo>
                      <a:pt x="143" y="389"/>
                    </a:lnTo>
                    <a:lnTo>
                      <a:pt x="119" y="356"/>
                    </a:lnTo>
                    <a:lnTo>
                      <a:pt x="100" y="324"/>
                    </a:lnTo>
                    <a:lnTo>
                      <a:pt x="84" y="319"/>
                    </a:lnTo>
                    <a:lnTo>
                      <a:pt x="69" y="310"/>
                    </a:lnTo>
                    <a:lnTo>
                      <a:pt x="55" y="300"/>
                    </a:lnTo>
                    <a:lnTo>
                      <a:pt x="43" y="288"/>
                    </a:lnTo>
                    <a:lnTo>
                      <a:pt x="31" y="272"/>
                    </a:lnTo>
                    <a:lnTo>
                      <a:pt x="19" y="255"/>
                    </a:lnTo>
                    <a:lnTo>
                      <a:pt x="9" y="236"/>
                    </a:lnTo>
                    <a:lnTo>
                      <a:pt x="0" y="214"/>
                    </a:lnTo>
                    <a:lnTo>
                      <a:pt x="16" y="245"/>
                    </a:lnTo>
                    <a:lnTo>
                      <a:pt x="35" y="271"/>
                    </a:lnTo>
                    <a:lnTo>
                      <a:pt x="59" y="295"/>
                    </a:lnTo>
                    <a:lnTo>
                      <a:pt x="89" y="313"/>
                    </a:lnTo>
                    <a:lnTo>
                      <a:pt x="81" y="295"/>
                    </a:lnTo>
                    <a:lnTo>
                      <a:pt x="71" y="276"/>
                    </a:lnTo>
                    <a:lnTo>
                      <a:pt x="57" y="238"/>
                    </a:lnTo>
                    <a:lnTo>
                      <a:pt x="43" y="230"/>
                    </a:lnTo>
                    <a:lnTo>
                      <a:pt x="31" y="218"/>
                    </a:lnTo>
                    <a:lnTo>
                      <a:pt x="21" y="206"/>
                    </a:lnTo>
                    <a:lnTo>
                      <a:pt x="12" y="188"/>
                    </a:lnTo>
                    <a:lnTo>
                      <a:pt x="7" y="171"/>
                    </a:lnTo>
                    <a:lnTo>
                      <a:pt x="4" y="151"/>
                    </a:lnTo>
                    <a:lnTo>
                      <a:pt x="2" y="128"/>
                    </a:lnTo>
                    <a:lnTo>
                      <a:pt x="4" y="103"/>
                    </a:lnTo>
                    <a:lnTo>
                      <a:pt x="4" y="137"/>
                    </a:lnTo>
                    <a:lnTo>
                      <a:pt x="12" y="170"/>
                    </a:lnTo>
                    <a:lnTo>
                      <a:pt x="28" y="197"/>
                    </a:lnTo>
                    <a:lnTo>
                      <a:pt x="50" y="22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4" name="AutoShape 46"/>
            <p:cNvSpPr>
              <a:spLocks noChangeArrowheads="1"/>
            </p:cNvSpPr>
            <p:nvPr/>
          </p:nvSpPr>
          <p:spPr bwMode="auto">
            <a:xfrm>
              <a:off x="2874" y="1261"/>
              <a:ext cx="454" cy="389"/>
            </a:xfrm>
            <a:prstGeom prst="flowChartManualInput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FF6600"/>
                </a:gs>
                <a:gs pos="100000">
                  <a:srgbClr val="FFFF00"/>
                </a:gs>
              </a:gsLst>
              <a:lin ang="2700000" scaled="1"/>
            </a:gra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3984" y="1296"/>
              <a:ext cx="21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spc="72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8B049"/>
                      </a:gs>
                      <a:gs pos="8999">
                        <a:srgbClr val="B43E85"/>
                      </a:gs>
                      <a:gs pos="15500">
                        <a:srgbClr val="C50849"/>
                      </a:gs>
                      <a:gs pos="16500">
                        <a:srgbClr val="F952A0"/>
                      </a:gs>
                      <a:gs pos="18500">
                        <a:srgbClr val="FEE7F2"/>
                      </a:gs>
                      <a:gs pos="39500">
                        <a:srgbClr val="F8B049"/>
                      </a:gs>
                      <a:gs pos="43500">
                        <a:srgbClr val="F8B049"/>
                      </a:gs>
                      <a:gs pos="50000">
                        <a:srgbClr val="FC9FCB"/>
                      </a:gs>
                      <a:gs pos="56500">
                        <a:srgbClr val="F8B049"/>
                      </a:gs>
                      <a:gs pos="60501">
                        <a:srgbClr val="F8B049"/>
                      </a:gs>
                      <a:gs pos="81500">
                        <a:srgbClr val="FEE7F2"/>
                      </a:gs>
                      <a:gs pos="83500">
                        <a:srgbClr val="F952A0"/>
                      </a:gs>
                      <a:gs pos="84500">
                        <a:srgbClr val="C50849"/>
                      </a:gs>
                      <a:gs pos="91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"/>
                  <a:cs typeface="Arial"/>
                </a:rPr>
                <a:t>R</a:t>
              </a:r>
              <a:endParaRPr lang="ru-RU" sz="3600" b="1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14480" y="4214818"/>
            <a:ext cx="179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группа -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130"/>
          <p:cNvGrpSpPr>
            <a:grpSpLocks/>
          </p:cNvGrpSpPr>
          <p:nvPr/>
        </p:nvGrpSpPr>
        <p:grpSpPr bwMode="auto">
          <a:xfrm>
            <a:off x="642910" y="5143512"/>
            <a:ext cx="4857784" cy="928693"/>
            <a:chOff x="576" y="2081"/>
            <a:chExt cx="3780" cy="511"/>
          </a:xfrm>
        </p:grpSpPr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568" y="2140"/>
              <a:ext cx="553" cy="440"/>
              <a:chOff x="8094" y="3892"/>
              <a:chExt cx="994" cy="794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8827" y="4206"/>
                <a:ext cx="261" cy="225"/>
              </a:xfrm>
              <a:custGeom>
                <a:avLst/>
                <a:gdLst/>
                <a:ahLst/>
                <a:cxnLst>
                  <a:cxn ang="0">
                    <a:pos x="261" y="225"/>
                  </a:cxn>
                  <a:cxn ang="0">
                    <a:pos x="260" y="195"/>
                  </a:cxn>
                  <a:cxn ang="0">
                    <a:pos x="258" y="165"/>
                  </a:cxn>
                  <a:cxn ang="0">
                    <a:pos x="253" y="135"/>
                  </a:cxn>
                  <a:cxn ang="0">
                    <a:pos x="247" y="107"/>
                  </a:cxn>
                  <a:cxn ang="0">
                    <a:pos x="239" y="79"/>
                  </a:cxn>
                  <a:cxn ang="0">
                    <a:pos x="230" y="52"/>
                  </a:cxn>
                  <a:cxn ang="0">
                    <a:pos x="219" y="25"/>
                  </a:cxn>
                  <a:cxn ang="0">
                    <a:pos x="207" y="0"/>
                  </a:cxn>
                  <a:cxn ang="0">
                    <a:pos x="0" y="225"/>
                  </a:cxn>
                  <a:cxn ang="0">
                    <a:pos x="261" y="225"/>
                  </a:cxn>
                  <a:cxn ang="0">
                    <a:pos x="261" y="225"/>
                  </a:cxn>
                </a:cxnLst>
                <a:rect l="0" t="0" r="r" b="b"/>
                <a:pathLst>
                  <a:path w="261" h="225">
                    <a:moveTo>
                      <a:pt x="261" y="225"/>
                    </a:moveTo>
                    <a:lnTo>
                      <a:pt x="260" y="195"/>
                    </a:lnTo>
                    <a:lnTo>
                      <a:pt x="258" y="165"/>
                    </a:lnTo>
                    <a:lnTo>
                      <a:pt x="253" y="135"/>
                    </a:lnTo>
                    <a:lnTo>
                      <a:pt x="247" y="107"/>
                    </a:lnTo>
                    <a:lnTo>
                      <a:pt x="239" y="79"/>
                    </a:lnTo>
                    <a:lnTo>
                      <a:pt x="230" y="52"/>
                    </a:lnTo>
                    <a:lnTo>
                      <a:pt x="219" y="25"/>
                    </a:lnTo>
                    <a:lnTo>
                      <a:pt x="207" y="0"/>
                    </a:lnTo>
                    <a:lnTo>
                      <a:pt x="0" y="225"/>
                    </a:lnTo>
                    <a:lnTo>
                      <a:pt x="261" y="225"/>
                    </a:lnTo>
                    <a:lnTo>
                      <a:pt x="261" y="22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8590" y="3892"/>
                <a:ext cx="152" cy="45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55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152" h="455">
                    <a:moveTo>
                      <a:pt x="0" y="41"/>
                    </a:moveTo>
                    <a:lnTo>
                      <a:pt x="0" y="455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8590" y="3975"/>
                <a:ext cx="303" cy="563"/>
              </a:xfrm>
              <a:custGeom>
                <a:avLst/>
                <a:gdLst/>
                <a:ahLst/>
                <a:cxnLst>
                  <a:cxn ang="0">
                    <a:pos x="0" y="563"/>
                  </a:cxn>
                  <a:cxn ang="0">
                    <a:pos x="0" y="450"/>
                  </a:cxn>
                  <a:cxn ang="0">
                    <a:pos x="199" y="0"/>
                  </a:cxn>
                  <a:cxn ang="0">
                    <a:pos x="213" y="6"/>
                  </a:cxn>
                  <a:cxn ang="0">
                    <a:pos x="227" y="13"/>
                  </a:cxn>
                  <a:cxn ang="0">
                    <a:pos x="240" y="20"/>
                  </a:cxn>
                  <a:cxn ang="0">
                    <a:pos x="253" y="27"/>
                  </a:cxn>
                  <a:cxn ang="0">
                    <a:pos x="266" y="35"/>
                  </a:cxn>
                  <a:cxn ang="0">
                    <a:pos x="278" y="44"/>
                  </a:cxn>
                  <a:cxn ang="0">
                    <a:pos x="291" y="53"/>
                  </a:cxn>
                  <a:cxn ang="0">
                    <a:pos x="303" y="62"/>
                  </a:cxn>
                  <a:cxn ang="0">
                    <a:pos x="298" y="69"/>
                  </a:cxn>
                  <a:cxn ang="0">
                    <a:pos x="288" y="86"/>
                  </a:cxn>
                  <a:cxn ang="0">
                    <a:pos x="273" y="112"/>
                  </a:cxn>
                  <a:cxn ang="0">
                    <a:pos x="253" y="144"/>
                  </a:cxn>
                  <a:cxn ang="0">
                    <a:pos x="230" y="183"/>
                  </a:cxn>
                  <a:cxn ang="0">
                    <a:pos x="205" y="225"/>
                  </a:cxn>
                  <a:cxn ang="0">
                    <a:pos x="177" y="270"/>
                  </a:cxn>
                  <a:cxn ang="0">
                    <a:pos x="149" y="317"/>
                  </a:cxn>
                  <a:cxn ang="0">
                    <a:pos x="122" y="363"/>
                  </a:cxn>
                  <a:cxn ang="0">
                    <a:pos x="94" y="407"/>
                  </a:cxn>
                  <a:cxn ang="0">
                    <a:pos x="70" y="449"/>
                  </a:cxn>
                  <a:cxn ang="0">
                    <a:pos x="47" y="486"/>
                  </a:cxn>
                  <a:cxn ang="0">
                    <a:pos x="28" y="518"/>
                  </a:cxn>
                  <a:cxn ang="0">
                    <a:pos x="14" y="542"/>
                  </a:cxn>
                  <a:cxn ang="0">
                    <a:pos x="4" y="558"/>
                  </a:cxn>
                  <a:cxn ang="0">
                    <a:pos x="0" y="563"/>
                  </a:cxn>
                </a:cxnLst>
                <a:rect l="0" t="0" r="r" b="b"/>
                <a:pathLst>
                  <a:path w="303" h="563">
                    <a:moveTo>
                      <a:pt x="0" y="563"/>
                    </a:moveTo>
                    <a:lnTo>
                      <a:pt x="0" y="450"/>
                    </a:lnTo>
                    <a:lnTo>
                      <a:pt x="199" y="0"/>
                    </a:lnTo>
                    <a:lnTo>
                      <a:pt x="213" y="6"/>
                    </a:lnTo>
                    <a:lnTo>
                      <a:pt x="227" y="13"/>
                    </a:lnTo>
                    <a:lnTo>
                      <a:pt x="240" y="20"/>
                    </a:lnTo>
                    <a:lnTo>
                      <a:pt x="253" y="27"/>
                    </a:lnTo>
                    <a:lnTo>
                      <a:pt x="266" y="35"/>
                    </a:lnTo>
                    <a:lnTo>
                      <a:pt x="278" y="44"/>
                    </a:lnTo>
                    <a:lnTo>
                      <a:pt x="291" y="53"/>
                    </a:lnTo>
                    <a:lnTo>
                      <a:pt x="303" y="62"/>
                    </a:lnTo>
                    <a:lnTo>
                      <a:pt x="298" y="69"/>
                    </a:lnTo>
                    <a:lnTo>
                      <a:pt x="288" y="86"/>
                    </a:lnTo>
                    <a:lnTo>
                      <a:pt x="273" y="112"/>
                    </a:lnTo>
                    <a:lnTo>
                      <a:pt x="253" y="144"/>
                    </a:lnTo>
                    <a:lnTo>
                      <a:pt x="230" y="183"/>
                    </a:lnTo>
                    <a:lnTo>
                      <a:pt x="205" y="225"/>
                    </a:lnTo>
                    <a:lnTo>
                      <a:pt x="177" y="270"/>
                    </a:lnTo>
                    <a:lnTo>
                      <a:pt x="149" y="317"/>
                    </a:lnTo>
                    <a:lnTo>
                      <a:pt x="122" y="363"/>
                    </a:lnTo>
                    <a:lnTo>
                      <a:pt x="94" y="407"/>
                    </a:lnTo>
                    <a:lnTo>
                      <a:pt x="70" y="449"/>
                    </a:lnTo>
                    <a:lnTo>
                      <a:pt x="47" y="486"/>
                    </a:lnTo>
                    <a:lnTo>
                      <a:pt x="28" y="518"/>
                    </a:lnTo>
                    <a:lnTo>
                      <a:pt x="14" y="542"/>
                    </a:lnTo>
                    <a:lnTo>
                      <a:pt x="4" y="558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8590" y="4073"/>
                <a:ext cx="414" cy="613"/>
              </a:xfrm>
              <a:custGeom>
                <a:avLst/>
                <a:gdLst/>
                <a:ahLst/>
                <a:cxnLst>
                  <a:cxn ang="0">
                    <a:pos x="0" y="503"/>
                  </a:cxn>
                  <a:cxn ang="0">
                    <a:pos x="0" y="613"/>
                  </a:cxn>
                  <a:cxn ang="0">
                    <a:pos x="414" y="82"/>
                  </a:cxn>
                  <a:cxn ang="0">
                    <a:pos x="406" y="71"/>
                  </a:cxn>
                  <a:cxn ang="0">
                    <a:pos x="399" y="60"/>
                  </a:cxn>
                  <a:cxn ang="0">
                    <a:pos x="391" y="50"/>
                  </a:cxn>
                  <a:cxn ang="0">
                    <a:pos x="382" y="39"/>
                  </a:cxn>
                  <a:cxn ang="0">
                    <a:pos x="373" y="29"/>
                  </a:cxn>
                  <a:cxn ang="0">
                    <a:pos x="365" y="19"/>
                  </a:cxn>
                  <a:cxn ang="0">
                    <a:pos x="356" y="9"/>
                  </a:cxn>
                  <a:cxn ang="0">
                    <a:pos x="346" y="0"/>
                  </a:cxn>
                  <a:cxn ang="0">
                    <a:pos x="0" y="503"/>
                  </a:cxn>
                </a:cxnLst>
                <a:rect l="0" t="0" r="r" b="b"/>
                <a:pathLst>
                  <a:path w="414" h="613">
                    <a:moveTo>
                      <a:pt x="0" y="503"/>
                    </a:moveTo>
                    <a:lnTo>
                      <a:pt x="0" y="613"/>
                    </a:lnTo>
                    <a:lnTo>
                      <a:pt x="414" y="82"/>
                    </a:lnTo>
                    <a:lnTo>
                      <a:pt x="406" y="71"/>
                    </a:lnTo>
                    <a:lnTo>
                      <a:pt x="399" y="60"/>
                    </a:lnTo>
                    <a:lnTo>
                      <a:pt x="391" y="50"/>
                    </a:lnTo>
                    <a:lnTo>
                      <a:pt x="382" y="39"/>
                    </a:lnTo>
                    <a:lnTo>
                      <a:pt x="373" y="29"/>
                    </a:lnTo>
                    <a:lnTo>
                      <a:pt x="365" y="19"/>
                    </a:lnTo>
                    <a:lnTo>
                      <a:pt x="356" y="9"/>
                    </a:lnTo>
                    <a:lnTo>
                      <a:pt x="346" y="0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8094" y="4206"/>
                <a:ext cx="260" cy="22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" y="195"/>
                  </a:cxn>
                  <a:cxn ang="0">
                    <a:pos x="3" y="165"/>
                  </a:cxn>
                  <a:cxn ang="0">
                    <a:pos x="8" y="135"/>
                  </a:cxn>
                  <a:cxn ang="0">
                    <a:pos x="14" y="107"/>
                  </a:cxn>
                  <a:cxn ang="0">
                    <a:pos x="21" y="79"/>
                  </a:cxn>
                  <a:cxn ang="0">
                    <a:pos x="31" y="52"/>
                  </a:cxn>
                  <a:cxn ang="0">
                    <a:pos x="42" y="25"/>
                  </a:cxn>
                  <a:cxn ang="0">
                    <a:pos x="54" y="0"/>
                  </a:cxn>
                  <a:cxn ang="0">
                    <a:pos x="260" y="225"/>
                  </a:cxn>
                  <a:cxn ang="0">
                    <a:pos x="0" y="225"/>
                  </a:cxn>
                  <a:cxn ang="0">
                    <a:pos x="0" y="225"/>
                  </a:cxn>
                </a:cxnLst>
                <a:rect l="0" t="0" r="r" b="b"/>
                <a:pathLst>
                  <a:path w="260" h="225">
                    <a:moveTo>
                      <a:pt x="0" y="225"/>
                    </a:moveTo>
                    <a:lnTo>
                      <a:pt x="1" y="195"/>
                    </a:lnTo>
                    <a:lnTo>
                      <a:pt x="3" y="165"/>
                    </a:lnTo>
                    <a:lnTo>
                      <a:pt x="8" y="135"/>
                    </a:lnTo>
                    <a:lnTo>
                      <a:pt x="14" y="107"/>
                    </a:lnTo>
                    <a:lnTo>
                      <a:pt x="21" y="79"/>
                    </a:lnTo>
                    <a:lnTo>
                      <a:pt x="31" y="52"/>
                    </a:lnTo>
                    <a:lnTo>
                      <a:pt x="42" y="25"/>
                    </a:lnTo>
                    <a:lnTo>
                      <a:pt x="54" y="0"/>
                    </a:lnTo>
                    <a:lnTo>
                      <a:pt x="260" y="225"/>
                    </a:lnTo>
                    <a:lnTo>
                      <a:pt x="0" y="22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8440" y="3892"/>
                <a:ext cx="150" cy="455"/>
              </a:xfrm>
              <a:custGeom>
                <a:avLst/>
                <a:gdLst/>
                <a:ahLst/>
                <a:cxnLst>
                  <a:cxn ang="0">
                    <a:pos x="150" y="41"/>
                  </a:cxn>
                  <a:cxn ang="0">
                    <a:pos x="150" y="455"/>
                  </a:cxn>
                  <a:cxn ang="0">
                    <a:pos x="0" y="0"/>
                  </a:cxn>
                  <a:cxn ang="0">
                    <a:pos x="150" y="0"/>
                  </a:cxn>
                  <a:cxn ang="0">
                    <a:pos x="150" y="41"/>
                  </a:cxn>
                </a:cxnLst>
                <a:rect l="0" t="0" r="r" b="b"/>
                <a:pathLst>
                  <a:path w="150" h="455">
                    <a:moveTo>
                      <a:pt x="150" y="41"/>
                    </a:moveTo>
                    <a:lnTo>
                      <a:pt x="150" y="455"/>
                    </a:lnTo>
                    <a:lnTo>
                      <a:pt x="0" y="0"/>
                    </a:lnTo>
                    <a:lnTo>
                      <a:pt x="150" y="0"/>
                    </a:lnTo>
                    <a:lnTo>
                      <a:pt x="150" y="41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8288" y="3975"/>
                <a:ext cx="302" cy="563"/>
              </a:xfrm>
              <a:custGeom>
                <a:avLst/>
                <a:gdLst/>
                <a:ahLst/>
                <a:cxnLst>
                  <a:cxn ang="0">
                    <a:pos x="302" y="563"/>
                  </a:cxn>
                  <a:cxn ang="0">
                    <a:pos x="302" y="450"/>
                  </a:cxn>
                  <a:cxn ang="0">
                    <a:pos x="105" y="0"/>
                  </a:cxn>
                  <a:cxn ang="0">
                    <a:pos x="91" y="6"/>
                  </a:cxn>
                  <a:cxn ang="0">
                    <a:pos x="77" y="13"/>
                  </a:cxn>
                  <a:cxn ang="0">
                    <a:pos x="64" y="20"/>
                  </a:cxn>
                  <a:cxn ang="0">
                    <a:pos x="51" y="27"/>
                  </a:cxn>
                  <a:cxn ang="0">
                    <a:pos x="38" y="35"/>
                  </a:cxn>
                  <a:cxn ang="0">
                    <a:pos x="24" y="44"/>
                  </a:cxn>
                  <a:cxn ang="0">
                    <a:pos x="12" y="53"/>
                  </a:cxn>
                  <a:cxn ang="0">
                    <a:pos x="0" y="62"/>
                  </a:cxn>
                  <a:cxn ang="0">
                    <a:pos x="5" y="69"/>
                  </a:cxn>
                  <a:cxn ang="0">
                    <a:pos x="15" y="86"/>
                  </a:cxn>
                  <a:cxn ang="0">
                    <a:pos x="30" y="112"/>
                  </a:cxn>
                  <a:cxn ang="0">
                    <a:pos x="50" y="144"/>
                  </a:cxn>
                  <a:cxn ang="0">
                    <a:pos x="73" y="183"/>
                  </a:cxn>
                  <a:cxn ang="0">
                    <a:pos x="98" y="225"/>
                  </a:cxn>
                  <a:cxn ang="0">
                    <a:pos x="126" y="270"/>
                  </a:cxn>
                  <a:cxn ang="0">
                    <a:pos x="154" y="317"/>
                  </a:cxn>
                  <a:cxn ang="0">
                    <a:pos x="181" y="363"/>
                  </a:cxn>
                  <a:cxn ang="0">
                    <a:pos x="209" y="407"/>
                  </a:cxn>
                  <a:cxn ang="0">
                    <a:pos x="233" y="449"/>
                  </a:cxn>
                  <a:cxn ang="0">
                    <a:pos x="256" y="486"/>
                  </a:cxn>
                  <a:cxn ang="0">
                    <a:pos x="275" y="518"/>
                  </a:cxn>
                  <a:cxn ang="0">
                    <a:pos x="289" y="542"/>
                  </a:cxn>
                  <a:cxn ang="0">
                    <a:pos x="299" y="558"/>
                  </a:cxn>
                  <a:cxn ang="0">
                    <a:pos x="302" y="563"/>
                  </a:cxn>
                </a:cxnLst>
                <a:rect l="0" t="0" r="r" b="b"/>
                <a:pathLst>
                  <a:path w="302" h="563">
                    <a:moveTo>
                      <a:pt x="302" y="563"/>
                    </a:moveTo>
                    <a:lnTo>
                      <a:pt x="302" y="450"/>
                    </a:lnTo>
                    <a:lnTo>
                      <a:pt x="105" y="0"/>
                    </a:lnTo>
                    <a:lnTo>
                      <a:pt x="91" y="6"/>
                    </a:lnTo>
                    <a:lnTo>
                      <a:pt x="77" y="13"/>
                    </a:lnTo>
                    <a:lnTo>
                      <a:pt x="64" y="20"/>
                    </a:lnTo>
                    <a:lnTo>
                      <a:pt x="51" y="27"/>
                    </a:lnTo>
                    <a:lnTo>
                      <a:pt x="38" y="35"/>
                    </a:lnTo>
                    <a:lnTo>
                      <a:pt x="24" y="44"/>
                    </a:lnTo>
                    <a:lnTo>
                      <a:pt x="12" y="53"/>
                    </a:lnTo>
                    <a:lnTo>
                      <a:pt x="0" y="62"/>
                    </a:lnTo>
                    <a:lnTo>
                      <a:pt x="5" y="69"/>
                    </a:lnTo>
                    <a:lnTo>
                      <a:pt x="15" y="86"/>
                    </a:lnTo>
                    <a:lnTo>
                      <a:pt x="30" y="112"/>
                    </a:lnTo>
                    <a:lnTo>
                      <a:pt x="50" y="144"/>
                    </a:lnTo>
                    <a:lnTo>
                      <a:pt x="73" y="183"/>
                    </a:lnTo>
                    <a:lnTo>
                      <a:pt x="98" y="225"/>
                    </a:lnTo>
                    <a:lnTo>
                      <a:pt x="126" y="270"/>
                    </a:lnTo>
                    <a:lnTo>
                      <a:pt x="154" y="317"/>
                    </a:lnTo>
                    <a:lnTo>
                      <a:pt x="181" y="363"/>
                    </a:lnTo>
                    <a:lnTo>
                      <a:pt x="209" y="407"/>
                    </a:lnTo>
                    <a:lnTo>
                      <a:pt x="233" y="449"/>
                    </a:lnTo>
                    <a:lnTo>
                      <a:pt x="256" y="486"/>
                    </a:lnTo>
                    <a:lnTo>
                      <a:pt x="275" y="518"/>
                    </a:lnTo>
                    <a:lnTo>
                      <a:pt x="289" y="542"/>
                    </a:lnTo>
                    <a:lnTo>
                      <a:pt x="299" y="558"/>
                    </a:lnTo>
                    <a:lnTo>
                      <a:pt x="302" y="56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8177" y="4073"/>
                <a:ext cx="413" cy="613"/>
              </a:xfrm>
              <a:custGeom>
                <a:avLst/>
                <a:gdLst/>
                <a:ahLst/>
                <a:cxnLst>
                  <a:cxn ang="0">
                    <a:pos x="413" y="503"/>
                  </a:cxn>
                  <a:cxn ang="0">
                    <a:pos x="413" y="613"/>
                  </a:cxn>
                  <a:cxn ang="0">
                    <a:pos x="0" y="82"/>
                  </a:cxn>
                  <a:cxn ang="0">
                    <a:pos x="7" y="71"/>
                  </a:cxn>
                  <a:cxn ang="0">
                    <a:pos x="15" y="60"/>
                  </a:cxn>
                  <a:cxn ang="0">
                    <a:pos x="24" y="50"/>
                  </a:cxn>
                  <a:cxn ang="0">
                    <a:pos x="32" y="39"/>
                  </a:cxn>
                  <a:cxn ang="0">
                    <a:pos x="41" y="29"/>
                  </a:cxn>
                  <a:cxn ang="0">
                    <a:pos x="50" y="19"/>
                  </a:cxn>
                  <a:cxn ang="0">
                    <a:pos x="59" y="9"/>
                  </a:cxn>
                  <a:cxn ang="0">
                    <a:pos x="69" y="0"/>
                  </a:cxn>
                  <a:cxn ang="0">
                    <a:pos x="413" y="503"/>
                  </a:cxn>
                </a:cxnLst>
                <a:rect l="0" t="0" r="r" b="b"/>
                <a:pathLst>
                  <a:path w="413" h="613">
                    <a:moveTo>
                      <a:pt x="413" y="503"/>
                    </a:moveTo>
                    <a:lnTo>
                      <a:pt x="413" y="613"/>
                    </a:lnTo>
                    <a:lnTo>
                      <a:pt x="0" y="82"/>
                    </a:lnTo>
                    <a:lnTo>
                      <a:pt x="7" y="71"/>
                    </a:lnTo>
                    <a:lnTo>
                      <a:pt x="15" y="60"/>
                    </a:lnTo>
                    <a:lnTo>
                      <a:pt x="24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50" y="19"/>
                    </a:lnTo>
                    <a:lnTo>
                      <a:pt x="59" y="9"/>
                    </a:lnTo>
                    <a:lnTo>
                      <a:pt x="69" y="0"/>
                    </a:lnTo>
                    <a:lnTo>
                      <a:pt x="413" y="50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5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984" y="2256"/>
              <a:ext cx="3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normalizeH="1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6699"/>
                      </a:gs>
                      <a:gs pos="9500">
                        <a:srgbClr val="1170FF"/>
                      </a:gs>
                      <a:gs pos="14499">
                        <a:srgbClr val="3333CC"/>
                      </a:gs>
                      <a:gs pos="20000">
                        <a:srgbClr val="2E6792"/>
                      </a:gs>
                      <a:gs pos="26500">
                        <a:srgbClr val="9999FF"/>
                      </a:gs>
                      <a:gs pos="42000">
                        <a:srgbClr val="00CCCC"/>
                      </a:gs>
                      <a:gs pos="50000">
                        <a:srgbClr val="3399FF"/>
                      </a:gs>
                      <a:gs pos="58000">
                        <a:srgbClr val="00CCCC"/>
                      </a:gs>
                      <a:gs pos="73500">
                        <a:srgbClr val="9999FF"/>
                      </a:gs>
                      <a:gs pos="80001">
                        <a:srgbClr val="2E6792"/>
                      </a:gs>
                      <a:gs pos="85501">
                        <a:srgbClr val="3333CC"/>
                      </a:gs>
                      <a:gs pos="905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Ж</a:t>
              </a: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2920" y="2080"/>
              <a:ext cx="454" cy="510"/>
              <a:chOff x="7952" y="2341"/>
              <a:chExt cx="1135" cy="1278"/>
            </a:xfrm>
          </p:grpSpPr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7958" y="2703"/>
                <a:ext cx="445" cy="431"/>
              </a:xfrm>
              <a:custGeom>
                <a:avLst/>
                <a:gdLst/>
                <a:ahLst/>
                <a:cxnLst>
                  <a:cxn ang="0">
                    <a:pos x="17" y="241"/>
                  </a:cxn>
                  <a:cxn ang="0">
                    <a:pos x="53" y="254"/>
                  </a:cxn>
                  <a:cxn ang="0">
                    <a:pos x="78" y="252"/>
                  </a:cxn>
                  <a:cxn ang="0">
                    <a:pos x="104" y="238"/>
                  </a:cxn>
                  <a:cxn ang="0">
                    <a:pos x="129" y="213"/>
                  </a:cxn>
                  <a:cxn ang="0">
                    <a:pos x="178" y="174"/>
                  </a:cxn>
                  <a:cxn ang="0">
                    <a:pos x="218" y="157"/>
                  </a:cxn>
                  <a:cxn ang="0">
                    <a:pos x="275" y="136"/>
                  </a:cxn>
                  <a:cxn ang="0">
                    <a:pos x="334" y="130"/>
                  </a:cxn>
                  <a:cxn ang="0">
                    <a:pos x="379" y="135"/>
                  </a:cxn>
                  <a:cxn ang="0">
                    <a:pos x="412" y="136"/>
                  </a:cxn>
                  <a:cxn ang="0">
                    <a:pos x="442" y="127"/>
                  </a:cxn>
                  <a:cxn ang="0">
                    <a:pos x="462" y="111"/>
                  </a:cxn>
                  <a:cxn ang="0">
                    <a:pos x="479" y="86"/>
                  </a:cxn>
                  <a:cxn ang="0">
                    <a:pos x="501" y="38"/>
                  </a:cxn>
                  <a:cxn ang="0">
                    <a:pos x="522" y="14"/>
                  </a:cxn>
                  <a:cxn ang="0">
                    <a:pos x="568" y="2"/>
                  </a:cxn>
                  <a:cxn ang="0">
                    <a:pos x="642" y="5"/>
                  </a:cxn>
                  <a:cxn ang="0">
                    <a:pos x="667" y="14"/>
                  </a:cxn>
                  <a:cxn ang="0">
                    <a:pos x="676" y="49"/>
                  </a:cxn>
                  <a:cxn ang="0">
                    <a:pos x="690" y="97"/>
                  </a:cxn>
                  <a:cxn ang="0">
                    <a:pos x="728" y="213"/>
                  </a:cxn>
                  <a:cxn ang="0">
                    <a:pos x="773" y="329"/>
                  </a:cxn>
                  <a:cxn ang="0">
                    <a:pos x="797" y="374"/>
                  </a:cxn>
                  <a:cxn ang="0">
                    <a:pos x="820" y="409"/>
                  </a:cxn>
                  <a:cxn ang="0">
                    <a:pos x="833" y="454"/>
                  </a:cxn>
                  <a:cxn ang="0">
                    <a:pos x="853" y="517"/>
                  </a:cxn>
                  <a:cxn ang="0">
                    <a:pos x="883" y="617"/>
                  </a:cxn>
                  <a:cxn ang="0">
                    <a:pos x="867" y="625"/>
                  </a:cxn>
                  <a:cxn ang="0">
                    <a:pos x="825" y="592"/>
                  </a:cxn>
                  <a:cxn ang="0">
                    <a:pos x="789" y="568"/>
                  </a:cxn>
                  <a:cxn ang="0">
                    <a:pos x="758" y="562"/>
                  </a:cxn>
                  <a:cxn ang="0">
                    <a:pos x="726" y="581"/>
                  </a:cxn>
                  <a:cxn ang="0">
                    <a:pos x="679" y="636"/>
                  </a:cxn>
                  <a:cxn ang="0">
                    <a:pos x="626" y="689"/>
                  </a:cxn>
                  <a:cxn ang="0">
                    <a:pos x="582" y="703"/>
                  </a:cxn>
                  <a:cxn ang="0">
                    <a:pos x="512" y="701"/>
                  </a:cxn>
                  <a:cxn ang="0">
                    <a:pos x="445" y="701"/>
                  </a:cxn>
                  <a:cxn ang="0">
                    <a:pos x="404" y="723"/>
                  </a:cxn>
                  <a:cxn ang="0">
                    <a:pos x="348" y="792"/>
                  </a:cxn>
                  <a:cxn ang="0">
                    <a:pos x="315" y="839"/>
                  </a:cxn>
                  <a:cxn ang="0">
                    <a:pos x="293" y="859"/>
                  </a:cxn>
                  <a:cxn ang="0">
                    <a:pos x="279" y="861"/>
                  </a:cxn>
                  <a:cxn ang="0">
                    <a:pos x="262" y="856"/>
                  </a:cxn>
                  <a:cxn ang="0">
                    <a:pos x="236" y="847"/>
                  </a:cxn>
                  <a:cxn ang="0">
                    <a:pos x="218" y="833"/>
                  </a:cxn>
                  <a:cxn ang="0">
                    <a:pos x="207" y="798"/>
                  </a:cxn>
                  <a:cxn ang="0">
                    <a:pos x="182" y="731"/>
                  </a:cxn>
                  <a:cxn ang="0">
                    <a:pos x="151" y="645"/>
                  </a:cxn>
                  <a:cxn ang="0">
                    <a:pos x="81" y="449"/>
                  </a:cxn>
                  <a:cxn ang="0">
                    <a:pos x="48" y="359"/>
                  </a:cxn>
                  <a:cxn ang="0">
                    <a:pos x="20" y="283"/>
                  </a:cxn>
                  <a:cxn ang="0">
                    <a:pos x="0" y="232"/>
                  </a:cxn>
                </a:cxnLst>
                <a:rect l="0" t="0" r="r" b="b"/>
                <a:pathLst>
                  <a:path w="889" h="862">
                    <a:moveTo>
                      <a:pt x="0" y="232"/>
                    </a:moveTo>
                    <a:lnTo>
                      <a:pt x="17" y="241"/>
                    </a:lnTo>
                    <a:lnTo>
                      <a:pt x="32" y="249"/>
                    </a:lnTo>
                    <a:lnTo>
                      <a:pt x="53" y="254"/>
                    </a:lnTo>
                    <a:lnTo>
                      <a:pt x="64" y="254"/>
                    </a:lnTo>
                    <a:lnTo>
                      <a:pt x="78" y="252"/>
                    </a:lnTo>
                    <a:lnTo>
                      <a:pt x="90" y="247"/>
                    </a:lnTo>
                    <a:lnTo>
                      <a:pt x="104" y="238"/>
                    </a:lnTo>
                    <a:lnTo>
                      <a:pt x="117" y="227"/>
                    </a:lnTo>
                    <a:lnTo>
                      <a:pt x="129" y="213"/>
                    </a:lnTo>
                    <a:lnTo>
                      <a:pt x="160" y="185"/>
                    </a:lnTo>
                    <a:lnTo>
                      <a:pt x="178" y="174"/>
                    </a:lnTo>
                    <a:lnTo>
                      <a:pt x="198" y="164"/>
                    </a:lnTo>
                    <a:lnTo>
                      <a:pt x="218" y="157"/>
                    </a:lnTo>
                    <a:lnTo>
                      <a:pt x="237" y="149"/>
                    </a:lnTo>
                    <a:lnTo>
                      <a:pt x="275" y="136"/>
                    </a:lnTo>
                    <a:lnTo>
                      <a:pt x="314" y="130"/>
                    </a:lnTo>
                    <a:lnTo>
                      <a:pt x="334" y="130"/>
                    </a:lnTo>
                    <a:lnTo>
                      <a:pt x="357" y="132"/>
                    </a:lnTo>
                    <a:lnTo>
                      <a:pt x="379" y="135"/>
                    </a:lnTo>
                    <a:lnTo>
                      <a:pt x="398" y="136"/>
                    </a:lnTo>
                    <a:lnTo>
                      <a:pt x="412" y="136"/>
                    </a:lnTo>
                    <a:lnTo>
                      <a:pt x="423" y="135"/>
                    </a:lnTo>
                    <a:lnTo>
                      <a:pt x="442" y="127"/>
                    </a:lnTo>
                    <a:lnTo>
                      <a:pt x="451" y="121"/>
                    </a:lnTo>
                    <a:lnTo>
                      <a:pt x="462" y="111"/>
                    </a:lnTo>
                    <a:lnTo>
                      <a:pt x="471" y="100"/>
                    </a:lnTo>
                    <a:lnTo>
                      <a:pt x="479" y="86"/>
                    </a:lnTo>
                    <a:lnTo>
                      <a:pt x="493" y="53"/>
                    </a:lnTo>
                    <a:lnTo>
                      <a:pt x="501" y="38"/>
                    </a:lnTo>
                    <a:lnTo>
                      <a:pt x="511" y="25"/>
                    </a:lnTo>
                    <a:lnTo>
                      <a:pt x="522" y="14"/>
                    </a:lnTo>
                    <a:lnTo>
                      <a:pt x="534" y="8"/>
                    </a:lnTo>
                    <a:lnTo>
                      <a:pt x="568" y="2"/>
                    </a:lnTo>
                    <a:lnTo>
                      <a:pt x="607" y="0"/>
                    </a:lnTo>
                    <a:lnTo>
                      <a:pt x="642" y="5"/>
                    </a:lnTo>
                    <a:lnTo>
                      <a:pt x="656" y="8"/>
                    </a:lnTo>
                    <a:lnTo>
                      <a:pt x="667" y="14"/>
                    </a:lnTo>
                    <a:lnTo>
                      <a:pt x="672" y="30"/>
                    </a:lnTo>
                    <a:lnTo>
                      <a:pt x="676" y="49"/>
                    </a:lnTo>
                    <a:lnTo>
                      <a:pt x="684" y="72"/>
                    </a:lnTo>
                    <a:lnTo>
                      <a:pt x="690" y="97"/>
                    </a:lnTo>
                    <a:lnTo>
                      <a:pt x="707" y="152"/>
                    </a:lnTo>
                    <a:lnTo>
                      <a:pt x="728" y="213"/>
                    </a:lnTo>
                    <a:lnTo>
                      <a:pt x="750" y="272"/>
                    </a:lnTo>
                    <a:lnTo>
                      <a:pt x="773" y="329"/>
                    </a:lnTo>
                    <a:lnTo>
                      <a:pt x="786" y="352"/>
                    </a:lnTo>
                    <a:lnTo>
                      <a:pt x="797" y="374"/>
                    </a:lnTo>
                    <a:lnTo>
                      <a:pt x="809" y="393"/>
                    </a:lnTo>
                    <a:lnTo>
                      <a:pt x="820" y="409"/>
                    </a:lnTo>
                    <a:lnTo>
                      <a:pt x="825" y="427"/>
                    </a:lnTo>
                    <a:lnTo>
                      <a:pt x="833" y="454"/>
                    </a:lnTo>
                    <a:lnTo>
                      <a:pt x="842" y="484"/>
                    </a:lnTo>
                    <a:lnTo>
                      <a:pt x="853" y="517"/>
                    </a:lnTo>
                    <a:lnTo>
                      <a:pt x="875" y="585"/>
                    </a:lnTo>
                    <a:lnTo>
                      <a:pt x="883" y="617"/>
                    </a:lnTo>
                    <a:lnTo>
                      <a:pt x="889" y="643"/>
                    </a:lnTo>
                    <a:lnTo>
                      <a:pt x="867" y="625"/>
                    </a:lnTo>
                    <a:lnTo>
                      <a:pt x="845" y="607"/>
                    </a:lnTo>
                    <a:lnTo>
                      <a:pt x="825" y="592"/>
                    </a:lnTo>
                    <a:lnTo>
                      <a:pt x="806" y="578"/>
                    </a:lnTo>
                    <a:lnTo>
                      <a:pt x="789" y="568"/>
                    </a:lnTo>
                    <a:lnTo>
                      <a:pt x="773" y="562"/>
                    </a:lnTo>
                    <a:lnTo>
                      <a:pt x="758" y="562"/>
                    </a:lnTo>
                    <a:lnTo>
                      <a:pt x="742" y="568"/>
                    </a:lnTo>
                    <a:lnTo>
                      <a:pt x="726" y="581"/>
                    </a:lnTo>
                    <a:lnTo>
                      <a:pt x="711" y="596"/>
                    </a:lnTo>
                    <a:lnTo>
                      <a:pt x="679" y="636"/>
                    </a:lnTo>
                    <a:lnTo>
                      <a:pt x="645" y="673"/>
                    </a:lnTo>
                    <a:lnTo>
                      <a:pt x="626" y="689"/>
                    </a:lnTo>
                    <a:lnTo>
                      <a:pt x="606" y="698"/>
                    </a:lnTo>
                    <a:lnTo>
                      <a:pt x="582" y="703"/>
                    </a:lnTo>
                    <a:lnTo>
                      <a:pt x="561" y="704"/>
                    </a:lnTo>
                    <a:lnTo>
                      <a:pt x="512" y="701"/>
                    </a:lnTo>
                    <a:lnTo>
                      <a:pt x="467" y="700"/>
                    </a:lnTo>
                    <a:lnTo>
                      <a:pt x="445" y="701"/>
                    </a:lnTo>
                    <a:lnTo>
                      <a:pt x="423" y="709"/>
                    </a:lnTo>
                    <a:lnTo>
                      <a:pt x="404" y="723"/>
                    </a:lnTo>
                    <a:lnTo>
                      <a:pt x="386" y="742"/>
                    </a:lnTo>
                    <a:lnTo>
                      <a:pt x="348" y="792"/>
                    </a:lnTo>
                    <a:lnTo>
                      <a:pt x="331" y="817"/>
                    </a:lnTo>
                    <a:lnTo>
                      <a:pt x="315" y="839"/>
                    </a:lnTo>
                    <a:lnTo>
                      <a:pt x="301" y="855"/>
                    </a:lnTo>
                    <a:lnTo>
                      <a:pt x="293" y="859"/>
                    </a:lnTo>
                    <a:lnTo>
                      <a:pt x="287" y="862"/>
                    </a:lnTo>
                    <a:lnTo>
                      <a:pt x="279" y="861"/>
                    </a:lnTo>
                    <a:lnTo>
                      <a:pt x="273" y="859"/>
                    </a:lnTo>
                    <a:lnTo>
                      <a:pt x="262" y="856"/>
                    </a:lnTo>
                    <a:lnTo>
                      <a:pt x="246" y="852"/>
                    </a:lnTo>
                    <a:lnTo>
                      <a:pt x="236" y="847"/>
                    </a:lnTo>
                    <a:lnTo>
                      <a:pt x="221" y="839"/>
                    </a:lnTo>
                    <a:lnTo>
                      <a:pt x="218" y="833"/>
                    </a:lnTo>
                    <a:lnTo>
                      <a:pt x="215" y="823"/>
                    </a:lnTo>
                    <a:lnTo>
                      <a:pt x="207" y="798"/>
                    </a:lnTo>
                    <a:lnTo>
                      <a:pt x="195" y="769"/>
                    </a:lnTo>
                    <a:lnTo>
                      <a:pt x="182" y="731"/>
                    </a:lnTo>
                    <a:lnTo>
                      <a:pt x="167" y="690"/>
                    </a:lnTo>
                    <a:lnTo>
                      <a:pt x="151" y="645"/>
                    </a:lnTo>
                    <a:lnTo>
                      <a:pt x="117" y="548"/>
                    </a:lnTo>
                    <a:lnTo>
                      <a:pt x="81" y="449"/>
                    </a:lnTo>
                    <a:lnTo>
                      <a:pt x="64" y="402"/>
                    </a:lnTo>
                    <a:lnTo>
                      <a:pt x="48" y="359"/>
                    </a:lnTo>
                    <a:lnTo>
                      <a:pt x="32" y="318"/>
                    </a:lnTo>
                    <a:lnTo>
                      <a:pt x="20" y="283"/>
                    </a:lnTo>
                    <a:lnTo>
                      <a:pt x="9" y="254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aphicFrame>
            <p:nvGraphicFramePr>
              <p:cNvPr id="51" name="Object 52"/>
              <p:cNvGraphicFramePr>
                <a:graphicFrameLocks noChangeAspect="1"/>
              </p:cNvGraphicFramePr>
              <p:nvPr/>
            </p:nvGraphicFramePr>
            <p:xfrm>
              <a:off x="7952" y="2341"/>
              <a:ext cx="1135" cy="1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8" name="Clip" r:id="rId3" imgW="1522080" imgH="2286000" progId="">
                      <p:embed/>
                    </p:oleObj>
                  </mc:Choice>
                  <mc:Fallback>
                    <p:oleObj name="Clip" r:id="rId3" imgW="1522080" imgH="228600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52" y="2341"/>
                            <a:ext cx="1135" cy="1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DDDDDD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" name="Group 54"/>
            <p:cNvGrpSpPr>
              <a:grpSpLocks/>
            </p:cNvGrpSpPr>
            <p:nvPr/>
          </p:nvGrpSpPr>
          <p:grpSpPr bwMode="auto">
            <a:xfrm>
              <a:off x="1739" y="2137"/>
              <a:ext cx="572" cy="455"/>
              <a:chOff x="7827" y="4929"/>
              <a:chExt cx="1430" cy="1136"/>
            </a:xfrm>
          </p:grpSpPr>
          <p:sp>
            <p:nvSpPr>
              <p:cNvPr id="48" name="AutoShape 55"/>
              <p:cNvSpPr>
                <a:spLocks noChangeArrowheads="1"/>
              </p:cNvSpPr>
              <p:nvPr/>
            </p:nvSpPr>
            <p:spPr bwMode="auto">
              <a:xfrm rot="5400000" flipV="1">
                <a:off x="7614" y="5142"/>
                <a:ext cx="1136" cy="710"/>
              </a:xfrm>
              <a:custGeom>
                <a:avLst/>
                <a:gdLst>
                  <a:gd name="G0" fmla="+- 5172 0 0"/>
                  <a:gd name="G1" fmla="+- 21600 0 5172"/>
                  <a:gd name="G2" fmla="*/ 5172 1 2"/>
                  <a:gd name="G3" fmla="+- 21600 0 G2"/>
                  <a:gd name="G4" fmla="+/ 5172 21600 2"/>
                  <a:gd name="G5" fmla="+/ G1 0 2"/>
                  <a:gd name="G6" fmla="*/ 21600 21600 5172"/>
                  <a:gd name="G7" fmla="*/ G6 1 2"/>
                  <a:gd name="G8" fmla="+- 21600 0 G7"/>
                  <a:gd name="G9" fmla="*/ 21600 1 2"/>
                  <a:gd name="G10" fmla="+- 5172 0 G9"/>
                  <a:gd name="G11" fmla="?: G10 G8 0"/>
                  <a:gd name="G12" fmla="?: G10 G7 21600"/>
                  <a:gd name="T0" fmla="*/ 19014 w 21600"/>
                  <a:gd name="T1" fmla="*/ 10800 h 21600"/>
                  <a:gd name="T2" fmla="*/ 10800 w 21600"/>
                  <a:gd name="T3" fmla="*/ 21600 h 21600"/>
                  <a:gd name="T4" fmla="*/ 2586 w 21600"/>
                  <a:gd name="T5" fmla="*/ 10800 h 21600"/>
                  <a:gd name="T6" fmla="*/ 10800 w 21600"/>
                  <a:gd name="T7" fmla="*/ 0 h 21600"/>
                  <a:gd name="T8" fmla="*/ 4386 w 21600"/>
                  <a:gd name="T9" fmla="*/ 4386 h 21600"/>
                  <a:gd name="T10" fmla="*/ 17214 w 21600"/>
                  <a:gd name="T11" fmla="*/ 17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172" y="21600"/>
                    </a:lnTo>
                    <a:lnTo>
                      <a:pt x="164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0" scaled="1"/>
              </a:gradFill>
              <a:ln w="2857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" name="AutoShape 56"/>
              <p:cNvSpPr>
                <a:spLocks noChangeArrowheads="1"/>
              </p:cNvSpPr>
              <p:nvPr/>
            </p:nvSpPr>
            <p:spPr bwMode="auto">
              <a:xfrm rot="-5400000" flipH="1" flipV="1">
                <a:off x="8334" y="5142"/>
                <a:ext cx="1136" cy="710"/>
              </a:xfrm>
              <a:custGeom>
                <a:avLst/>
                <a:gdLst>
                  <a:gd name="G0" fmla="+- 5172 0 0"/>
                  <a:gd name="G1" fmla="+- 21600 0 5172"/>
                  <a:gd name="G2" fmla="*/ 5172 1 2"/>
                  <a:gd name="G3" fmla="+- 21600 0 G2"/>
                  <a:gd name="G4" fmla="+/ 5172 21600 2"/>
                  <a:gd name="G5" fmla="+/ G1 0 2"/>
                  <a:gd name="G6" fmla="*/ 21600 21600 5172"/>
                  <a:gd name="G7" fmla="*/ G6 1 2"/>
                  <a:gd name="G8" fmla="+- 21600 0 G7"/>
                  <a:gd name="G9" fmla="*/ 21600 1 2"/>
                  <a:gd name="G10" fmla="+- 5172 0 G9"/>
                  <a:gd name="G11" fmla="?: G10 G8 0"/>
                  <a:gd name="G12" fmla="?: G10 G7 21600"/>
                  <a:gd name="T0" fmla="*/ 19014 w 21600"/>
                  <a:gd name="T1" fmla="*/ 10800 h 21600"/>
                  <a:gd name="T2" fmla="*/ 10800 w 21600"/>
                  <a:gd name="T3" fmla="*/ 21600 h 21600"/>
                  <a:gd name="T4" fmla="*/ 2586 w 21600"/>
                  <a:gd name="T5" fmla="*/ 10800 h 21600"/>
                  <a:gd name="T6" fmla="*/ 10800 w 21600"/>
                  <a:gd name="T7" fmla="*/ 0 h 21600"/>
                  <a:gd name="T8" fmla="*/ 4386 w 21600"/>
                  <a:gd name="T9" fmla="*/ 4386 h 21600"/>
                  <a:gd name="T10" fmla="*/ 17214 w 21600"/>
                  <a:gd name="T11" fmla="*/ 172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172" y="21600"/>
                    </a:lnTo>
                    <a:lnTo>
                      <a:pt x="164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857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pSp>
        <p:nvGrpSpPr>
          <p:cNvPr id="61" name="Group 162"/>
          <p:cNvGrpSpPr>
            <a:grpSpLocks/>
          </p:cNvGrpSpPr>
          <p:nvPr/>
        </p:nvGrpSpPr>
        <p:grpSpPr bwMode="auto">
          <a:xfrm>
            <a:off x="6072198" y="5357826"/>
            <a:ext cx="1000132" cy="928694"/>
            <a:chOff x="5212" y="8795"/>
            <a:chExt cx="2197" cy="1825"/>
          </a:xfrm>
        </p:grpSpPr>
        <p:grpSp>
          <p:nvGrpSpPr>
            <p:cNvPr id="62" name="Group 163"/>
            <p:cNvGrpSpPr>
              <a:grpSpLocks/>
            </p:cNvGrpSpPr>
            <p:nvPr/>
          </p:nvGrpSpPr>
          <p:grpSpPr bwMode="auto">
            <a:xfrm>
              <a:off x="5212" y="8795"/>
              <a:ext cx="2197" cy="1825"/>
              <a:chOff x="5254" y="5377"/>
              <a:chExt cx="2197" cy="1825"/>
            </a:xfrm>
          </p:grpSpPr>
          <p:sp>
            <p:nvSpPr>
              <p:cNvPr id="64" name="Freeform 164"/>
              <p:cNvSpPr>
                <a:spLocks/>
              </p:cNvSpPr>
              <p:nvPr/>
            </p:nvSpPr>
            <p:spPr bwMode="auto">
              <a:xfrm rot="1285048">
                <a:off x="6325" y="5845"/>
                <a:ext cx="230" cy="467"/>
              </a:xfrm>
              <a:custGeom>
                <a:avLst/>
                <a:gdLst/>
                <a:ahLst/>
                <a:cxnLst>
                  <a:cxn ang="0">
                    <a:pos x="316" y="570"/>
                  </a:cxn>
                  <a:cxn ang="0">
                    <a:pos x="297" y="511"/>
                  </a:cxn>
                  <a:cxn ang="0">
                    <a:pos x="278" y="443"/>
                  </a:cxn>
                  <a:cxn ang="0">
                    <a:pos x="258" y="371"/>
                  </a:cxn>
                  <a:cxn ang="0">
                    <a:pos x="238" y="297"/>
                  </a:cxn>
                  <a:cxn ang="0">
                    <a:pos x="215" y="223"/>
                  </a:cxn>
                  <a:cxn ang="0">
                    <a:pos x="189" y="154"/>
                  </a:cxn>
                  <a:cxn ang="0">
                    <a:pos x="162" y="92"/>
                  </a:cxn>
                  <a:cxn ang="0">
                    <a:pos x="130" y="39"/>
                  </a:cxn>
                  <a:cxn ang="0">
                    <a:pos x="126" y="30"/>
                  </a:cxn>
                  <a:cxn ang="0">
                    <a:pos x="120" y="23"/>
                  </a:cxn>
                  <a:cxn ang="0">
                    <a:pos x="114" y="17"/>
                  </a:cxn>
                  <a:cxn ang="0">
                    <a:pos x="108" y="11"/>
                  </a:cxn>
                  <a:cxn ang="0">
                    <a:pos x="103" y="9"/>
                  </a:cxn>
                  <a:cxn ang="0">
                    <a:pos x="97" y="9"/>
                  </a:cxn>
                  <a:cxn ang="0">
                    <a:pos x="91" y="10"/>
                  </a:cxn>
                  <a:cxn ang="0">
                    <a:pos x="87" y="14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4" y="1"/>
                  </a:cxn>
                  <a:cxn ang="0">
                    <a:pos x="29" y="7"/>
                  </a:cxn>
                  <a:cxn ang="0">
                    <a:pos x="16" y="16"/>
                  </a:cxn>
                  <a:cxn ang="0">
                    <a:pos x="6" y="30"/>
                  </a:cxn>
                  <a:cxn ang="0">
                    <a:pos x="0" y="46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12" y="92"/>
                  </a:cxn>
                  <a:cxn ang="0">
                    <a:pos x="26" y="121"/>
                  </a:cxn>
                  <a:cxn ang="0">
                    <a:pos x="44" y="158"/>
                  </a:cxn>
                  <a:cxn ang="0">
                    <a:pos x="65" y="201"/>
                  </a:cxn>
                  <a:cxn ang="0">
                    <a:pos x="90" y="250"/>
                  </a:cxn>
                  <a:cxn ang="0">
                    <a:pos x="116" y="301"/>
                  </a:cxn>
                  <a:cxn ang="0">
                    <a:pos x="143" y="353"/>
                  </a:cxn>
                  <a:cxn ang="0">
                    <a:pos x="172" y="405"/>
                  </a:cxn>
                  <a:cxn ang="0">
                    <a:pos x="199" y="452"/>
                  </a:cxn>
                  <a:cxn ang="0">
                    <a:pos x="225" y="495"/>
                  </a:cxn>
                  <a:cxn ang="0">
                    <a:pos x="250" y="531"/>
                  </a:cxn>
                  <a:cxn ang="0">
                    <a:pos x="273" y="559"/>
                  </a:cxn>
                  <a:cxn ang="0">
                    <a:pos x="291" y="576"/>
                  </a:cxn>
                  <a:cxn ang="0">
                    <a:pos x="306" y="580"/>
                  </a:cxn>
                  <a:cxn ang="0">
                    <a:pos x="316" y="570"/>
                  </a:cxn>
                </a:cxnLst>
                <a:rect l="0" t="0" r="r" b="b"/>
                <a:pathLst>
                  <a:path w="316" h="580">
                    <a:moveTo>
                      <a:pt x="316" y="570"/>
                    </a:moveTo>
                    <a:lnTo>
                      <a:pt x="297" y="511"/>
                    </a:lnTo>
                    <a:lnTo>
                      <a:pt x="278" y="443"/>
                    </a:lnTo>
                    <a:lnTo>
                      <a:pt x="258" y="371"/>
                    </a:lnTo>
                    <a:lnTo>
                      <a:pt x="238" y="297"/>
                    </a:lnTo>
                    <a:lnTo>
                      <a:pt x="215" y="223"/>
                    </a:lnTo>
                    <a:lnTo>
                      <a:pt x="189" y="154"/>
                    </a:lnTo>
                    <a:lnTo>
                      <a:pt x="162" y="92"/>
                    </a:lnTo>
                    <a:lnTo>
                      <a:pt x="130" y="39"/>
                    </a:lnTo>
                    <a:lnTo>
                      <a:pt x="126" y="30"/>
                    </a:lnTo>
                    <a:lnTo>
                      <a:pt x="120" y="23"/>
                    </a:lnTo>
                    <a:lnTo>
                      <a:pt x="114" y="17"/>
                    </a:lnTo>
                    <a:lnTo>
                      <a:pt x="108" y="11"/>
                    </a:lnTo>
                    <a:lnTo>
                      <a:pt x="103" y="9"/>
                    </a:lnTo>
                    <a:lnTo>
                      <a:pt x="97" y="9"/>
                    </a:lnTo>
                    <a:lnTo>
                      <a:pt x="91" y="10"/>
                    </a:lnTo>
                    <a:lnTo>
                      <a:pt x="87" y="14"/>
                    </a:lnTo>
                    <a:lnTo>
                      <a:pt x="74" y="4"/>
                    </a:lnTo>
                    <a:lnTo>
                      <a:pt x="59" y="0"/>
                    </a:lnTo>
                    <a:lnTo>
                      <a:pt x="44" y="1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66"/>
                    </a:lnTo>
                    <a:lnTo>
                      <a:pt x="3" y="73"/>
                    </a:lnTo>
                    <a:lnTo>
                      <a:pt x="12" y="92"/>
                    </a:lnTo>
                    <a:lnTo>
                      <a:pt x="26" y="121"/>
                    </a:lnTo>
                    <a:lnTo>
                      <a:pt x="44" y="158"/>
                    </a:lnTo>
                    <a:lnTo>
                      <a:pt x="65" y="201"/>
                    </a:lnTo>
                    <a:lnTo>
                      <a:pt x="90" y="250"/>
                    </a:lnTo>
                    <a:lnTo>
                      <a:pt x="116" y="301"/>
                    </a:lnTo>
                    <a:lnTo>
                      <a:pt x="143" y="353"/>
                    </a:lnTo>
                    <a:lnTo>
                      <a:pt x="172" y="405"/>
                    </a:lnTo>
                    <a:lnTo>
                      <a:pt x="199" y="452"/>
                    </a:lnTo>
                    <a:lnTo>
                      <a:pt x="225" y="495"/>
                    </a:lnTo>
                    <a:lnTo>
                      <a:pt x="250" y="531"/>
                    </a:lnTo>
                    <a:lnTo>
                      <a:pt x="273" y="559"/>
                    </a:lnTo>
                    <a:lnTo>
                      <a:pt x="291" y="576"/>
                    </a:lnTo>
                    <a:lnTo>
                      <a:pt x="306" y="580"/>
                    </a:lnTo>
                    <a:lnTo>
                      <a:pt x="316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5" name="Freeform 165"/>
              <p:cNvSpPr>
                <a:spLocks/>
              </p:cNvSpPr>
              <p:nvPr/>
            </p:nvSpPr>
            <p:spPr bwMode="auto">
              <a:xfrm rot="1285048">
                <a:off x="5254" y="5680"/>
                <a:ext cx="1187" cy="1522"/>
              </a:xfrm>
              <a:custGeom>
                <a:avLst/>
                <a:gdLst/>
                <a:ahLst/>
                <a:cxnLst>
                  <a:cxn ang="0">
                    <a:pos x="1261" y="64"/>
                  </a:cxn>
                  <a:cxn ang="0">
                    <a:pos x="1171" y="35"/>
                  </a:cxn>
                  <a:cxn ang="0">
                    <a:pos x="1050" y="15"/>
                  </a:cxn>
                  <a:cxn ang="0">
                    <a:pos x="910" y="5"/>
                  </a:cxn>
                  <a:cxn ang="0">
                    <a:pos x="759" y="0"/>
                  </a:cxn>
                  <a:cxn ang="0">
                    <a:pos x="605" y="3"/>
                  </a:cxn>
                  <a:cxn ang="0">
                    <a:pos x="465" y="3"/>
                  </a:cxn>
                  <a:cxn ang="0">
                    <a:pos x="343" y="5"/>
                  </a:cxn>
                  <a:cxn ang="0">
                    <a:pos x="236" y="13"/>
                  </a:cxn>
                  <a:cxn ang="0">
                    <a:pos x="143" y="34"/>
                  </a:cxn>
                  <a:cxn ang="0">
                    <a:pos x="63" y="71"/>
                  </a:cxn>
                  <a:cxn ang="0">
                    <a:pos x="0" y="146"/>
                  </a:cxn>
                  <a:cxn ang="0">
                    <a:pos x="61" y="212"/>
                  </a:cxn>
                  <a:cxn ang="0">
                    <a:pos x="158" y="287"/>
                  </a:cxn>
                  <a:cxn ang="0">
                    <a:pos x="253" y="359"/>
                  </a:cxn>
                  <a:cxn ang="0">
                    <a:pos x="380" y="445"/>
                  </a:cxn>
                  <a:cxn ang="0">
                    <a:pos x="526" y="529"/>
                  </a:cxn>
                  <a:cxn ang="0">
                    <a:pos x="675" y="594"/>
                  </a:cxn>
                  <a:cxn ang="0">
                    <a:pos x="815" y="623"/>
                  </a:cxn>
                  <a:cxn ang="0">
                    <a:pos x="884" y="634"/>
                  </a:cxn>
                  <a:cxn ang="0">
                    <a:pos x="969" y="615"/>
                  </a:cxn>
                  <a:cxn ang="0">
                    <a:pos x="1004" y="630"/>
                  </a:cxn>
                  <a:cxn ang="0">
                    <a:pos x="979" y="784"/>
                  </a:cxn>
                  <a:cxn ang="0">
                    <a:pos x="992" y="830"/>
                  </a:cxn>
                  <a:cxn ang="0">
                    <a:pos x="1022" y="851"/>
                  </a:cxn>
                  <a:cxn ang="0">
                    <a:pos x="1055" y="870"/>
                  </a:cxn>
                  <a:cxn ang="0">
                    <a:pos x="1110" y="882"/>
                  </a:cxn>
                  <a:cxn ang="0">
                    <a:pos x="1158" y="912"/>
                  </a:cxn>
                  <a:cxn ang="0">
                    <a:pos x="1181" y="935"/>
                  </a:cxn>
                  <a:cxn ang="0">
                    <a:pos x="1204" y="970"/>
                  </a:cxn>
                  <a:cxn ang="0">
                    <a:pos x="1207" y="1046"/>
                  </a:cxn>
                  <a:cxn ang="0">
                    <a:pos x="1179" y="1566"/>
                  </a:cxn>
                  <a:cxn ang="0">
                    <a:pos x="1178" y="1783"/>
                  </a:cxn>
                  <a:cxn ang="0">
                    <a:pos x="1159" y="1861"/>
                  </a:cxn>
                  <a:cxn ang="0">
                    <a:pos x="1188" y="1874"/>
                  </a:cxn>
                  <a:cxn ang="0">
                    <a:pos x="1224" y="1715"/>
                  </a:cxn>
                  <a:cxn ang="0">
                    <a:pos x="1219" y="1520"/>
                  </a:cxn>
                  <a:cxn ang="0">
                    <a:pos x="1232" y="1367"/>
                  </a:cxn>
                  <a:cxn ang="0">
                    <a:pos x="1244" y="1314"/>
                  </a:cxn>
                  <a:cxn ang="0">
                    <a:pos x="1266" y="1283"/>
                  </a:cxn>
                  <a:cxn ang="0">
                    <a:pos x="1297" y="1281"/>
                  </a:cxn>
                  <a:cxn ang="0">
                    <a:pos x="1319" y="1292"/>
                  </a:cxn>
                  <a:cxn ang="0">
                    <a:pos x="1342" y="1301"/>
                  </a:cxn>
                  <a:cxn ang="0">
                    <a:pos x="1365" y="1292"/>
                  </a:cxn>
                  <a:cxn ang="0">
                    <a:pos x="1384" y="1279"/>
                  </a:cxn>
                  <a:cxn ang="0">
                    <a:pos x="1405" y="1278"/>
                  </a:cxn>
                  <a:cxn ang="0">
                    <a:pos x="1438" y="1308"/>
                  </a:cxn>
                  <a:cxn ang="0">
                    <a:pos x="1476" y="1335"/>
                  </a:cxn>
                  <a:cxn ang="0">
                    <a:pos x="1513" y="1309"/>
                  </a:cxn>
                  <a:cxn ang="0">
                    <a:pos x="1507" y="1226"/>
                  </a:cxn>
                  <a:cxn ang="0">
                    <a:pos x="1499" y="1151"/>
                  </a:cxn>
                  <a:cxn ang="0">
                    <a:pos x="1533" y="1085"/>
                  </a:cxn>
                  <a:cxn ang="0">
                    <a:pos x="1582" y="1047"/>
                  </a:cxn>
                  <a:cxn ang="0">
                    <a:pos x="1618" y="967"/>
                  </a:cxn>
                  <a:cxn ang="0">
                    <a:pos x="1625" y="815"/>
                  </a:cxn>
                  <a:cxn ang="0">
                    <a:pos x="1589" y="643"/>
                  </a:cxn>
                  <a:cxn ang="0">
                    <a:pos x="1538" y="535"/>
                  </a:cxn>
                  <a:cxn ang="0">
                    <a:pos x="1486" y="443"/>
                  </a:cxn>
                  <a:cxn ang="0">
                    <a:pos x="1431" y="345"/>
                  </a:cxn>
                  <a:cxn ang="0">
                    <a:pos x="1376" y="244"/>
                  </a:cxn>
                  <a:cxn ang="0">
                    <a:pos x="1329" y="149"/>
                  </a:cxn>
                </a:cxnLst>
                <a:rect l="0" t="0" r="r" b="b"/>
                <a:pathLst>
                  <a:path w="1627" h="1890">
                    <a:moveTo>
                      <a:pt x="1303" y="90"/>
                    </a:moveTo>
                    <a:lnTo>
                      <a:pt x="1284" y="77"/>
                    </a:lnTo>
                    <a:lnTo>
                      <a:pt x="1261" y="64"/>
                    </a:lnTo>
                    <a:lnTo>
                      <a:pt x="1235" y="52"/>
                    </a:lnTo>
                    <a:lnTo>
                      <a:pt x="1204" y="44"/>
                    </a:lnTo>
                    <a:lnTo>
                      <a:pt x="1171" y="35"/>
                    </a:lnTo>
                    <a:lnTo>
                      <a:pt x="1133" y="26"/>
                    </a:lnTo>
                    <a:lnTo>
                      <a:pt x="1093" y="21"/>
                    </a:lnTo>
                    <a:lnTo>
                      <a:pt x="1050" y="15"/>
                    </a:lnTo>
                    <a:lnTo>
                      <a:pt x="1005" y="11"/>
                    </a:lnTo>
                    <a:lnTo>
                      <a:pt x="957" y="8"/>
                    </a:lnTo>
                    <a:lnTo>
                      <a:pt x="910" y="5"/>
                    </a:lnTo>
                    <a:lnTo>
                      <a:pt x="860" y="2"/>
                    </a:lnTo>
                    <a:lnTo>
                      <a:pt x="809" y="2"/>
                    </a:lnTo>
                    <a:lnTo>
                      <a:pt x="759" y="0"/>
                    </a:lnTo>
                    <a:lnTo>
                      <a:pt x="707" y="0"/>
                    </a:lnTo>
                    <a:lnTo>
                      <a:pt x="655" y="2"/>
                    </a:lnTo>
                    <a:lnTo>
                      <a:pt x="605" y="3"/>
                    </a:lnTo>
                    <a:lnTo>
                      <a:pt x="557" y="3"/>
                    </a:lnTo>
                    <a:lnTo>
                      <a:pt x="510" y="3"/>
                    </a:lnTo>
                    <a:lnTo>
                      <a:pt x="465" y="3"/>
                    </a:lnTo>
                    <a:lnTo>
                      <a:pt x="423" y="3"/>
                    </a:lnTo>
                    <a:lnTo>
                      <a:pt x="382" y="3"/>
                    </a:lnTo>
                    <a:lnTo>
                      <a:pt x="343" y="5"/>
                    </a:lnTo>
                    <a:lnTo>
                      <a:pt x="305" y="6"/>
                    </a:lnTo>
                    <a:lnTo>
                      <a:pt x="271" y="9"/>
                    </a:lnTo>
                    <a:lnTo>
                      <a:pt x="236" y="13"/>
                    </a:lnTo>
                    <a:lnTo>
                      <a:pt x="203" y="19"/>
                    </a:lnTo>
                    <a:lnTo>
                      <a:pt x="173" y="25"/>
                    </a:lnTo>
                    <a:lnTo>
                      <a:pt x="143" y="34"/>
                    </a:lnTo>
                    <a:lnTo>
                      <a:pt x="115" y="44"/>
                    </a:lnTo>
                    <a:lnTo>
                      <a:pt x="89" y="57"/>
                    </a:lnTo>
                    <a:lnTo>
                      <a:pt x="63" y="71"/>
                    </a:lnTo>
                    <a:lnTo>
                      <a:pt x="25" y="100"/>
                    </a:lnTo>
                    <a:lnTo>
                      <a:pt x="4" y="124"/>
                    </a:lnTo>
                    <a:lnTo>
                      <a:pt x="0" y="146"/>
                    </a:lnTo>
                    <a:lnTo>
                      <a:pt x="10" y="167"/>
                    </a:lnTo>
                    <a:lnTo>
                      <a:pt x="32" y="189"/>
                    </a:lnTo>
                    <a:lnTo>
                      <a:pt x="61" y="212"/>
                    </a:lnTo>
                    <a:lnTo>
                      <a:pt x="97" y="238"/>
                    </a:lnTo>
                    <a:lnTo>
                      <a:pt x="135" y="268"/>
                    </a:lnTo>
                    <a:lnTo>
                      <a:pt x="158" y="287"/>
                    </a:lnTo>
                    <a:lnTo>
                      <a:pt x="186" y="309"/>
                    </a:lnTo>
                    <a:lnTo>
                      <a:pt x="217" y="333"/>
                    </a:lnTo>
                    <a:lnTo>
                      <a:pt x="253" y="359"/>
                    </a:lnTo>
                    <a:lnTo>
                      <a:pt x="294" y="388"/>
                    </a:lnTo>
                    <a:lnTo>
                      <a:pt x="336" y="417"/>
                    </a:lnTo>
                    <a:lnTo>
                      <a:pt x="380" y="445"/>
                    </a:lnTo>
                    <a:lnTo>
                      <a:pt x="428" y="474"/>
                    </a:lnTo>
                    <a:lnTo>
                      <a:pt x="477" y="503"/>
                    </a:lnTo>
                    <a:lnTo>
                      <a:pt x="526" y="529"/>
                    </a:lnTo>
                    <a:lnTo>
                      <a:pt x="576" y="553"/>
                    </a:lnTo>
                    <a:lnTo>
                      <a:pt x="625" y="575"/>
                    </a:lnTo>
                    <a:lnTo>
                      <a:pt x="675" y="594"/>
                    </a:lnTo>
                    <a:lnTo>
                      <a:pt x="723" y="608"/>
                    </a:lnTo>
                    <a:lnTo>
                      <a:pt x="770" y="618"/>
                    </a:lnTo>
                    <a:lnTo>
                      <a:pt x="815" y="623"/>
                    </a:lnTo>
                    <a:lnTo>
                      <a:pt x="834" y="625"/>
                    </a:lnTo>
                    <a:lnTo>
                      <a:pt x="857" y="630"/>
                    </a:lnTo>
                    <a:lnTo>
                      <a:pt x="884" y="634"/>
                    </a:lnTo>
                    <a:lnTo>
                      <a:pt x="913" y="634"/>
                    </a:lnTo>
                    <a:lnTo>
                      <a:pt x="942" y="630"/>
                    </a:lnTo>
                    <a:lnTo>
                      <a:pt x="969" y="615"/>
                    </a:lnTo>
                    <a:lnTo>
                      <a:pt x="993" y="592"/>
                    </a:lnTo>
                    <a:lnTo>
                      <a:pt x="1012" y="555"/>
                    </a:lnTo>
                    <a:lnTo>
                      <a:pt x="1004" y="630"/>
                    </a:lnTo>
                    <a:lnTo>
                      <a:pt x="992" y="689"/>
                    </a:lnTo>
                    <a:lnTo>
                      <a:pt x="983" y="738"/>
                    </a:lnTo>
                    <a:lnTo>
                      <a:pt x="979" y="784"/>
                    </a:lnTo>
                    <a:lnTo>
                      <a:pt x="980" y="804"/>
                    </a:lnTo>
                    <a:lnTo>
                      <a:pt x="985" y="818"/>
                    </a:lnTo>
                    <a:lnTo>
                      <a:pt x="992" y="830"/>
                    </a:lnTo>
                    <a:lnTo>
                      <a:pt x="1001" y="837"/>
                    </a:lnTo>
                    <a:lnTo>
                      <a:pt x="1011" y="844"/>
                    </a:lnTo>
                    <a:lnTo>
                      <a:pt x="1022" y="851"/>
                    </a:lnTo>
                    <a:lnTo>
                      <a:pt x="1032" y="860"/>
                    </a:lnTo>
                    <a:lnTo>
                      <a:pt x="1042" y="870"/>
                    </a:lnTo>
                    <a:lnTo>
                      <a:pt x="1055" y="870"/>
                    </a:lnTo>
                    <a:lnTo>
                      <a:pt x="1071" y="873"/>
                    </a:lnTo>
                    <a:lnTo>
                      <a:pt x="1090" y="876"/>
                    </a:lnTo>
                    <a:lnTo>
                      <a:pt x="1110" y="882"/>
                    </a:lnTo>
                    <a:lnTo>
                      <a:pt x="1129" y="890"/>
                    </a:lnTo>
                    <a:lnTo>
                      <a:pt x="1145" y="900"/>
                    </a:lnTo>
                    <a:lnTo>
                      <a:pt x="1158" y="912"/>
                    </a:lnTo>
                    <a:lnTo>
                      <a:pt x="1165" y="926"/>
                    </a:lnTo>
                    <a:lnTo>
                      <a:pt x="1172" y="931"/>
                    </a:lnTo>
                    <a:lnTo>
                      <a:pt x="1181" y="935"/>
                    </a:lnTo>
                    <a:lnTo>
                      <a:pt x="1189" y="944"/>
                    </a:lnTo>
                    <a:lnTo>
                      <a:pt x="1196" y="954"/>
                    </a:lnTo>
                    <a:lnTo>
                      <a:pt x="1204" y="970"/>
                    </a:lnTo>
                    <a:lnTo>
                      <a:pt x="1208" y="988"/>
                    </a:lnTo>
                    <a:lnTo>
                      <a:pt x="1209" y="1014"/>
                    </a:lnTo>
                    <a:lnTo>
                      <a:pt x="1207" y="1046"/>
                    </a:lnTo>
                    <a:lnTo>
                      <a:pt x="1196" y="1174"/>
                    </a:lnTo>
                    <a:lnTo>
                      <a:pt x="1186" y="1371"/>
                    </a:lnTo>
                    <a:lnTo>
                      <a:pt x="1179" y="1566"/>
                    </a:lnTo>
                    <a:lnTo>
                      <a:pt x="1181" y="1684"/>
                    </a:lnTo>
                    <a:lnTo>
                      <a:pt x="1182" y="1737"/>
                    </a:lnTo>
                    <a:lnTo>
                      <a:pt x="1178" y="1783"/>
                    </a:lnTo>
                    <a:lnTo>
                      <a:pt x="1171" y="1819"/>
                    </a:lnTo>
                    <a:lnTo>
                      <a:pt x="1163" y="1842"/>
                    </a:lnTo>
                    <a:lnTo>
                      <a:pt x="1159" y="1861"/>
                    </a:lnTo>
                    <a:lnTo>
                      <a:pt x="1159" y="1881"/>
                    </a:lnTo>
                    <a:lnTo>
                      <a:pt x="1168" y="1890"/>
                    </a:lnTo>
                    <a:lnTo>
                      <a:pt x="1188" y="1874"/>
                    </a:lnTo>
                    <a:lnTo>
                      <a:pt x="1208" y="1832"/>
                    </a:lnTo>
                    <a:lnTo>
                      <a:pt x="1219" y="1776"/>
                    </a:lnTo>
                    <a:lnTo>
                      <a:pt x="1224" y="1715"/>
                    </a:lnTo>
                    <a:lnTo>
                      <a:pt x="1221" y="1659"/>
                    </a:lnTo>
                    <a:lnTo>
                      <a:pt x="1218" y="1596"/>
                    </a:lnTo>
                    <a:lnTo>
                      <a:pt x="1219" y="1520"/>
                    </a:lnTo>
                    <a:lnTo>
                      <a:pt x="1224" y="1446"/>
                    </a:lnTo>
                    <a:lnTo>
                      <a:pt x="1230" y="1389"/>
                    </a:lnTo>
                    <a:lnTo>
                      <a:pt x="1232" y="1367"/>
                    </a:lnTo>
                    <a:lnTo>
                      <a:pt x="1235" y="1347"/>
                    </a:lnTo>
                    <a:lnTo>
                      <a:pt x="1240" y="1330"/>
                    </a:lnTo>
                    <a:lnTo>
                      <a:pt x="1244" y="1314"/>
                    </a:lnTo>
                    <a:lnTo>
                      <a:pt x="1250" y="1301"/>
                    </a:lnTo>
                    <a:lnTo>
                      <a:pt x="1255" y="1291"/>
                    </a:lnTo>
                    <a:lnTo>
                      <a:pt x="1266" y="1283"/>
                    </a:lnTo>
                    <a:lnTo>
                      <a:pt x="1276" y="1279"/>
                    </a:lnTo>
                    <a:lnTo>
                      <a:pt x="1287" y="1278"/>
                    </a:lnTo>
                    <a:lnTo>
                      <a:pt x="1297" y="1281"/>
                    </a:lnTo>
                    <a:lnTo>
                      <a:pt x="1304" y="1283"/>
                    </a:lnTo>
                    <a:lnTo>
                      <a:pt x="1313" y="1288"/>
                    </a:lnTo>
                    <a:lnTo>
                      <a:pt x="1319" y="1292"/>
                    </a:lnTo>
                    <a:lnTo>
                      <a:pt x="1326" y="1296"/>
                    </a:lnTo>
                    <a:lnTo>
                      <a:pt x="1333" y="1299"/>
                    </a:lnTo>
                    <a:lnTo>
                      <a:pt x="1342" y="1301"/>
                    </a:lnTo>
                    <a:lnTo>
                      <a:pt x="1350" y="1299"/>
                    </a:lnTo>
                    <a:lnTo>
                      <a:pt x="1358" y="1296"/>
                    </a:lnTo>
                    <a:lnTo>
                      <a:pt x="1365" y="1292"/>
                    </a:lnTo>
                    <a:lnTo>
                      <a:pt x="1371" y="1288"/>
                    </a:lnTo>
                    <a:lnTo>
                      <a:pt x="1376" y="1283"/>
                    </a:lnTo>
                    <a:lnTo>
                      <a:pt x="1384" y="1279"/>
                    </a:lnTo>
                    <a:lnTo>
                      <a:pt x="1389" y="1276"/>
                    </a:lnTo>
                    <a:lnTo>
                      <a:pt x="1397" y="1275"/>
                    </a:lnTo>
                    <a:lnTo>
                      <a:pt x="1405" y="1278"/>
                    </a:lnTo>
                    <a:lnTo>
                      <a:pt x="1415" y="1285"/>
                    </a:lnTo>
                    <a:lnTo>
                      <a:pt x="1425" y="1296"/>
                    </a:lnTo>
                    <a:lnTo>
                      <a:pt x="1438" y="1308"/>
                    </a:lnTo>
                    <a:lnTo>
                      <a:pt x="1451" y="1319"/>
                    </a:lnTo>
                    <a:lnTo>
                      <a:pt x="1464" y="1330"/>
                    </a:lnTo>
                    <a:lnTo>
                      <a:pt x="1476" y="1335"/>
                    </a:lnTo>
                    <a:lnTo>
                      <a:pt x="1487" y="1337"/>
                    </a:lnTo>
                    <a:lnTo>
                      <a:pt x="1505" y="1327"/>
                    </a:lnTo>
                    <a:lnTo>
                      <a:pt x="1513" y="1309"/>
                    </a:lnTo>
                    <a:lnTo>
                      <a:pt x="1516" y="1285"/>
                    </a:lnTo>
                    <a:lnTo>
                      <a:pt x="1513" y="1256"/>
                    </a:lnTo>
                    <a:lnTo>
                      <a:pt x="1507" y="1226"/>
                    </a:lnTo>
                    <a:lnTo>
                      <a:pt x="1503" y="1197"/>
                    </a:lnTo>
                    <a:lnTo>
                      <a:pt x="1499" y="1171"/>
                    </a:lnTo>
                    <a:lnTo>
                      <a:pt x="1499" y="1151"/>
                    </a:lnTo>
                    <a:lnTo>
                      <a:pt x="1507" y="1121"/>
                    </a:lnTo>
                    <a:lnTo>
                      <a:pt x="1519" y="1101"/>
                    </a:lnTo>
                    <a:lnTo>
                      <a:pt x="1533" y="1085"/>
                    </a:lnTo>
                    <a:lnTo>
                      <a:pt x="1549" y="1073"/>
                    </a:lnTo>
                    <a:lnTo>
                      <a:pt x="1566" y="1062"/>
                    </a:lnTo>
                    <a:lnTo>
                      <a:pt x="1582" y="1047"/>
                    </a:lnTo>
                    <a:lnTo>
                      <a:pt x="1597" y="1029"/>
                    </a:lnTo>
                    <a:lnTo>
                      <a:pt x="1610" y="1003"/>
                    </a:lnTo>
                    <a:lnTo>
                      <a:pt x="1618" y="967"/>
                    </a:lnTo>
                    <a:lnTo>
                      <a:pt x="1625" y="922"/>
                    </a:lnTo>
                    <a:lnTo>
                      <a:pt x="1627" y="870"/>
                    </a:lnTo>
                    <a:lnTo>
                      <a:pt x="1625" y="815"/>
                    </a:lnTo>
                    <a:lnTo>
                      <a:pt x="1618" y="758"/>
                    </a:lnTo>
                    <a:lnTo>
                      <a:pt x="1607" y="700"/>
                    </a:lnTo>
                    <a:lnTo>
                      <a:pt x="1589" y="643"/>
                    </a:lnTo>
                    <a:lnTo>
                      <a:pt x="1566" y="589"/>
                    </a:lnTo>
                    <a:lnTo>
                      <a:pt x="1552" y="563"/>
                    </a:lnTo>
                    <a:lnTo>
                      <a:pt x="1538" y="535"/>
                    </a:lnTo>
                    <a:lnTo>
                      <a:pt x="1522" y="506"/>
                    </a:lnTo>
                    <a:lnTo>
                      <a:pt x="1505" y="474"/>
                    </a:lnTo>
                    <a:lnTo>
                      <a:pt x="1486" y="443"/>
                    </a:lnTo>
                    <a:lnTo>
                      <a:pt x="1469" y="411"/>
                    </a:lnTo>
                    <a:lnTo>
                      <a:pt x="1450" y="378"/>
                    </a:lnTo>
                    <a:lnTo>
                      <a:pt x="1431" y="345"/>
                    </a:lnTo>
                    <a:lnTo>
                      <a:pt x="1412" y="311"/>
                    </a:lnTo>
                    <a:lnTo>
                      <a:pt x="1394" y="277"/>
                    </a:lnTo>
                    <a:lnTo>
                      <a:pt x="1376" y="244"/>
                    </a:lnTo>
                    <a:lnTo>
                      <a:pt x="1359" y="212"/>
                    </a:lnTo>
                    <a:lnTo>
                      <a:pt x="1343" y="180"/>
                    </a:lnTo>
                    <a:lnTo>
                      <a:pt x="1329" y="149"/>
                    </a:lnTo>
                    <a:lnTo>
                      <a:pt x="1314" y="119"/>
                    </a:lnTo>
                    <a:lnTo>
                      <a:pt x="1303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6" name="Freeform 166"/>
              <p:cNvSpPr>
                <a:spLocks/>
              </p:cNvSpPr>
              <p:nvPr/>
            </p:nvSpPr>
            <p:spPr bwMode="auto">
              <a:xfrm rot="1285048">
                <a:off x="6427" y="5396"/>
                <a:ext cx="1024" cy="1666"/>
              </a:xfrm>
              <a:custGeom>
                <a:avLst/>
                <a:gdLst/>
                <a:ahLst/>
                <a:cxnLst>
                  <a:cxn ang="0">
                    <a:pos x="22" y="848"/>
                  </a:cxn>
                  <a:cxn ang="0">
                    <a:pos x="98" y="721"/>
                  </a:cxn>
                  <a:cxn ang="0">
                    <a:pos x="215" y="576"/>
                  </a:cxn>
                  <a:cxn ang="0">
                    <a:pos x="353" y="426"/>
                  </a:cxn>
                  <a:cxn ang="0">
                    <a:pos x="489" y="286"/>
                  </a:cxn>
                  <a:cxn ang="0">
                    <a:pos x="606" y="167"/>
                  </a:cxn>
                  <a:cxn ang="0">
                    <a:pos x="713" y="75"/>
                  </a:cxn>
                  <a:cxn ang="0">
                    <a:pos x="819" y="17"/>
                  </a:cxn>
                  <a:cxn ang="0">
                    <a:pos x="946" y="16"/>
                  </a:cxn>
                  <a:cxn ang="0">
                    <a:pos x="944" y="148"/>
                  </a:cxn>
                  <a:cxn ang="0">
                    <a:pos x="910" y="445"/>
                  </a:cxn>
                  <a:cxn ang="0">
                    <a:pos x="782" y="857"/>
                  </a:cxn>
                  <a:cxn ang="0">
                    <a:pos x="688" y="992"/>
                  </a:cxn>
                  <a:cxn ang="0">
                    <a:pos x="583" y="1041"/>
                  </a:cxn>
                  <a:cxn ang="0">
                    <a:pos x="629" y="1093"/>
                  </a:cxn>
                  <a:cxn ang="0">
                    <a:pos x="714" y="1149"/>
                  </a:cxn>
                  <a:cxn ang="0">
                    <a:pos x="756" y="1204"/>
                  </a:cxn>
                  <a:cxn ang="0">
                    <a:pos x="750" y="1254"/>
                  </a:cxn>
                  <a:cxn ang="0">
                    <a:pos x="721" y="1309"/>
                  </a:cxn>
                  <a:cxn ang="0">
                    <a:pos x="700" y="1382"/>
                  </a:cxn>
                  <a:cxn ang="0">
                    <a:pos x="701" y="1425"/>
                  </a:cxn>
                  <a:cxn ang="0">
                    <a:pos x="739" y="1489"/>
                  </a:cxn>
                  <a:cxn ang="0">
                    <a:pos x="831" y="1564"/>
                  </a:cxn>
                  <a:cxn ang="0">
                    <a:pos x="973" y="1686"/>
                  </a:cxn>
                  <a:cxn ang="0">
                    <a:pos x="1126" y="1818"/>
                  </a:cxn>
                  <a:cxn ang="0">
                    <a:pos x="1229" y="1918"/>
                  </a:cxn>
                  <a:cxn ang="0">
                    <a:pos x="1299" y="1984"/>
                  </a:cxn>
                  <a:cxn ang="0">
                    <a:pos x="1360" y="2023"/>
                  </a:cxn>
                  <a:cxn ang="0">
                    <a:pos x="1395" y="2044"/>
                  </a:cxn>
                  <a:cxn ang="0">
                    <a:pos x="1392" y="2068"/>
                  </a:cxn>
                  <a:cxn ang="0">
                    <a:pos x="1307" y="2040"/>
                  </a:cxn>
                  <a:cxn ang="0">
                    <a:pos x="1215" y="1962"/>
                  </a:cxn>
                  <a:cxn ang="0">
                    <a:pos x="1126" y="1872"/>
                  </a:cxn>
                  <a:cxn ang="0">
                    <a:pos x="1016" y="1778"/>
                  </a:cxn>
                  <a:cxn ang="0">
                    <a:pos x="946" y="1728"/>
                  </a:cxn>
                  <a:cxn ang="0">
                    <a:pos x="894" y="1715"/>
                  </a:cxn>
                  <a:cxn ang="0">
                    <a:pos x="862" y="1769"/>
                  </a:cxn>
                  <a:cxn ang="0">
                    <a:pos x="832" y="1794"/>
                  </a:cxn>
                  <a:cxn ang="0">
                    <a:pos x="803" y="1801"/>
                  </a:cxn>
                  <a:cxn ang="0">
                    <a:pos x="790" y="1890"/>
                  </a:cxn>
                  <a:cxn ang="0">
                    <a:pos x="723" y="1898"/>
                  </a:cxn>
                  <a:cxn ang="0">
                    <a:pos x="652" y="1807"/>
                  </a:cxn>
                  <a:cxn ang="0">
                    <a:pos x="566" y="1772"/>
                  </a:cxn>
                  <a:cxn ang="0">
                    <a:pos x="482" y="1781"/>
                  </a:cxn>
                  <a:cxn ang="0">
                    <a:pos x="403" y="1741"/>
                  </a:cxn>
                  <a:cxn ang="0">
                    <a:pos x="327" y="1673"/>
                  </a:cxn>
                  <a:cxn ang="0">
                    <a:pos x="253" y="1585"/>
                  </a:cxn>
                  <a:cxn ang="0">
                    <a:pos x="196" y="1481"/>
                  </a:cxn>
                  <a:cxn ang="0">
                    <a:pos x="128" y="1255"/>
                  </a:cxn>
                  <a:cxn ang="0">
                    <a:pos x="32" y="976"/>
                  </a:cxn>
                </a:cxnLst>
                <a:rect l="0" t="0" r="r" b="b"/>
                <a:pathLst>
                  <a:path w="1404" h="2068">
                    <a:moveTo>
                      <a:pt x="0" y="923"/>
                    </a:moveTo>
                    <a:lnTo>
                      <a:pt x="3" y="900"/>
                    </a:lnTo>
                    <a:lnTo>
                      <a:pt x="10" y="875"/>
                    </a:lnTo>
                    <a:lnTo>
                      <a:pt x="22" y="848"/>
                    </a:lnTo>
                    <a:lnTo>
                      <a:pt x="36" y="818"/>
                    </a:lnTo>
                    <a:lnTo>
                      <a:pt x="53" y="787"/>
                    </a:lnTo>
                    <a:lnTo>
                      <a:pt x="73" y="754"/>
                    </a:lnTo>
                    <a:lnTo>
                      <a:pt x="98" y="721"/>
                    </a:lnTo>
                    <a:lnTo>
                      <a:pt x="124" y="685"/>
                    </a:lnTo>
                    <a:lnTo>
                      <a:pt x="153" y="649"/>
                    </a:lnTo>
                    <a:lnTo>
                      <a:pt x="181" y="613"/>
                    </a:lnTo>
                    <a:lnTo>
                      <a:pt x="215" y="576"/>
                    </a:lnTo>
                    <a:lnTo>
                      <a:pt x="248" y="538"/>
                    </a:lnTo>
                    <a:lnTo>
                      <a:pt x="282" y="501"/>
                    </a:lnTo>
                    <a:lnTo>
                      <a:pt x="317" y="463"/>
                    </a:lnTo>
                    <a:lnTo>
                      <a:pt x="353" y="426"/>
                    </a:lnTo>
                    <a:lnTo>
                      <a:pt x="389" y="390"/>
                    </a:lnTo>
                    <a:lnTo>
                      <a:pt x="425" y="354"/>
                    </a:lnTo>
                    <a:lnTo>
                      <a:pt x="458" y="319"/>
                    </a:lnTo>
                    <a:lnTo>
                      <a:pt x="489" y="286"/>
                    </a:lnTo>
                    <a:lnTo>
                      <a:pt x="520" y="253"/>
                    </a:lnTo>
                    <a:lnTo>
                      <a:pt x="550" y="223"/>
                    </a:lnTo>
                    <a:lnTo>
                      <a:pt x="579" y="194"/>
                    </a:lnTo>
                    <a:lnTo>
                      <a:pt x="606" y="167"/>
                    </a:lnTo>
                    <a:lnTo>
                      <a:pt x="633" y="141"/>
                    </a:lnTo>
                    <a:lnTo>
                      <a:pt x="661" y="116"/>
                    </a:lnTo>
                    <a:lnTo>
                      <a:pt x="687" y="95"/>
                    </a:lnTo>
                    <a:lnTo>
                      <a:pt x="713" y="75"/>
                    </a:lnTo>
                    <a:lnTo>
                      <a:pt x="739" y="56"/>
                    </a:lnTo>
                    <a:lnTo>
                      <a:pt x="766" y="42"/>
                    </a:lnTo>
                    <a:lnTo>
                      <a:pt x="792" y="27"/>
                    </a:lnTo>
                    <a:lnTo>
                      <a:pt x="819" y="17"/>
                    </a:lnTo>
                    <a:lnTo>
                      <a:pt x="848" y="8"/>
                    </a:lnTo>
                    <a:lnTo>
                      <a:pt x="895" y="0"/>
                    </a:lnTo>
                    <a:lnTo>
                      <a:pt x="927" y="3"/>
                    </a:lnTo>
                    <a:lnTo>
                      <a:pt x="946" y="16"/>
                    </a:lnTo>
                    <a:lnTo>
                      <a:pt x="954" y="37"/>
                    </a:lnTo>
                    <a:lnTo>
                      <a:pt x="954" y="67"/>
                    </a:lnTo>
                    <a:lnTo>
                      <a:pt x="950" y="103"/>
                    </a:lnTo>
                    <a:lnTo>
                      <a:pt x="944" y="148"/>
                    </a:lnTo>
                    <a:lnTo>
                      <a:pt x="940" y="197"/>
                    </a:lnTo>
                    <a:lnTo>
                      <a:pt x="934" y="262"/>
                    </a:lnTo>
                    <a:lnTo>
                      <a:pt x="924" y="345"/>
                    </a:lnTo>
                    <a:lnTo>
                      <a:pt x="910" y="445"/>
                    </a:lnTo>
                    <a:lnTo>
                      <a:pt x="888" y="551"/>
                    </a:lnTo>
                    <a:lnTo>
                      <a:pt x="861" y="659"/>
                    </a:lnTo>
                    <a:lnTo>
                      <a:pt x="825" y="764"/>
                    </a:lnTo>
                    <a:lnTo>
                      <a:pt x="782" y="857"/>
                    </a:lnTo>
                    <a:lnTo>
                      <a:pt x="728" y="933"/>
                    </a:lnTo>
                    <a:lnTo>
                      <a:pt x="718" y="949"/>
                    </a:lnTo>
                    <a:lnTo>
                      <a:pt x="705" y="969"/>
                    </a:lnTo>
                    <a:lnTo>
                      <a:pt x="688" y="992"/>
                    </a:lnTo>
                    <a:lnTo>
                      <a:pt x="669" y="1012"/>
                    </a:lnTo>
                    <a:lnTo>
                      <a:pt x="645" y="1029"/>
                    </a:lnTo>
                    <a:lnTo>
                      <a:pt x="616" y="1041"/>
                    </a:lnTo>
                    <a:lnTo>
                      <a:pt x="583" y="1041"/>
                    </a:lnTo>
                    <a:lnTo>
                      <a:pt x="543" y="1029"/>
                    </a:lnTo>
                    <a:lnTo>
                      <a:pt x="574" y="1054"/>
                    </a:lnTo>
                    <a:lnTo>
                      <a:pt x="603" y="1074"/>
                    </a:lnTo>
                    <a:lnTo>
                      <a:pt x="629" y="1093"/>
                    </a:lnTo>
                    <a:lnTo>
                      <a:pt x="654" y="1107"/>
                    </a:lnTo>
                    <a:lnTo>
                      <a:pt x="675" y="1121"/>
                    </a:lnTo>
                    <a:lnTo>
                      <a:pt x="695" y="1136"/>
                    </a:lnTo>
                    <a:lnTo>
                      <a:pt x="714" y="1149"/>
                    </a:lnTo>
                    <a:lnTo>
                      <a:pt x="731" y="1163"/>
                    </a:lnTo>
                    <a:lnTo>
                      <a:pt x="746" y="1178"/>
                    </a:lnTo>
                    <a:lnTo>
                      <a:pt x="753" y="1191"/>
                    </a:lnTo>
                    <a:lnTo>
                      <a:pt x="756" y="1204"/>
                    </a:lnTo>
                    <a:lnTo>
                      <a:pt x="756" y="1217"/>
                    </a:lnTo>
                    <a:lnTo>
                      <a:pt x="754" y="1228"/>
                    </a:lnTo>
                    <a:lnTo>
                      <a:pt x="751" y="1241"/>
                    </a:lnTo>
                    <a:lnTo>
                      <a:pt x="750" y="1254"/>
                    </a:lnTo>
                    <a:lnTo>
                      <a:pt x="750" y="1268"/>
                    </a:lnTo>
                    <a:lnTo>
                      <a:pt x="741" y="1278"/>
                    </a:lnTo>
                    <a:lnTo>
                      <a:pt x="731" y="1291"/>
                    </a:lnTo>
                    <a:lnTo>
                      <a:pt x="721" y="1309"/>
                    </a:lnTo>
                    <a:lnTo>
                      <a:pt x="711" y="1326"/>
                    </a:lnTo>
                    <a:lnTo>
                      <a:pt x="704" y="1346"/>
                    </a:lnTo>
                    <a:lnTo>
                      <a:pt x="700" y="1365"/>
                    </a:lnTo>
                    <a:lnTo>
                      <a:pt x="700" y="1382"/>
                    </a:lnTo>
                    <a:lnTo>
                      <a:pt x="705" y="1397"/>
                    </a:lnTo>
                    <a:lnTo>
                      <a:pt x="703" y="1404"/>
                    </a:lnTo>
                    <a:lnTo>
                      <a:pt x="701" y="1414"/>
                    </a:lnTo>
                    <a:lnTo>
                      <a:pt x="701" y="1425"/>
                    </a:lnTo>
                    <a:lnTo>
                      <a:pt x="704" y="1438"/>
                    </a:lnTo>
                    <a:lnTo>
                      <a:pt x="710" y="1453"/>
                    </a:lnTo>
                    <a:lnTo>
                      <a:pt x="721" y="1470"/>
                    </a:lnTo>
                    <a:lnTo>
                      <a:pt x="739" y="1489"/>
                    </a:lnTo>
                    <a:lnTo>
                      <a:pt x="763" y="1509"/>
                    </a:lnTo>
                    <a:lnTo>
                      <a:pt x="780" y="1522"/>
                    </a:lnTo>
                    <a:lnTo>
                      <a:pt x="803" y="1541"/>
                    </a:lnTo>
                    <a:lnTo>
                      <a:pt x="831" y="1564"/>
                    </a:lnTo>
                    <a:lnTo>
                      <a:pt x="862" y="1591"/>
                    </a:lnTo>
                    <a:lnTo>
                      <a:pt x="898" y="1621"/>
                    </a:lnTo>
                    <a:lnTo>
                      <a:pt x="936" y="1653"/>
                    </a:lnTo>
                    <a:lnTo>
                      <a:pt x="973" y="1686"/>
                    </a:lnTo>
                    <a:lnTo>
                      <a:pt x="1014" y="1719"/>
                    </a:lnTo>
                    <a:lnTo>
                      <a:pt x="1052" y="1754"/>
                    </a:lnTo>
                    <a:lnTo>
                      <a:pt x="1090" y="1787"/>
                    </a:lnTo>
                    <a:lnTo>
                      <a:pt x="1126" y="1818"/>
                    </a:lnTo>
                    <a:lnTo>
                      <a:pt x="1157" y="1849"/>
                    </a:lnTo>
                    <a:lnTo>
                      <a:pt x="1186" y="1876"/>
                    </a:lnTo>
                    <a:lnTo>
                      <a:pt x="1211" y="1899"/>
                    </a:lnTo>
                    <a:lnTo>
                      <a:pt x="1229" y="1918"/>
                    </a:lnTo>
                    <a:lnTo>
                      <a:pt x="1242" y="1931"/>
                    </a:lnTo>
                    <a:lnTo>
                      <a:pt x="1261" y="1951"/>
                    </a:lnTo>
                    <a:lnTo>
                      <a:pt x="1280" y="1968"/>
                    </a:lnTo>
                    <a:lnTo>
                      <a:pt x="1299" y="1984"/>
                    </a:lnTo>
                    <a:lnTo>
                      <a:pt x="1317" y="1997"/>
                    </a:lnTo>
                    <a:lnTo>
                      <a:pt x="1333" y="2008"/>
                    </a:lnTo>
                    <a:lnTo>
                      <a:pt x="1349" y="2017"/>
                    </a:lnTo>
                    <a:lnTo>
                      <a:pt x="1360" y="2023"/>
                    </a:lnTo>
                    <a:lnTo>
                      <a:pt x="1369" y="2027"/>
                    </a:lnTo>
                    <a:lnTo>
                      <a:pt x="1378" y="2032"/>
                    </a:lnTo>
                    <a:lnTo>
                      <a:pt x="1386" y="2037"/>
                    </a:lnTo>
                    <a:lnTo>
                      <a:pt x="1395" y="2044"/>
                    </a:lnTo>
                    <a:lnTo>
                      <a:pt x="1401" y="2052"/>
                    </a:lnTo>
                    <a:lnTo>
                      <a:pt x="1404" y="2057"/>
                    </a:lnTo>
                    <a:lnTo>
                      <a:pt x="1401" y="2063"/>
                    </a:lnTo>
                    <a:lnTo>
                      <a:pt x="1392" y="2068"/>
                    </a:lnTo>
                    <a:lnTo>
                      <a:pt x="1375" y="2068"/>
                    </a:lnTo>
                    <a:lnTo>
                      <a:pt x="1353" y="2063"/>
                    </a:lnTo>
                    <a:lnTo>
                      <a:pt x="1330" y="2053"/>
                    </a:lnTo>
                    <a:lnTo>
                      <a:pt x="1307" y="2040"/>
                    </a:lnTo>
                    <a:lnTo>
                      <a:pt x="1283" y="2023"/>
                    </a:lnTo>
                    <a:lnTo>
                      <a:pt x="1258" y="2004"/>
                    </a:lnTo>
                    <a:lnTo>
                      <a:pt x="1237" y="1984"/>
                    </a:lnTo>
                    <a:lnTo>
                      <a:pt x="1215" y="1962"/>
                    </a:lnTo>
                    <a:lnTo>
                      <a:pt x="1196" y="1942"/>
                    </a:lnTo>
                    <a:lnTo>
                      <a:pt x="1176" y="1921"/>
                    </a:lnTo>
                    <a:lnTo>
                      <a:pt x="1153" y="1898"/>
                    </a:lnTo>
                    <a:lnTo>
                      <a:pt x="1126" y="1872"/>
                    </a:lnTo>
                    <a:lnTo>
                      <a:pt x="1097" y="1846"/>
                    </a:lnTo>
                    <a:lnTo>
                      <a:pt x="1068" y="1821"/>
                    </a:lnTo>
                    <a:lnTo>
                      <a:pt x="1041" y="1798"/>
                    </a:lnTo>
                    <a:lnTo>
                      <a:pt x="1016" y="1778"/>
                    </a:lnTo>
                    <a:lnTo>
                      <a:pt x="996" y="1762"/>
                    </a:lnTo>
                    <a:lnTo>
                      <a:pt x="979" y="1749"/>
                    </a:lnTo>
                    <a:lnTo>
                      <a:pt x="962" y="1738"/>
                    </a:lnTo>
                    <a:lnTo>
                      <a:pt x="946" y="1728"/>
                    </a:lnTo>
                    <a:lnTo>
                      <a:pt x="931" y="1721"/>
                    </a:lnTo>
                    <a:lnTo>
                      <a:pt x="918" y="1716"/>
                    </a:lnTo>
                    <a:lnTo>
                      <a:pt x="906" y="1713"/>
                    </a:lnTo>
                    <a:lnTo>
                      <a:pt x="894" y="1715"/>
                    </a:lnTo>
                    <a:lnTo>
                      <a:pt x="884" y="1721"/>
                    </a:lnTo>
                    <a:lnTo>
                      <a:pt x="871" y="1736"/>
                    </a:lnTo>
                    <a:lnTo>
                      <a:pt x="865" y="1754"/>
                    </a:lnTo>
                    <a:lnTo>
                      <a:pt x="862" y="1769"/>
                    </a:lnTo>
                    <a:lnTo>
                      <a:pt x="854" y="1782"/>
                    </a:lnTo>
                    <a:lnTo>
                      <a:pt x="848" y="1788"/>
                    </a:lnTo>
                    <a:lnTo>
                      <a:pt x="841" y="1791"/>
                    </a:lnTo>
                    <a:lnTo>
                      <a:pt x="832" y="1794"/>
                    </a:lnTo>
                    <a:lnTo>
                      <a:pt x="825" y="1795"/>
                    </a:lnTo>
                    <a:lnTo>
                      <a:pt x="816" y="1797"/>
                    </a:lnTo>
                    <a:lnTo>
                      <a:pt x="809" y="1798"/>
                    </a:lnTo>
                    <a:lnTo>
                      <a:pt x="803" y="1801"/>
                    </a:lnTo>
                    <a:lnTo>
                      <a:pt x="798" y="1805"/>
                    </a:lnTo>
                    <a:lnTo>
                      <a:pt x="793" y="1826"/>
                    </a:lnTo>
                    <a:lnTo>
                      <a:pt x="793" y="1857"/>
                    </a:lnTo>
                    <a:lnTo>
                      <a:pt x="790" y="1890"/>
                    </a:lnTo>
                    <a:lnTo>
                      <a:pt x="780" y="1913"/>
                    </a:lnTo>
                    <a:lnTo>
                      <a:pt x="762" y="1919"/>
                    </a:lnTo>
                    <a:lnTo>
                      <a:pt x="741" y="1913"/>
                    </a:lnTo>
                    <a:lnTo>
                      <a:pt x="723" y="1898"/>
                    </a:lnTo>
                    <a:lnTo>
                      <a:pt x="704" y="1876"/>
                    </a:lnTo>
                    <a:lnTo>
                      <a:pt x="687" y="1852"/>
                    </a:lnTo>
                    <a:lnTo>
                      <a:pt x="669" y="1827"/>
                    </a:lnTo>
                    <a:lnTo>
                      <a:pt x="652" y="1807"/>
                    </a:lnTo>
                    <a:lnTo>
                      <a:pt x="638" y="1792"/>
                    </a:lnTo>
                    <a:lnTo>
                      <a:pt x="610" y="1778"/>
                    </a:lnTo>
                    <a:lnTo>
                      <a:pt x="587" y="1772"/>
                    </a:lnTo>
                    <a:lnTo>
                      <a:pt x="566" y="1772"/>
                    </a:lnTo>
                    <a:lnTo>
                      <a:pt x="547" y="1775"/>
                    </a:lnTo>
                    <a:lnTo>
                      <a:pt x="527" y="1780"/>
                    </a:lnTo>
                    <a:lnTo>
                      <a:pt x="505" y="1782"/>
                    </a:lnTo>
                    <a:lnTo>
                      <a:pt x="482" y="1781"/>
                    </a:lnTo>
                    <a:lnTo>
                      <a:pt x="453" y="1771"/>
                    </a:lnTo>
                    <a:lnTo>
                      <a:pt x="438" y="1762"/>
                    </a:lnTo>
                    <a:lnTo>
                      <a:pt x="420" y="1752"/>
                    </a:lnTo>
                    <a:lnTo>
                      <a:pt x="403" y="1741"/>
                    </a:lnTo>
                    <a:lnTo>
                      <a:pt x="384" y="1726"/>
                    </a:lnTo>
                    <a:lnTo>
                      <a:pt x="366" y="1710"/>
                    </a:lnTo>
                    <a:lnTo>
                      <a:pt x="346" y="1693"/>
                    </a:lnTo>
                    <a:lnTo>
                      <a:pt x="327" y="1673"/>
                    </a:lnTo>
                    <a:lnTo>
                      <a:pt x="308" y="1653"/>
                    </a:lnTo>
                    <a:lnTo>
                      <a:pt x="289" y="1631"/>
                    </a:lnTo>
                    <a:lnTo>
                      <a:pt x="271" y="1608"/>
                    </a:lnTo>
                    <a:lnTo>
                      <a:pt x="253" y="1585"/>
                    </a:lnTo>
                    <a:lnTo>
                      <a:pt x="238" y="1559"/>
                    </a:lnTo>
                    <a:lnTo>
                      <a:pt x="222" y="1535"/>
                    </a:lnTo>
                    <a:lnTo>
                      <a:pt x="209" y="1507"/>
                    </a:lnTo>
                    <a:lnTo>
                      <a:pt x="196" y="1481"/>
                    </a:lnTo>
                    <a:lnTo>
                      <a:pt x="186" y="1454"/>
                    </a:lnTo>
                    <a:lnTo>
                      <a:pt x="167" y="1395"/>
                    </a:lnTo>
                    <a:lnTo>
                      <a:pt x="148" y="1327"/>
                    </a:lnTo>
                    <a:lnTo>
                      <a:pt x="128" y="1255"/>
                    </a:lnTo>
                    <a:lnTo>
                      <a:pt x="108" y="1181"/>
                    </a:lnTo>
                    <a:lnTo>
                      <a:pt x="85" y="1107"/>
                    </a:lnTo>
                    <a:lnTo>
                      <a:pt x="59" y="1038"/>
                    </a:lnTo>
                    <a:lnTo>
                      <a:pt x="32" y="976"/>
                    </a:lnTo>
                    <a:lnTo>
                      <a:pt x="0" y="9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7" name="Freeform 167"/>
              <p:cNvSpPr>
                <a:spLocks/>
              </p:cNvSpPr>
              <p:nvPr/>
            </p:nvSpPr>
            <p:spPr bwMode="auto">
              <a:xfrm rot="1285048">
                <a:off x="6504" y="5377"/>
                <a:ext cx="192" cy="520"/>
              </a:xfrm>
              <a:custGeom>
                <a:avLst/>
                <a:gdLst/>
                <a:ahLst/>
                <a:cxnLst>
                  <a:cxn ang="0">
                    <a:pos x="0" y="646"/>
                  </a:cxn>
                  <a:cxn ang="0">
                    <a:pos x="1" y="626"/>
                  </a:cxn>
                  <a:cxn ang="0">
                    <a:pos x="5" y="597"/>
                  </a:cxn>
                  <a:cxn ang="0">
                    <a:pos x="13" y="564"/>
                  </a:cxn>
                  <a:cxn ang="0">
                    <a:pos x="21" y="525"/>
                  </a:cxn>
                  <a:cxn ang="0">
                    <a:pos x="31" y="483"/>
                  </a:cxn>
                  <a:cxn ang="0">
                    <a:pos x="44" y="437"/>
                  </a:cxn>
                  <a:cxn ang="0">
                    <a:pos x="59" y="390"/>
                  </a:cxn>
                  <a:cxn ang="0">
                    <a:pos x="75" y="341"/>
                  </a:cxn>
                  <a:cxn ang="0">
                    <a:pos x="93" y="292"/>
                  </a:cxn>
                  <a:cxn ang="0">
                    <a:pos x="113" y="243"/>
                  </a:cxn>
                  <a:cxn ang="0">
                    <a:pos x="134" y="197"/>
                  </a:cxn>
                  <a:cxn ang="0">
                    <a:pos x="157" y="152"/>
                  </a:cxn>
                  <a:cxn ang="0">
                    <a:pos x="181" y="113"/>
                  </a:cxn>
                  <a:cxn ang="0">
                    <a:pos x="207" y="77"/>
                  </a:cxn>
                  <a:cxn ang="0">
                    <a:pos x="234" y="47"/>
                  </a:cxn>
                  <a:cxn ang="0">
                    <a:pos x="262" y="24"/>
                  </a:cxn>
                  <a:cxn ang="0">
                    <a:pos x="263" y="15"/>
                  </a:cxn>
                  <a:cxn ang="0">
                    <a:pos x="262" y="8"/>
                  </a:cxn>
                  <a:cxn ang="0">
                    <a:pos x="257" y="4"/>
                  </a:cxn>
                  <a:cxn ang="0">
                    <a:pos x="252" y="0"/>
                  </a:cxn>
                  <a:cxn ang="0">
                    <a:pos x="244" y="0"/>
                  </a:cxn>
                  <a:cxn ang="0">
                    <a:pos x="236" y="3"/>
                  </a:cxn>
                  <a:cxn ang="0">
                    <a:pos x="226" y="10"/>
                  </a:cxn>
                  <a:cxn ang="0">
                    <a:pos x="214" y="20"/>
                  </a:cxn>
                  <a:cxn ang="0">
                    <a:pos x="197" y="46"/>
                  </a:cxn>
                  <a:cxn ang="0">
                    <a:pos x="168" y="98"/>
                  </a:cxn>
                  <a:cxn ang="0">
                    <a:pos x="135" y="167"/>
                  </a:cxn>
                  <a:cxn ang="0">
                    <a:pos x="99" y="252"/>
                  </a:cxn>
                  <a:cxn ang="0">
                    <a:pos x="63" y="347"/>
                  </a:cxn>
                  <a:cxn ang="0">
                    <a:pos x="33" y="447"/>
                  </a:cxn>
                  <a:cxn ang="0">
                    <a:pos x="11" y="548"/>
                  </a:cxn>
                  <a:cxn ang="0">
                    <a:pos x="0" y="646"/>
                  </a:cxn>
                </a:cxnLst>
                <a:rect l="0" t="0" r="r" b="b"/>
                <a:pathLst>
                  <a:path w="263" h="646">
                    <a:moveTo>
                      <a:pt x="0" y="646"/>
                    </a:moveTo>
                    <a:lnTo>
                      <a:pt x="1" y="626"/>
                    </a:lnTo>
                    <a:lnTo>
                      <a:pt x="5" y="597"/>
                    </a:lnTo>
                    <a:lnTo>
                      <a:pt x="13" y="564"/>
                    </a:lnTo>
                    <a:lnTo>
                      <a:pt x="21" y="525"/>
                    </a:lnTo>
                    <a:lnTo>
                      <a:pt x="31" y="483"/>
                    </a:lnTo>
                    <a:lnTo>
                      <a:pt x="44" y="437"/>
                    </a:lnTo>
                    <a:lnTo>
                      <a:pt x="59" y="390"/>
                    </a:lnTo>
                    <a:lnTo>
                      <a:pt x="75" y="341"/>
                    </a:lnTo>
                    <a:lnTo>
                      <a:pt x="93" y="292"/>
                    </a:lnTo>
                    <a:lnTo>
                      <a:pt x="113" y="243"/>
                    </a:lnTo>
                    <a:lnTo>
                      <a:pt x="134" y="197"/>
                    </a:lnTo>
                    <a:lnTo>
                      <a:pt x="157" y="152"/>
                    </a:lnTo>
                    <a:lnTo>
                      <a:pt x="181" y="113"/>
                    </a:lnTo>
                    <a:lnTo>
                      <a:pt x="207" y="77"/>
                    </a:lnTo>
                    <a:lnTo>
                      <a:pt x="234" y="47"/>
                    </a:lnTo>
                    <a:lnTo>
                      <a:pt x="262" y="24"/>
                    </a:lnTo>
                    <a:lnTo>
                      <a:pt x="263" y="15"/>
                    </a:lnTo>
                    <a:lnTo>
                      <a:pt x="262" y="8"/>
                    </a:lnTo>
                    <a:lnTo>
                      <a:pt x="257" y="4"/>
                    </a:lnTo>
                    <a:lnTo>
                      <a:pt x="252" y="0"/>
                    </a:lnTo>
                    <a:lnTo>
                      <a:pt x="244" y="0"/>
                    </a:lnTo>
                    <a:lnTo>
                      <a:pt x="236" y="3"/>
                    </a:lnTo>
                    <a:lnTo>
                      <a:pt x="226" y="10"/>
                    </a:lnTo>
                    <a:lnTo>
                      <a:pt x="214" y="20"/>
                    </a:lnTo>
                    <a:lnTo>
                      <a:pt x="197" y="46"/>
                    </a:lnTo>
                    <a:lnTo>
                      <a:pt x="168" y="98"/>
                    </a:lnTo>
                    <a:lnTo>
                      <a:pt x="135" y="167"/>
                    </a:lnTo>
                    <a:lnTo>
                      <a:pt x="99" y="252"/>
                    </a:lnTo>
                    <a:lnTo>
                      <a:pt x="63" y="347"/>
                    </a:lnTo>
                    <a:lnTo>
                      <a:pt x="33" y="447"/>
                    </a:lnTo>
                    <a:lnTo>
                      <a:pt x="11" y="548"/>
                    </a:lnTo>
                    <a:lnTo>
                      <a:pt x="0" y="6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8" name="Freeform 168"/>
              <p:cNvSpPr>
                <a:spLocks/>
              </p:cNvSpPr>
              <p:nvPr/>
            </p:nvSpPr>
            <p:spPr bwMode="auto">
              <a:xfrm rot="1285048">
                <a:off x="5653" y="5643"/>
                <a:ext cx="322" cy="163"/>
              </a:xfrm>
              <a:custGeom>
                <a:avLst/>
                <a:gdLst/>
                <a:ahLst/>
                <a:cxnLst>
                  <a:cxn ang="0">
                    <a:pos x="29" y="193"/>
                  </a:cxn>
                  <a:cxn ang="0">
                    <a:pos x="39" y="199"/>
                  </a:cxn>
                  <a:cxn ang="0">
                    <a:pos x="55" y="202"/>
                  </a:cxn>
                  <a:cxn ang="0">
                    <a:pos x="72" y="203"/>
                  </a:cxn>
                  <a:cxn ang="0">
                    <a:pos x="94" y="203"/>
                  </a:cxn>
                  <a:cxn ang="0">
                    <a:pos x="114" y="200"/>
                  </a:cxn>
                  <a:cxn ang="0">
                    <a:pos x="135" y="196"/>
                  </a:cxn>
                  <a:cxn ang="0">
                    <a:pos x="156" y="190"/>
                  </a:cxn>
                  <a:cxn ang="0">
                    <a:pos x="174" y="182"/>
                  </a:cxn>
                  <a:cxn ang="0">
                    <a:pos x="184" y="177"/>
                  </a:cxn>
                  <a:cxn ang="0">
                    <a:pos x="196" y="170"/>
                  </a:cxn>
                  <a:cxn ang="0">
                    <a:pos x="212" y="163"/>
                  </a:cxn>
                  <a:cxn ang="0">
                    <a:pos x="227" y="156"/>
                  </a:cxn>
                  <a:cxn ang="0">
                    <a:pos x="246" y="147"/>
                  </a:cxn>
                  <a:cxn ang="0">
                    <a:pos x="265" y="138"/>
                  </a:cxn>
                  <a:cxn ang="0">
                    <a:pos x="285" y="130"/>
                  </a:cxn>
                  <a:cxn ang="0">
                    <a:pos x="305" y="121"/>
                  </a:cxn>
                  <a:cxn ang="0">
                    <a:pos x="325" y="111"/>
                  </a:cxn>
                  <a:cxn ang="0">
                    <a:pos x="346" y="104"/>
                  </a:cxn>
                  <a:cxn ang="0">
                    <a:pos x="363" y="95"/>
                  </a:cxn>
                  <a:cxn ang="0">
                    <a:pos x="380" y="88"/>
                  </a:cxn>
                  <a:cxn ang="0">
                    <a:pos x="394" y="81"/>
                  </a:cxn>
                  <a:cxn ang="0">
                    <a:pos x="407" y="77"/>
                  </a:cxn>
                  <a:cxn ang="0">
                    <a:pos x="418" y="72"/>
                  </a:cxn>
                  <a:cxn ang="0">
                    <a:pos x="423" y="69"/>
                  </a:cxn>
                  <a:cxn ang="0">
                    <a:pos x="439" y="56"/>
                  </a:cxn>
                  <a:cxn ang="0">
                    <a:pos x="441" y="38"/>
                  </a:cxn>
                  <a:cxn ang="0">
                    <a:pos x="430" y="19"/>
                  </a:cxn>
                  <a:cxn ang="0">
                    <a:pos x="416" y="2"/>
                  </a:cxn>
                  <a:cxn ang="0">
                    <a:pos x="409" y="0"/>
                  </a:cxn>
                  <a:cxn ang="0">
                    <a:pos x="400" y="0"/>
                  </a:cxn>
                  <a:cxn ang="0">
                    <a:pos x="387" y="2"/>
                  </a:cxn>
                  <a:cxn ang="0">
                    <a:pos x="374" y="5"/>
                  </a:cxn>
                  <a:cxn ang="0">
                    <a:pos x="360" y="9"/>
                  </a:cxn>
                  <a:cxn ang="0">
                    <a:pos x="344" y="15"/>
                  </a:cxn>
                  <a:cxn ang="0">
                    <a:pos x="327" y="22"/>
                  </a:cxn>
                  <a:cxn ang="0">
                    <a:pos x="311" y="28"/>
                  </a:cxn>
                  <a:cxn ang="0">
                    <a:pos x="304" y="29"/>
                  </a:cxn>
                  <a:cxn ang="0">
                    <a:pos x="292" y="33"/>
                  </a:cxn>
                  <a:cxn ang="0">
                    <a:pos x="276" y="39"/>
                  </a:cxn>
                  <a:cxn ang="0">
                    <a:pos x="258" y="45"/>
                  </a:cxn>
                  <a:cxn ang="0">
                    <a:pos x="236" y="52"/>
                  </a:cxn>
                  <a:cxn ang="0">
                    <a:pos x="213" y="61"/>
                  </a:cxn>
                  <a:cxn ang="0">
                    <a:pos x="189" y="69"/>
                  </a:cxn>
                  <a:cxn ang="0">
                    <a:pos x="163" y="78"/>
                  </a:cxn>
                  <a:cxn ang="0">
                    <a:pos x="138" y="87"/>
                  </a:cxn>
                  <a:cxn ang="0">
                    <a:pos x="112" y="95"/>
                  </a:cxn>
                  <a:cxn ang="0">
                    <a:pos x="89" y="104"/>
                  </a:cxn>
                  <a:cxn ang="0">
                    <a:pos x="69" y="111"/>
                  </a:cxn>
                  <a:cxn ang="0">
                    <a:pos x="50" y="117"/>
                  </a:cxn>
                  <a:cxn ang="0">
                    <a:pos x="35" y="123"/>
                  </a:cxn>
                  <a:cxn ang="0">
                    <a:pos x="23" y="127"/>
                  </a:cxn>
                  <a:cxn ang="0">
                    <a:pos x="17" y="128"/>
                  </a:cxn>
                  <a:cxn ang="0">
                    <a:pos x="4" y="137"/>
                  </a:cxn>
                  <a:cxn ang="0">
                    <a:pos x="0" y="150"/>
                  </a:cxn>
                  <a:cxn ang="0">
                    <a:pos x="9" y="169"/>
                  </a:cxn>
                  <a:cxn ang="0">
                    <a:pos x="29" y="193"/>
                  </a:cxn>
                </a:cxnLst>
                <a:rect l="0" t="0" r="r" b="b"/>
                <a:pathLst>
                  <a:path w="441" h="203">
                    <a:moveTo>
                      <a:pt x="29" y="193"/>
                    </a:moveTo>
                    <a:lnTo>
                      <a:pt x="39" y="199"/>
                    </a:lnTo>
                    <a:lnTo>
                      <a:pt x="55" y="202"/>
                    </a:lnTo>
                    <a:lnTo>
                      <a:pt x="72" y="203"/>
                    </a:lnTo>
                    <a:lnTo>
                      <a:pt x="94" y="203"/>
                    </a:lnTo>
                    <a:lnTo>
                      <a:pt x="114" y="200"/>
                    </a:lnTo>
                    <a:lnTo>
                      <a:pt x="135" y="196"/>
                    </a:lnTo>
                    <a:lnTo>
                      <a:pt x="156" y="190"/>
                    </a:lnTo>
                    <a:lnTo>
                      <a:pt x="174" y="182"/>
                    </a:lnTo>
                    <a:lnTo>
                      <a:pt x="184" y="177"/>
                    </a:lnTo>
                    <a:lnTo>
                      <a:pt x="196" y="170"/>
                    </a:lnTo>
                    <a:lnTo>
                      <a:pt x="212" y="163"/>
                    </a:lnTo>
                    <a:lnTo>
                      <a:pt x="227" y="156"/>
                    </a:lnTo>
                    <a:lnTo>
                      <a:pt x="246" y="147"/>
                    </a:lnTo>
                    <a:lnTo>
                      <a:pt x="265" y="138"/>
                    </a:lnTo>
                    <a:lnTo>
                      <a:pt x="285" y="130"/>
                    </a:lnTo>
                    <a:lnTo>
                      <a:pt x="305" y="121"/>
                    </a:lnTo>
                    <a:lnTo>
                      <a:pt x="325" y="111"/>
                    </a:lnTo>
                    <a:lnTo>
                      <a:pt x="346" y="104"/>
                    </a:lnTo>
                    <a:lnTo>
                      <a:pt x="363" y="95"/>
                    </a:lnTo>
                    <a:lnTo>
                      <a:pt x="380" y="88"/>
                    </a:lnTo>
                    <a:lnTo>
                      <a:pt x="394" y="81"/>
                    </a:lnTo>
                    <a:lnTo>
                      <a:pt x="407" y="77"/>
                    </a:lnTo>
                    <a:lnTo>
                      <a:pt x="418" y="72"/>
                    </a:lnTo>
                    <a:lnTo>
                      <a:pt x="423" y="69"/>
                    </a:lnTo>
                    <a:lnTo>
                      <a:pt x="439" y="56"/>
                    </a:lnTo>
                    <a:lnTo>
                      <a:pt x="441" y="38"/>
                    </a:lnTo>
                    <a:lnTo>
                      <a:pt x="430" y="19"/>
                    </a:lnTo>
                    <a:lnTo>
                      <a:pt x="416" y="2"/>
                    </a:lnTo>
                    <a:lnTo>
                      <a:pt x="409" y="0"/>
                    </a:lnTo>
                    <a:lnTo>
                      <a:pt x="400" y="0"/>
                    </a:lnTo>
                    <a:lnTo>
                      <a:pt x="387" y="2"/>
                    </a:lnTo>
                    <a:lnTo>
                      <a:pt x="374" y="5"/>
                    </a:lnTo>
                    <a:lnTo>
                      <a:pt x="360" y="9"/>
                    </a:lnTo>
                    <a:lnTo>
                      <a:pt x="344" y="15"/>
                    </a:lnTo>
                    <a:lnTo>
                      <a:pt x="327" y="22"/>
                    </a:lnTo>
                    <a:lnTo>
                      <a:pt x="311" y="28"/>
                    </a:lnTo>
                    <a:lnTo>
                      <a:pt x="304" y="29"/>
                    </a:lnTo>
                    <a:lnTo>
                      <a:pt x="292" y="33"/>
                    </a:lnTo>
                    <a:lnTo>
                      <a:pt x="276" y="39"/>
                    </a:lnTo>
                    <a:lnTo>
                      <a:pt x="258" y="45"/>
                    </a:lnTo>
                    <a:lnTo>
                      <a:pt x="236" y="52"/>
                    </a:lnTo>
                    <a:lnTo>
                      <a:pt x="213" y="61"/>
                    </a:lnTo>
                    <a:lnTo>
                      <a:pt x="189" y="69"/>
                    </a:lnTo>
                    <a:lnTo>
                      <a:pt x="163" y="78"/>
                    </a:lnTo>
                    <a:lnTo>
                      <a:pt x="138" y="87"/>
                    </a:lnTo>
                    <a:lnTo>
                      <a:pt x="112" y="95"/>
                    </a:lnTo>
                    <a:lnTo>
                      <a:pt x="89" y="104"/>
                    </a:lnTo>
                    <a:lnTo>
                      <a:pt x="69" y="111"/>
                    </a:lnTo>
                    <a:lnTo>
                      <a:pt x="50" y="117"/>
                    </a:lnTo>
                    <a:lnTo>
                      <a:pt x="35" y="123"/>
                    </a:lnTo>
                    <a:lnTo>
                      <a:pt x="23" y="127"/>
                    </a:lnTo>
                    <a:lnTo>
                      <a:pt x="17" y="128"/>
                    </a:lnTo>
                    <a:lnTo>
                      <a:pt x="4" y="137"/>
                    </a:lnTo>
                    <a:lnTo>
                      <a:pt x="0" y="150"/>
                    </a:lnTo>
                    <a:lnTo>
                      <a:pt x="9" y="169"/>
                    </a:lnTo>
                    <a:lnTo>
                      <a:pt x="29" y="193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9" name="Freeform 169"/>
              <p:cNvSpPr>
                <a:spLocks/>
              </p:cNvSpPr>
              <p:nvPr/>
            </p:nvSpPr>
            <p:spPr bwMode="auto">
              <a:xfrm rot="1285048">
                <a:off x="5952" y="6017"/>
                <a:ext cx="98" cy="1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6" y="9"/>
                  </a:cxn>
                  <a:cxn ang="0">
                    <a:pos x="69" y="26"/>
                  </a:cxn>
                  <a:cxn ang="0">
                    <a:pos x="57" y="46"/>
                  </a:cxn>
                  <a:cxn ang="0">
                    <a:pos x="46" y="69"/>
                  </a:cxn>
                  <a:cxn ang="0">
                    <a:pos x="33" y="92"/>
                  </a:cxn>
                  <a:cxn ang="0">
                    <a:pos x="20" y="114"/>
                  </a:cxn>
                  <a:cxn ang="0">
                    <a:pos x="8" y="130"/>
                  </a:cxn>
                  <a:cxn ang="0">
                    <a:pos x="0" y="138"/>
                  </a:cxn>
                  <a:cxn ang="0">
                    <a:pos x="13" y="140"/>
                  </a:cxn>
                  <a:cxn ang="0">
                    <a:pos x="31" y="143"/>
                  </a:cxn>
                  <a:cxn ang="0">
                    <a:pos x="52" y="147"/>
                  </a:cxn>
                  <a:cxn ang="0">
                    <a:pos x="73" y="151"/>
                  </a:cxn>
                  <a:cxn ang="0">
                    <a:pos x="93" y="153"/>
                  </a:cxn>
                  <a:cxn ang="0">
                    <a:pos x="111" y="154"/>
                  </a:cxn>
                  <a:cxn ang="0">
                    <a:pos x="125" y="151"/>
                  </a:cxn>
                  <a:cxn ang="0">
                    <a:pos x="132" y="144"/>
                  </a:cxn>
                  <a:cxn ang="0">
                    <a:pos x="134" y="133"/>
                  </a:cxn>
                  <a:cxn ang="0">
                    <a:pos x="129" y="114"/>
                  </a:cxn>
                  <a:cxn ang="0">
                    <a:pos x="122" y="92"/>
                  </a:cxn>
                  <a:cxn ang="0">
                    <a:pos x="113" y="69"/>
                  </a:cxn>
                  <a:cxn ang="0">
                    <a:pos x="103" y="46"/>
                  </a:cxn>
                  <a:cxn ang="0">
                    <a:pos x="93" y="26"/>
                  </a:cxn>
                  <a:cxn ang="0">
                    <a:pos x="85" y="10"/>
                  </a:cxn>
                  <a:cxn ang="0">
                    <a:pos x="80" y="0"/>
                  </a:cxn>
                </a:cxnLst>
                <a:rect l="0" t="0" r="r" b="b"/>
                <a:pathLst>
                  <a:path w="134" h="154">
                    <a:moveTo>
                      <a:pt x="80" y="0"/>
                    </a:moveTo>
                    <a:lnTo>
                      <a:pt x="76" y="9"/>
                    </a:lnTo>
                    <a:lnTo>
                      <a:pt x="69" y="26"/>
                    </a:lnTo>
                    <a:lnTo>
                      <a:pt x="57" y="46"/>
                    </a:lnTo>
                    <a:lnTo>
                      <a:pt x="46" y="69"/>
                    </a:lnTo>
                    <a:lnTo>
                      <a:pt x="33" y="92"/>
                    </a:lnTo>
                    <a:lnTo>
                      <a:pt x="20" y="114"/>
                    </a:lnTo>
                    <a:lnTo>
                      <a:pt x="8" y="130"/>
                    </a:lnTo>
                    <a:lnTo>
                      <a:pt x="0" y="138"/>
                    </a:lnTo>
                    <a:lnTo>
                      <a:pt x="13" y="140"/>
                    </a:lnTo>
                    <a:lnTo>
                      <a:pt x="31" y="143"/>
                    </a:lnTo>
                    <a:lnTo>
                      <a:pt x="52" y="147"/>
                    </a:lnTo>
                    <a:lnTo>
                      <a:pt x="73" y="151"/>
                    </a:lnTo>
                    <a:lnTo>
                      <a:pt x="93" y="153"/>
                    </a:lnTo>
                    <a:lnTo>
                      <a:pt x="111" y="154"/>
                    </a:lnTo>
                    <a:lnTo>
                      <a:pt x="125" y="151"/>
                    </a:lnTo>
                    <a:lnTo>
                      <a:pt x="132" y="144"/>
                    </a:lnTo>
                    <a:lnTo>
                      <a:pt x="134" y="133"/>
                    </a:lnTo>
                    <a:lnTo>
                      <a:pt x="129" y="114"/>
                    </a:lnTo>
                    <a:lnTo>
                      <a:pt x="122" y="92"/>
                    </a:lnTo>
                    <a:lnTo>
                      <a:pt x="113" y="69"/>
                    </a:lnTo>
                    <a:lnTo>
                      <a:pt x="103" y="46"/>
                    </a:lnTo>
                    <a:lnTo>
                      <a:pt x="93" y="26"/>
                    </a:lnTo>
                    <a:lnTo>
                      <a:pt x="85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0" name="Freeform 170"/>
              <p:cNvSpPr>
                <a:spLocks/>
              </p:cNvSpPr>
              <p:nvPr/>
            </p:nvSpPr>
            <p:spPr bwMode="auto">
              <a:xfrm rot="1285048">
                <a:off x="6017" y="5763"/>
                <a:ext cx="294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9"/>
                  </a:cxn>
                  <a:cxn ang="0">
                    <a:pos x="23" y="23"/>
                  </a:cxn>
                  <a:cxn ang="0">
                    <a:pos x="39" y="40"/>
                  </a:cxn>
                  <a:cxn ang="0">
                    <a:pos x="56" y="59"/>
                  </a:cxn>
                  <a:cxn ang="0">
                    <a:pos x="70" y="79"/>
                  </a:cxn>
                  <a:cxn ang="0">
                    <a:pos x="85" y="96"/>
                  </a:cxn>
                  <a:cxn ang="0">
                    <a:pos x="93" y="112"/>
                  </a:cxn>
                  <a:cxn ang="0">
                    <a:pos x="96" y="124"/>
                  </a:cxn>
                  <a:cxn ang="0">
                    <a:pos x="115" y="124"/>
                  </a:cxn>
                  <a:cxn ang="0">
                    <a:pos x="135" y="124"/>
                  </a:cxn>
                  <a:cxn ang="0">
                    <a:pos x="155" y="122"/>
                  </a:cxn>
                  <a:cxn ang="0">
                    <a:pos x="175" y="122"/>
                  </a:cxn>
                  <a:cxn ang="0">
                    <a:pos x="194" y="122"/>
                  </a:cxn>
                  <a:cxn ang="0">
                    <a:pos x="211" y="122"/>
                  </a:cxn>
                  <a:cxn ang="0">
                    <a:pos x="227" y="122"/>
                  </a:cxn>
                  <a:cxn ang="0">
                    <a:pos x="240" y="122"/>
                  </a:cxn>
                  <a:cxn ang="0">
                    <a:pos x="257" y="119"/>
                  </a:cxn>
                  <a:cxn ang="0">
                    <a:pos x="280" y="115"/>
                  </a:cxn>
                  <a:cxn ang="0">
                    <a:pos x="308" y="109"/>
                  </a:cxn>
                  <a:cxn ang="0">
                    <a:pos x="335" y="102"/>
                  </a:cxn>
                  <a:cxn ang="0">
                    <a:pos x="361" y="95"/>
                  </a:cxn>
                  <a:cxn ang="0">
                    <a:pos x="383" y="88"/>
                  </a:cxn>
                  <a:cxn ang="0">
                    <a:pos x="397" y="81"/>
                  </a:cxn>
                  <a:cxn ang="0">
                    <a:pos x="403" y="75"/>
                  </a:cxn>
                  <a:cxn ang="0">
                    <a:pos x="401" y="71"/>
                  </a:cxn>
                  <a:cxn ang="0">
                    <a:pos x="397" y="66"/>
                  </a:cxn>
                  <a:cxn ang="0">
                    <a:pos x="390" y="62"/>
                  </a:cxn>
                  <a:cxn ang="0">
                    <a:pos x="378" y="56"/>
                  </a:cxn>
                  <a:cxn ang="0">
                    <a:pos x="365" y="49"/>
                  </a:cxn>
                  <a:cxn ang="0">
                    <a:pos x="349" y="43"/>
                  </a:cxn>
                  <a:cxn ang="0">
                    <a:pos x="329" y="37"/>
                  </a:cxn>
                  <a:cxn ang="0">
                    <a:pos x="306" y="30"/>
                  </a:cxn>
                  <a:cxn ang="0">
                    <a:pos x="280" y="24"/>
                  </a:cxn>
                  <a:cxn ang="0">
                    <a:pos x="250" y="19"/>
                  </a:cxn>
                  <a:cxn ang="0">
                    <a:pos x="218" y="13"/>
                  </a:cxn>
                  <a:cxn ang="0">
                    <a:pos x="181" y="9"/>
                  </a:cxn>
                  <a:cxn ang="0">
                    <a:pos x="142" y="4"/>
                  </a:cxn>
                  <a:cxn ang="0">
                    <a:pos x="98" y="1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403" h="124">
                    <a:moveTo>
                      <a:pt x="0" y="0"/>
                    </a:moveTo>
                    <a:lnTo>
                      <a:pt x="10" y="9"/>
                    </a:lnTo>
                    <a:lnTo>
                      <a:pt x="23" y="23"/>
                    </a:lnTo>
                    <a:lnTo>
                      <a:pt x="39" y="40"/>
                    </a:lnTo>
                    <a:lnTo>
                      <a:pt x="56" y="59"/>
                    </a:lnTo>
                    <a:lnTo>
                      <a:pt x="70" y="79"/>
                    </a:lnTo>
                    <a:lnTo>
                      <a:pt x="85" y="96"/>
                    </a:lnTo>
                    <a:lnTo>
                      <a:pt x="93" y="112"/>
                    </a:lnTo>
                    <a:lnTo>
                      <a:pt x="96" y="124"/>
                    </a:lnTo>
                    <a:lnTo>
                      <a:pt x="115" y="124"/>
                    </a:lnTo>
                    <a:lnTo>
                      <a:pt x="135" y="124"/>
                    </a:lnTo>
                    <a:lnTo>
                      <a:pt x="155" y="122"/>
                    </a:lnTo>
                    <a:lnTo>
                      <a:pt x="175" y="122"/>
                    </a:lnTo>
                    <a:lnTo>
                      <a:pt x="194" y="122"/>
                    </a:lnTo>
                    <a:lnTo>
                      <a:pt x="211" y="122"/>
                    </a:lnTo>
                    <a:lnTo>
                      <a:pt x="227" y="122"/>
                    </a:lnTo>
                    <a:lnTo>
                      <a:pt x="240" y="122"/>
                    </a:lnTo>
                    <a:lnTo>
                      <a:pt x="257" y="119"/>
                    </a:lnTo>
                    <a:lnTo>
                      <a:pt x="280" y="115"/>
                    </a:lnTo>
                    <a:lnTo>
                      <a:pt x="308" y="109"/>
                    </a:lnTo>
                    <a:lnTo>
                      <a:pt x="335" y="102"/>
                    </a:lnTo>
                    <a:lnTo>
                      <a:pt x="361" y="95"/>
                    </a:lnTo>
                    <a:lnTo>
                      <a:pt x="383" y="88"/>
                    </a:lnTo>
                    <a:lnTo>
                      <a:pt x="397" y="81"/>
                    </a:lnTo>
                    <a:lnTo>
                      <a:pt x="403" y="75"/>
                    </a:lnTo>
                    <a:lnTo>
                      <a:pt x="401" y="71"/>
                    </a:lnTo>
                    <a:lnTo>
                      <a:pt x="397" y="66"/>
                    </a:lnTo>
                    <a:lnTo>
                      <a:pt x="390" y="62"/>
                    </a:lnTo>
                    <a:lnTo>
                      <a:pt x="378" y="56"/>
                    </a:lnTo>
                    <a:lnTo>
                      <a:pt x="365" y="49"/>
                    </a:lnTo>
                    <a:lnTo>
                      <a:pt x="349" y="43"/>
                    </a:lnTo>
                    <a:lnTo>
                      <a:pt x="329" y="37"/>
                    </a:lnTo>
                    <a:lnTo>
                      <a:pt x="306" y="30"/>
                    </a:lnTo>
                    <a:lnTo>
                      <a:pt x="280" y="24"/>
                    </a:lnTo>
                    <a:lnTo>
                      <a:pt x="250" y="19"/>
                    </a:lnTo>
                    <a:lnTo>
                      <a:pt x="218" y="13"/>
                    </a:lnTo>
                    <a:lnTo>
                      <a:pt x="181" y="9"/>
                    </a:lnTo>
                    <a:lnTo>
                      <a:pt x="142" y="4"/>
                    </a:lnTo>
                    <a:lnTo>
                      <a:pt x="98" y="1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1" name="Freeform 171"/>
              <p:cNvSpPr>
                <a:spLocks/>
              </p:cNvSpPr>
              <p:nvPr/>
            </p:nvSpPr>
            <p:spPr bwMode="auto">
              <a:xfrm rot="1285048">
                <a:off x="6260" y="6218"/>
                <a:ext cx="72" cy="19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4" y="16"/>
                  </a:cxn>
                  <a:cxn ang="0">
                    <a:pos x="50" y="42"/>
                  </a:cxn>
                  <a:cxn ang="0">
                    <a:pos x="43" y="76"/>
                  </a:cxn>
                  <a:cxn ang="0">
                    <a:pos x="33" y="114"/>
                  </a:cxn>
                  <a:cxn ang="0">
                    <a:pos x="23" y="152"/>
                  </a:cxn>
                  <a:cxn ang="0">
                    <a:pos x="13" y="190"/>
                  </a:cxn>
                  <a:cxn ang="0">
                    <a:pos x="5" y="220"/>
                  </a:cxn>
                  <a:cxn ang="0">
                    <a:pos x="0" y="242"/>
                  </a:cxn>
                  <a:cxn ang="0">
                    <a:pos x="4" y="245"/>
                  </a:cxn>
                  <a:cxn ang="0">
                    <a:pos x="13" y="246"/>
                  </a:cxn>
                  <a:cxn ang="0">
                    <a:pos x="21" y="247"/>
                  </a:cxn>
                  <a:cxn ang="0">
                    <a:pos x="33" y="246"/>
                  </a:cxn>
                  <a:cxn ang="0">
                    <a:pos x="43" y="245"/>
                  </a:cxn>
                  <a:cxn ang="0">
                    <a:pos x="51" y="242"/>
                  </a:cxn>
                  <a:cxn ang="0">
                    <a:pos x="59" y="237"/>
                  </a:cxn>
                  <a:cxn ang="0">
                    <a:pos x="62" y="232"/>
                  </a:cxn>
                  <a:cxn ang="0">
                    <a:pos x="69" y="220"/>
                  </a:cxn>
                  <a:cxn ang="0">
                    <a:pos x="80" y="207"/>
                  </a:cxn>
                  <a:cxn ang="0">
                    <a:pos x="93" y="191"/>
                  </a:cxn>
                  <a:cxn ang="0">
                    <a:pos x="99" y="170"/>
                  </a:cxn>
                  <a:cxn ang="0">
                    <a:pos x="99" y="152"/>
                  </a:cxn>
                  <a:cxn ang="0">
                    <a:pos x="96" y="131"/>
                  </a:cxn>
                  <a:cxn ang="0">
                    <a:pos x="93" y="103"/>
                  </a:cxn>
                  <a:cxn ang="0">
                    <a:pos x="89" y="76"/>
                  </a:cxn>
                  <a:cxn ang="0">
                    <a:pos x="82" y="50"/>
                  </a:cxn>
                  <a:cxn ang="0">
                    <a:pos x="74" y="27"/>
                  </a:cxn>
                  <a:cxn ang="0">
                    <a:pos x="66" y="10"/>
                  </a:cxn>
                  <a:cxn ang="0">
                    <a:pos x="56" y="0"/>
                  </a:cxn>
                </a:cxnLst>
                <a:rect l="0" t="0" r="r" b="b"/>
                <a:pathLst>
                  <a:path w="99" h="247">
                    <a:moveTo>
                      <a:pt x="56" y="0"/>
                    </a:moveTo>
                    <a:lnTo>
                      <a:pt x="54" y="16"/>
                    </a:lnTo>
                    <a:lnTo>
                      <a:pt x="50" y="42"/>
                    </a:lnTo>
                    <a:lnTo>
                      <a:pt x="43" y="76"/>
                    </a:lnTo>
                    <a:lnTo>
                      <a:pt x="33" y="114"/>
                    </a:lnTo>
                    <a:lnTo>
                      <a:pt x="23" y="152"/>
                    </a:lnTo>
                    <a:lnTo>
                      <a:pt x="13" y="190"/>
                    </a:lnTo>
                    <a:lnTo>
                      <a:pt x="5" y="220"/>
                    </a:lnTo>
                    <a:lnTo>
                      <a:pt x="0" y="242"/>
                    </a:lnTo>
                    <a:lnTo>
                      <a:pt x="4" y="245"/>
                    </a:lnTo>
                    <a:lnTo>
                      <a:pt x="13" y="246"/>
                    </a:lnTo>
                    <a:lnTo>
                      <a:pt x="21" y="247"/>
                    </a:lnTo>
                    <a:lnTo>
                      <a:pt x="33" y="246"/>
                    </a:lnTo>
                    <a:lnTo>
                      <a:pt x="43" y="245"/>
                    </a:lnTo>
                    <a:lnTo>
                      <a:pt x="51" y="242"/>
                    </a:lnTo>
                    <a:lnTo>
                      <a:pt x="59" y="237"/>
                    </a:lnTo>
                    <a:lnTo>
                      <a:pt x="62" y="232"/>
                    </a:lnTo>
                    <a:lnTo>
                      <a:pt x="69" y="220"/>
                    </a:lnTo>
                    <a:lnTo>
                      <a:pt x="80" y="207"/>
                    </a:lnTo>
                    <a:lnTo>
                      <a:pt x="93" y="191"/>
                    </a:lnTo>
                    <a:lnTo>
                      <a:pt x="99" y="170"/>
                    </a:lnTo>
                    <a:lnTo>
                      <a:pt x="99" y="152"/>
                    </a:lnTo>
                    <a:lnTo>
                      <a:pt x="96" y="131"/>
                    </a:lnTo>
                    <a:lnTo>
                      <a:pt x="93" y="103"/>
                    </a:lnTo>
                    <a:lnTo>
                      <a:pt x="89" y="76"/>
                    </a:lnTo>
                    <a:lnTo>
                      <a:pt x="82" y="50"/>
                    </a:lnTo>
                    <a:lnTo>
                      <a:pt x="74" y="27"/>
                    </a:lnTo>
                    <a:lnTo>
                      <a:pt x="66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2" name="Freeform 172"/>
              <p:cNvSpPr>
                <a:spLocks/>
              </p:cNvSpPr>
              <p:nvPr/>
            </p:nvSpPr>
            <p:spPr bwMode="auto">
              <a:xfrm rot="1285048">
                <a:off x="6939" y="5529"/>
                <a:ext cx="296" cy="210"/>
              </a:xfrm>
              <a:custGeom>
                <a:avLst/>
                <a:gdLst/>
                <a:ahLst/>
                <a:cxnLst>
                  <a:cxn ang="0">
                    <a:pos x="406" y="58"/>
                  </a:cxn>
                  <a:cxn ang="0">
                    <a:pos x="403" y="70"/>
                  </a:cxn>
                  <a:cxn ang="0">
                    <a:pos x="394" y="82"/>
                  </a:cxn>
                  <a:cxn ang="0">
                    <a:pos x="383" y="97"/>
                  </a:cxn>
                  <a:cxn ang="0">
                    <a:pos x="368" y="111"/>
                  </a:cxn>
                  <a:cxn ang="0">
                    <a:pos x="352" y="126"/>
                  </a:cxn>
                  <a:cxn ang="0">
                    <a:pos x="334" y="137"/>
                  </a:cxn>
                  <a:cxn ang="0">
                    <a:pos x="315" y="149"/>
                  </a:cxn>
                  <a:cxn ang="0">
                    <a:pos x="296" y="156"/>
                  </a:cxn>
                  <a:cxn ang="0">
                    <a:pos x="286" y="160"/>
                  </a:cxn>
                  <a:cxn ang="0">
                    <a:pos x="273" y="165"/>
                  </a:cxn>
                  <a:cxn ang="0">
                    <a:pos x="257" y="170"/>
                  </a:cxn>
                  <a:cxn ang="0">
                    <a:pos x="241" y="177"/>
                  </a:cxn>
                  <a:cxn ang="0">
                    <a:pos x="223" y="185"/>
                  </a:cxn>
                  <a:cxn ang="0">
                    <a:pos x="203" y="192"/>
                  </a:cxn>
                  <a:cxn ang="0">
                    <a:pos x="182" y="201"/>
                  </a:cxn>
                  <a:cxn ang="0">
                    <a:pos x="162" y="209"/>
                  </a:cxn>
                  <a:cxn ang="0">
                    <a:pos x="142" y="216"/>
                  </a:cxn>
                  <a:cxn ang="0">
                    <a:pos x="122" y="225"/>
                  </a:cxn>
                  <a:cxn ang="0">
                    <a:pos x="103" y="232"/>
                  </a:cxn>
                  <a:cxn ang="0">
                    <a:pos x="87" y="239"/>
                  </a:cxn>
                  <a:cxn ang="0">
                    <a:pos x="72" y="245"/>
                  </a:cxn>
                  <a:cxn ang="0">
                    <a:pos x="59" y="251"/>
                  </a:cxn>
                  <a:cxn ang="0">
                    <a:pos x="50" y="255"/>
                  </a:cxn>
                  <a:cxn ang="0">
                    <a:pos x="43" y="258"/>
                  </a:cxn>
                  <a:cxn ang="0">
                    <a:pos x="31" y="261"/>
                  </a:cxn>
                  <a:cxn ang="0">
                    <a:pos x="21" y="261"/>
                  </a:cxn>
                  <a:cxn ang="0">
                    <a:pos x="14" y="257"/>
                  </a:cxn>
                  <a:cxn ang="0">
                    <a:pos x="8" y="249"/>
                  </a:cxn>
                  <a:cxn ang="0">
                    <a:pos x="4" y="241"/>
                  </a:cxn>
                  <a:cxn ang="0">
                    <a:pos x="1" y="229"/>
                  </a:cxn>
                  <a:cxn ang="0">
                    <a:pos x="0" y="218"/>
                  </a:cxn>
                  <a:cxn ang="0">
                    <a:pos x="0" y="206"/>
                  </a:cxn>
                  <a:cxn ang="0">
                    <a:pos x="2" y="201"/>
                  </a:cxn>
                  <a:cxn ang="0">
                    <a:pos x="10" y="193"/>
                  </a:cxn>
                  <a:cxn ang="0">
                    <a:pos x="18" y="186"/>
                  </a:cxn>
                  <a:cxn ang="0">
                    <a:pos x="31" y="179"/>
                  </a:cxn>
                  <a:cxn ang="0">
                    <a:pos x="44" y="170"/>
                  </a:cxn>
                  <a:cxn ang="0">
                    <a:pos x="60" y="163"/>
                  </a:cxn>
                  <a:cxn ang="0">
                    <a:pos x="76" y="156"/>
                  </a:cxn>
                  <a:cxn ang="0">
                    <a:pos x="92" y="149"/>
                  </a:cxn>
                  <a:cxn ang="0">
                    <a:pos x="97" y="144"/>
                  </a:cxn>
                  <a:cxn ang="0">
                    <a:pos x="108" y="139"/>
                  </a:cxn>
                  <a:cxn ang="0">
                    <a:pos x="122" y="131"/>
                  </a:cxn>
                  <a:cxn ang="0">
                    <a:pos x="141" y="123"/>
                  </a:cxn>
                  <a:cxn ang="0">
                    <a:pos x="159" y="111"/>
                  </a:cxn>
                  <a:cxn ang="0">
                    <a:pos x="182" y="101"/>
                  </a:cxn>
                  <a:cxn ang="0">
                    <a:pos x="205" y="88"/>
                  </a:cxn>
                  <a:cxn ang="0">
                    <a:pos x="230" y="77"/>
                  </a:cxn>
                  <a:cxn ang="0">
                    <a:pos x="253" y="64"/>
                  </a:cxn>
                  <a:cxn ang="0">
                    <a:pos x="276" y="52"/>
                  </a:cxn>
                  <a:cxn ang="0">
                    <a:pos x="299" y="41"/>
                  </a:cxn>
                  <a:cxn ang="0">
                    <a:pos x="319" y="31"/>
                  </a:cxn>
                  <a:cxn ang="0">
                    <a:pos x="336" y="21"/>
                  </a:cxn>
                  <a:cxn ang="0">
                    <a:pos x="351" y="13"/>
                  </a:cxn>
                  <a:cxn ang="0">
                    <a:pos x="361" y="8"/>
                  </a:cxn>
                  <a:cxn ang="0">
                    <a:pos x="367" y="5"/>
                  </a:cxn>
                  <a:cxn ang="0">
                    <a:pos x="381" y="0"/>
                  </a:cxn>
                  <a:cxn ang="0">
                    <a:pos x="394" y="8"/>
                  </a:cxn>
                  <a:cxn ang="0">
                    <a:pos x="401" y="26"/>
                  </a:cxn>
                  <a:cxn ang="0">
                    <a:pos x="406" y="58"/>
                  </a:cxn>
                </a:cxnLst>
                <a:rect l="0" t="0" r="r" b="b"/>
                <a:pathLst>
                  <a:path w="406" h="261">
                    <a:moveTo>
                      <a:pt x="406" y="58"/>
                    </a:moveTo>
                    <a:lnTo>
                      <a:pt x="403" y="70"/>
                    </a:lnTo>
                    <a:lnTo>
                      <a:pt x="394" y="82"/>
                    </a:lnTo>
                    <a:lnTo>
                      <a:pt x="383" y="97"/>
                    </a:lnTo>
                    <a:lnTo>
                      <a:pt x="368" y="111"/>
                    </a:lnTo>
                    <a:lnTo>
                      <a:pt x="352" y="126"/>
                    </a:lnTo>
                    <a:lnTo>
                      <a:pt x="334" y="137"/>
                    </a:lnTo>
                    <a:lnTo>
                      <a:pt x="315" y="149"/>
                    </a:lnTo>
                    <a:lnTo>
                      <a:pt x="296" y="156"/>
                    </a:lnTo>
                    <a:lnTo>
                      <a:pt x="286" y="160"/>
                    </a:lnTo>
                    <a:lnTo>
                      <a:pt x="273" y="165"/>
                    </a:lnTo>
                    <a:lnTo>
                      <a:pt x="257" y="170"/>
                    </a:lnTo>
                    <a:lnTo>
                      <a:pt x="241" y="177"/>
                    </a:lnTo>
                    <a:lnTo>
                      <a:pt x="223" y="185"/>
                    </a:lnTo>
                    <a:lnTo>
                      <a:pt x="203" y="192"/>
                    </a:lnTo>
                    <a:lnTo>
                      <a:pt x="182" y="201"/>
                    </a:lnTo>
                    <a:lnTo>
                      <a:pt x="162" y="209"/>
                    </a:lnTo>
                    <a:lnTo>
                      <a:pt x="142" y="216"/>
                    </a:lnTo>
                    <a:lnTo>
                      <a:pt x="122" y="225"/>
                    </a:lnTo>
                    <a:lnTo>
                      <a:pt x="103" y="232"/>
                    </a:lnTo>
                    <a:lnTo>
                      <a:pt x="87" y="239"/>
                    </a:lnTo>
                    <a:lnTo>
                      <a:pt x="72" y="245"/>
                    </a:lnTo>
                    <a:lnTo>
                      <a:pt x="59" y="251"/>
                    </a:lnTo>
                    <a:lnTo>
                      <a:pt x="50" y="255"/>
                    </a:lnTo>
                    <a:lnTo>
                      <a:pt x="43" y="258"/>
                    </a:lnTo>
                    <a:lnTo>
                      <a:pt x="31" y="261"/>
                    </a:lnTo>
                    <a:lnTo>
                      <a:pt x="21" y="261"/>
                    </a:lnTo>
                    <a:lnTo>
                      <a:pt x="14" y="257"/>
                    </a:lnTo>
                    <a:lnTo>
                      <a:pt x="8" y="249"/>
                    </a:lnTo>
                    <a:lnTo>
                      <a:pt x="4" y="241"/>
                    </a:lnTo>
                    <a:lnTo>
                      <a:pt x="1" y="229"/>
                    </a:lnTo>
                    <a:lnTo>
                      <a:pt x="0" y="218"/>
                    </a:lnTo>
                    <a:lnTo>
                      <a:pt x="0" y="206"/>
                    </a:lnTo>
                    <a:lnTo>
                      <a:pt x="2" y="201"/>
                    </a:lnTo>
                    <a:lnTo>
                      <a:pt x="10" y="193"/>
                    </a:lnTo>
                    <a:lnTo>
                      <a:pt x="18" y="186"/>
                    </a:lnTo>
                    <a:lnTo>
                      <a:pt x="31" y="179"/>
                    </a:lnTo>
                    <a:lnTo>
                      <a:pt x="44" y="170"/>
                    </a:lnTo>
                    <a:lnTo>
                      <a:pt x="60" y="163"/>
                    </a:lnTo>
                    <a:lnTo>
                      <a:pt x="76" y="156"/>
                    </a:lnTo>
                    <a:lnTo>
                      <a:pt x="92" y="149"/>
                    </a:lnTo>
                    <a:lnTo>
                      <a:pt x="97" y="144"/>
                    </a:lnTo>
                    <a:lnTo>
                      <a:pt x="108" y="139"/>
                    </a:lnTo>
                    <a:lnTo>
                      <a:pt x="122" y="131"/>
                    </a:lnTo>
                    <a:lnTo>
                      <a:pt x="141" y="123"/>
                    </a:lnTo>
                    <a:lnTo>
                      <a:pt x="159" y="111"/>
                    </a:lnTo>
                    <a:lnTo>
                      <a:pt x="182" y="101"/>
                    </a:lnTo>
                    <a:lnTo>
                      <a:pt x="205" y="88"/>
                    </a:lnTo>
                    <a:lnTo>
                      <a:pt x="230" y="77"/>
                    </a:lnTo>
                    <a:lnTo>
                      <a:pt x="253" y="64"/>
                    </a:lnTo>
                    <a:lnTo>
                      <a:pt x="276" y="52"/>
                    </a:lnTo>
                    <a:lnTo>
                      <a:pt x="299" y="41"/>
                    </a:lnTo>
                    <a:lnTo>
                      <a:pt x="319" y="31"/>
                    </a:lnTo>
                    <a:lnTo>
                      <a:pt x="336" y="21"/>
                    </a:lnTo>
                    <a:lnTo>
                      <a:pt x="351" y="13"/>
                    </a:lnTo>
                    <a:lnTo>
                      <a:pt x="361" y="8"/>
                    </a:lnTo>
                    <a:lnTo>
                      <a:pt x="367" y="5"/>
                    </a:lnTo>
                    <a:lnTo>
                      <a:pt x="381" y="0"/>
                    </a:lnTo>
                    <a:lnTo>
                      <a:pt x="394" y="8"/>
                    </a:lnTo>
                    <a:lnTo>
                      <a:pt x="401" y="26"/>
                    </a:lnTo>
                    <a:lnTo>
                      <a:pt x="406" y="58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3" name="Freeform 173"/>
              <p:cNvSpPr>
                <a:spLocks/>
              </p:cNvSpPr>
              <p:nvPr/>
            </p:nvSpPr>
            <p:spPr bwMode="auto">
              <a:xfrm rot="1285048">
                <a:off x="6844" y="5984"/>
                <a:ext cx="1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"/>
                  </a:cxn>
                  <a:cxn ang="0">
                    <a:pos x="26" y="9"/>
                  </a:cxn>
                  <a:cxn ang="0">
                    <a:pos x="49" y="16"/>
                  </a:cxn>
                  <a:cxn ang="0">
                    <a:pos x="74" y="23"/>
                  </a:cxn>
                  <a:cxn ang="0">
                    <a:pos x="100" y="30"/>
                  </a:cxn>
                  <a:cxn ang="0">
                    <a:pos x="124" y="36"/>
                  </a:cxn>
                  <a:cxn ang="0">
                    <a:pos x="143" y="39"/>
                  </a:cxn>
                  <a:cxn ang="0">
                    <a:pos x="156" y="39"/>
                  </a:cxn>
                  <a:cxn ang="0">
                    <a:pos x="147" y="49"/>
                  </a:cxn>
                  <a:cxn ang="0">
                    <a:pos x="138" y="65"/>
                  </a:cxn>
                  <a:cxn ang="0">
                    <a:pos x="127" y="82"/>
                  </a:cxn>
                  <a:cxn ang="0">
                    <a:pos x="115" y="100"/>
                  </a:cxn>
                  <a:cxn ang="0">
                    <a:pos x="102" y="115"/>
                  </a:cxn>
                  <a:cxn ang="0">
                    <a:pos x="91" y="130"/>
                  </a:cxn>
                  <a:cxn ang="0">
                    <a:pos x="79" y="137"/>
                  </a:cxn>
                  <a:cxn ang="0">
                    <a:pos x="69" y="138"/>
                  </a:cxn>
                  <a:cxn ang="0">
                    <a:pos x="59" y="131"/>
                  </a:cxn>
                  <a:cxn ang="0">
                    <a:pos x="49" y="115"/>
                  </a:cxn>
                  <a:cxn ang="0">
                    <a:pos x="38" y="95"/>
                  </a:cxn>
                  <a:cxn ang="0">
                    <a:pos x="28" y="72"/>
                  </a:cxn>
                  <a:cxn ang="0">
                    <a:pos x="19" y="49"/>
                  </a:cxn>
                  <a:cxn ang="0">
                    <a:pos x="10" y="28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56" h="138">
                    <a:moveTo>
                      <a:pt x="0" y="0"/>
                    </a:moveTo>
                    <a:lnTo>
                      <a:pt x="9" y="3"/>
                    </a:lnTo>
                    <a:lnTo>
                      <a:pt x="26" y="9"/>
                    </a:lnTo>
                    <a:lnTo>
                      <a:pt x="49" y="16"/>
                    </a:lnTo>
                    <a:lnTo>
                      <a:pt x="74" y="23"/>
                    </a:lnTo>
                    <a:lnTo>
                      <a:pt x="100" y="30"/>
                    </a:lnTo>
                    <a:lnTo>
                      <a:pt x="124" y="36"/>
                    </a:lnTo>
                    <a:lnTo>
                      <a:pt x="143" y="39"/>
                    </a:lnTo>
                    <a:lnTo>
                      <a:pt x="156" y="39"/>
                    </a:lnTo>
                    <a:lnTo>
                      <a:pt x="147" y="49"/>
                    </a:lnTo>
                    <a:lnTo>
                      <a:pt x="138" y="65"/>
                    </a:lnTo>
                    <a:lnTo>
                      <a:pt x="127" y="82"/>
                    </a:lnTo>
                    <a:lnTo>
                      <a:pt x="115" y="100"/>
                    </a:lnTo>
                    <a:lnTo>
                      <a:pt x="102" y="115"/>
                    </a:lnTo>
                    <a:lnTo>
                      <a:pt x="91" y="130"/>
                    </a:lnTo>
                    <a:lnTo>
                      <a:pt x="79" y="137"/>
                    </a:lnTo>
                    <a:lnTo>
                      <a:pt x="69" y="138"/>
                    </a:lnTo>
                    <a:lnTo>
                      <a:pt x="59" y="131"/>
                    </a:lnTo>
                    <a:lnTo>
                      <a:pt x="49" y="115"/>
                    </a:lnTo>
                    <a:lnTo>
                      <a:pt x="38" y="95"/>
                    </a:lnTo>
                    <a:lnTo>
                      <a:pt x="28" y="72"/>
                    </a:lnTo>
                    <a:lnTo>
                      <a:pt x="19" y="49"/>
                    </a:lnTo>
                    <a:lnTo>
                      <a:pt x="10" y="28"/>
                    </a:lnTo>
                    <a:lnTo>
                      <a:pt x="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4" name="Freeform 174"/>
              <p:cNvSpPr>
                <a:spLocks/>
              </p:cNvSpPr>
              <p:nvPr/>
            </p:nvSpPr>
            <p:spPr bwMode="auto">
              <a:xfrm rot="1285048">
                <a:off x="6647" y="5621"/>
                <a:ext cx="180" cy="275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26" y="32"/>
                  </a:cxn>
                  <a:cxn ang="0">
                    <a:pos x="230" y="80"/>
                  </a:cxn>
                  <a:cxn ang="0">
                    <a:pos x="237" y="127"/>
                  </a:cxn>
                  <a:cxn ang="0">
                    <a:pos x="247" y="155"/>
                  </a:cxn>
                  <a:cxn ang="0">
                    <a:pos x="234" y="167"/>
                  </a:cxn>
                  <a:cxn ang="0">
                    <a:pos x="222" y="182"/>
                  </a:cxn>
                  <a:cxn ang="0">
                    <a:pos x="207" y="196"/>
                  </a:cxn>
                  <a:cxn ang="0">
                    <a:pos x="194" y="211"/>
                  </a:cxn>
                  <a:cxn ang="0">
                    <a:pos x="180" y="225"/>
                  </a:cxn>
                  <a:cxn ang="0">
                    <a:pos x="168" y="237"/>
                  </a:cxn>
                  <a:cxn ang="0">
                    <a:pos x="157" y="248"/>
                  </a:cxn>
                  <a:cxn ang="0">
                    <a:pos x="148" y="258"/>
                  </a:cxn>
                  <a:cxn ang="0">
                    <a:pos x="134" y="268"/>
                  </a:cxn>
                  <a:cxn ang="0">
                    <a:pos x="115" y="283"/>
                  </a:cxn>
                  <a:cxn ang="0">
                    <a:pos x="92" y="297"/>
                  </a:cxn>
                  <a:cxn ang="0">
                    <a:pos x="69" y="313"/>
                  </a:cxn>
                  <a:cxn ang="0">
                    <a:pos x="46" y="326"/>
                  </a:cxn>
                  <a:cxn ang="0">
                    <a:pos x="26" y="336"/>
                  </a:cxn>
                  <a:cxn ang="0">
                    <a:pos x="10" y="342"/>
                  </a:cxn>
                  <a:cxn ang="0">
                    <a:pos x="1" y="342"/>
                  </a:cxn>
                  <a:cxn ang="0">
                    <a:pos x="0" y="339"/>
                  </a:cxn>
                  <a:cxn ang="0">
                    <a:pos x="0" y="332"/>
                  </a:cxn>
                  <a:cxn ang="0">
                    <a:pos x="1" y="323"/>
                  </a:cxn>
                  <a:cxn ang="0">
                    <a:pos x="4" y="311"/>
                  </a:cxn>
                  <a:cxn ang="0">
                    <a:pos x="8" y="299"/>
                  </a:cxn>
                  <a:cxn ang="0">
                    <a:pos x="16" y="281"/>
                  </a:cxn>
                  <a:cxn ang="0">
                    <a:pos x="24" y="264"/>
                  </a:cxn>
                  <a:cxn ang="0">
                    <a:pos x="36" y="242"/>
                  </a:cxn>
                  <a:cxn ang="0">
                    <a:pos x="49" y="219"/>
                  </a:cxn>
                  <a:cxn ang="0">
                    <a:pos x="66" y="193"/>
                  </a:cxn>
                  <a:cxn ang="0">
                    <a:pos x="85" y="166"/>
                  </a:cxn>
                  <a:cxn ang="0">
                    <a:pos x="106" y="137"/>
                  </a:cxn>
                  <a:cxn ang="0">
                    <a:pos x="131" y="106"/>
                  </a:cxn>
                  <a:cxn ang="0">
                    <a:pos x="160" y="72"/>
                  </a:cxn>
                  <a:cxn ang="0">
                    <a:pos x="191" y="38"/>
                  </a:cxn>
                  <a:cxn ang="0">
                    <a:pos x="226" y="0"/>
                  </a:cxn>
                </a:cxnLst>
                <a:rect l="0" t="0" r="r" b="b"/>
                <a:pathLst>
                  <a:path w="247" h="342">
                    <a:moveTo>
                      <a:pt x="226" y="0"/>
                    </a:moveTo>
                    <a:lnTo>
                      <a:pt x="226" y="32"/>
                    </a:lnTo>
                    <a:lnTo>
                      <a:pt x="230" y="80"/>
                    </a:lnTo>
                    <a:lnTo>
                      <a:pt x="237" y="127"/>
                    </a:lnTo>
                    <a:lnTo>
                      <a:pt x="247" y="155"/>
                    </a:lnTo>
                    <a:lnTo>
                      <a:pt x="234" y="167"/>
                    </a:lnTo>
                    <a:lnTo>
                      <a:pt x="222" y="182"/>
                    </a:lnTo>
                    <a:lnTo>
                      <a:pt x="207" y="196"/>
                    </a:lnTo>
                    <a:lnTo>
                      <a:pt x="194" y="211"/>
                    </a:lnTo>
                    <a:lnTo>
                      <a:pt x="180" y="225"/>
                    </a:lnTo>
                    <a:lnTo>
                      <a:pt x="168" y="237"/>
                    </a:lnTo>
                    <a:lnTo>
                      <a:pt x="157" y="248"/>
                    </a:lnTo>
                    <a:lnTo>
                      <a:pt x="148" y="258"/>
                    </a:lnTo>
                    <a:lnTo>
                      <a:pt x="134" y="268"/>
                    </a:lnTo>
                    <a:lnTo>
                      <a:pt x="115" y="283"/>
                    </a:lnTo>
                    <a:lnTo>
                      <a:pt x="92" y="297"/>
                    </a:lnTo>
                    <a:lnTo>
                      <a:pt x="69" y="313"/>
                    </a:lnTo>
                    <a:lnTo>
                      <a:pt x="46" y="326"/>
                    </a:lnTo>
                    <a:lnTo>
                      <a:pt x="26" y="336"/>
                    </a:lnTo>
                    <a:lnTo>
                      <a:pt x="10" y="342"/>
                    </a:lnTo>
                    <a:lnTo>
                      <a:pt x="1" y="342"/>
                    </a:lnTo>
                    <a:lnTo>
                      <a:pt x="0" y="339"/>
                    </a:lnTo>
                    <a:lnTo>
                      <a:pt x="0" y="332"/>
                    </a:lnTo>
                    <a:lnTo>
                      <a:pt x="1" y="323"/>
                    </a:lnTo>
                    <a:lnTo>
                      <a:pt x="4" y="311"/>
                    </a:lnTo>
                    <a:lnTo>
                      <a:pt x="8" y="299"/>
                    </a:lnTo>
                    <a:lnTo>
                      <a:pt x="16" y="281"/>
                    </a:lnTo>
                    <a:lnTo>
                      <a:pt x="24" y="264"/>
                    </a:lnTo>
                    <a:lnTo>
                      <a:pt x="36" y="242"/>
                    </a:lnTo>
                    <a:lnTo>
                      <a:pt x="49" y="219"/>
                    </a:lnTo>
                    <a:lnTo>
                      <a:pt x="66" y="193"/>
                    </a:lnTo>
                    <a:lnTo>
                      <a:pt x="85" y="166"/>
                    </a:lnTo>
                    <a:lnTo>
                      <a:pt x="106" y="137"/>
                    </a:lnTo>
                    <a:lnTo>
                      <a:pt x="131" y="106"/>
                    </a:lnTo>
                    <a:lnTo>
                      <a:pt x="160" y="72"/>
                    </a:lnTo>
                    <a:lnTo>
                      <a:pt x="191" y="38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5" name="Freeform 175"/>
              <p:cNvSpPr>
                <a:spLocks/>
              </p:cNvSpPr>
              <p:nvPr/>
            </p:nvSpPr>
            <p:spPr bwMode="auto">
              <a:xfrm rot="1285048">
                <a:off x="6532" y="6234"/>
                <a:ext cx="155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"/>
                  </a:cxn>
                  <a:cxn ang="0">
                    <a:pos x="34" y="25"/>
                  </a:cxn>
                  <a:cxn ang="0">
                    <a:pos x="64" y="43"/>
                  </a:cxn>
                  <a:cxn ang="0">
                    <a:pos x="99" y="62"/>
                  </a:cxn>
                  <a:cxn ang="0">
                    <a:pos x="134" y="82"/>
                  </a:cxn>
                  <a:cxn ang="0">
                    <a:pos x="167" y="100"/>
                  </a:cxn>
                  <a:cxn ang="0">
                    <a:pos x="194" y="115"/>
                  </a:cxn>
                  <a:cxn ang="0">
                    <a:pos x="213" y="127"/>
                  </a:cxn>
                  <a:cxn ang="0">
                    <a:pos x="211" y="133"/>
                  </a:cxn>
                  <a:cxn ang="0">
                    <a:pos x="208" y="140"/>
                  </a:cxn>
                  <a:cxn ang="0">
                    <a:pos x="201" y="147"/>
                  </a:cxn>
                  <a:cxn ang="0">
                    <a:pos x="194" y="154"/>
                  </a:cxn>
                  <a:cxn ang="0">
                    <a:pos x="185" y="160"/>
                  </a:cxn>
                  <a:cxn ang="0">
                    <a:pos x="178" y="164"/>
                  </a:cxn>
                  <a:cxn ang="0">
                    <a:pos x="170" y="166"/>
                  </a:cxn>
                  <a:cxn ang="0">
                    <a:pos x="164" y="164"/>
                  </a:cxn>
                  <a:cxn ang="0">
                    <a:pos x="158" y="163"/>
                  </a:cxn>
                  <a:cxn ang="0">
                    <a:pos x="151" y="162"/>
                  </a:cxn>
                  <a:cxn ang="0">
                    <a:pos x="142" y="162"/>
                  </a:cxn>
                  <a:cxn ang="0">
                    <a:pos x="134" y="163"/>
                  </a:cxn>
                  <a:cxn ang="0">
                    <a:pos x="123" y="162"/>
                  </a:cxn>
                  <a:cxn ang="0">
                    <a:pos x="113" y="160"/>
                  </a:cxn>
                  <a:cxn ang="0">
                    <a:pos x="103" y="156"/>
                  </a:cxn>
                  <a:cxn ang="0">
                    <a:pos x="93" y="149"/>
                  </a:cxn>
                  <a:cxn ang="0">
                    <a:pos x="82" y="137"/>
                  </a:cxn>
                  <a:cxn ang="0">
                    <a:pos x="66" y="120"/>
                  </a:cxn>
                  <a:cxn ang="0">
                    <a:pos x="50" y="100"/>
                  </a:cxn>
                  <a:cxn ang="0">
                    <a:pos x="33" y="77"/>
                  </a:cxn>
                  <a:cxn ang="0">
                    <a:pos x="18" y="55"/>
                  </a:cxn>
                  <a:cxn ang="0">
                    <a:pos x="7" y="33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213" h="166">
                    <a:moveTo>
                      <a:pt x="0" y="0"/>
                    </a:moveTo>
                    <a:lnTo>
                      <a:pt x="11" y="10"/>
                    </a:lnTo>
                    <a:lnTo>
                      <a:pt x="34" y="25"/>
                    </a:lnTo>
                    <a:lnTo>
                      <a:pt x="64" y="43"/>
                    </a:lnTo>
                    <a:lnTo>
                      <a:pt x="99" y="62"/>
                    </a:lnTo>
                    <a:lnTo>
                      <a:pt x="134" y="82"/>
                    </a:lnTo>
                    <a:lnTo>
                      <a:pt x="167" y="100"/>
                    </a:lnTo>
                    <a:lnTo>
                      <a:pt x="194" y="11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08" y="140"/>
                    </a:lnTo>
                    <a:lnTo>
                      <a:pt x="201" y="147"/>
                    </a:lnTo>
                    <a:lnTo>
                      <a:pt x="194" y="154"/>
                    </a:lnTo>
                    <a:lnTo>
                      <a:pt x="185" y="160"/>
                    </a:lnTo>
                    <a:lnTo>
                      <a:pt x="178" y="164"/>
                    </a:lnTo>
                    <a:lnTo>
                      <a:pt x="170" y="166"/>
                    </a:lnTo>
                    <a:lnTo>
                      <a:pt x="164" y="164"/>
                    </a:lnTo>
                    <a:lnTo>
                      <a:pt x="158" y="163"/>
                    </a:lnTo>
                    <a:lnTo>
                      <a:pt x="151" y="162"/>
                    </a:lnTo>
                    <a:lnTo>
                      <a:pt x="142" y="162"/>
                    </a:lnTo>
                    <a:lnTo>
                      <a:pt x="134" y="163"/>
                    </a:lnTo>
                    <a:lnTo>
                      <a:pt x="123" y="162"/>
                    </a:lnTo>
                    <a:lnTo>
                      <a:pt x="113" y="160"/>
                    </a:lnTo>
                    <a:lnTo>
                      <a:pt x="103" y="156"/>
                    </a:lnTo>
                    <a:lnTo>
                      <a:pt x="93" y="149"/>
                    </a:lnTo>
                    <a:lnTo>
                      <a:pt x="82" y="137"/>
                    </a:lnTo>
                    <a:lnTo>
                      <a:pt x="66" y="120"/>
                    </a:lnTo>
                    <a:lnTo>
                      <a:pt x="50" y="100"/>
                    </a:lnTo>
                    <a:lnTo>
                      <a:pt x="33" y="77"/>
                    </a:lnTo>
                    <a:lnTo>
                      <a:pt x="18" y="55"/>
                    </a:lnTo>
                    <a:lnTo>
                      <a:pt x="7" y="33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6" name="Freeform 176"/>
              <p:cNvSpPr>
                <a:spLocks/>
              </p:cNvSpPr>
              <p:nvPr/>
            </p:nvSpPr>
            <p:spPr bwMode="auto">
              <a:xfrm rot="1285048">
                <a:off x="5622" y="5601"/>
                <a:ext cx="276" cy="75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375" y="0"/>
                  </a:cxn>
                  <a:cxn ang="0">
                    <a:pos x="366" y="0"/>
                  </a:cxn>
                  <a:cxn ang="0">
                    <a:pos x="353" y="0"/>
                  </a:cxn>
                  <a:cxn ang="0">
                    <a:pos x="337" y="0"/>
                  </a:cxn>
                  <a:cxn ang="0">
                    <a:pos x="317" y="0"/>
                  </a:cxn>
                  <a:cxn ang="0">
                    <a:pos x="294" y="2"/>
                  </a:cxn>
                  <a:cxn ang="0">
                    <a:pos x="270" y="2"/>
                  </a:cxn>
                  <a:cxn ang="0">
                    <a:pos x="244" y="2"/>
                  </a:cxn>
                  <a:cxn ang="0">
                    <a:pos x="216" y="3"/>
                  </a:cxn>
                  <a:cxn ang="0">
                    <a:pos x="190" y="4"/>
                  </a:cxn>
                  <a:cxn ang="0">
                    <a:pos x="165" y="6"/>
                  </a:cxn>
                  <a:cxn ang="0">
                    <a:pos x="142" y="7"/>
                  </a:cxn>
                  <a:cxn ang="0">
                    <a:pos x="120" y="9"/>
                  </a:cxn>
                  <a:cxn ang="0">
                    <a:pos x="101" y="10"/>
                  </a:cxn>
                  <a:cxn ang="0">
                    <a:pos x="85" y="13"/>
                  </a:cxn>
                  <a:cxn ang="0">
                    <a:pos x="75" y="16"/>
                  </a:cxn>
                  <a:cxn ang="0">
                    <a:pos x="55" y="23"/>
                  </a:cxn>
                  <a:cxn ang="0">
                    <a:pos x="39" y="32"/>
                  </a:cxn>
                  <a:cxn ang="0">
                    <a:pos x="25" y="39"/>
                  </a:cxn>
                  <a:cxn ang="0">
                    <a:pos x="15" y="46"/>
                  </a:cxn>
                  <a:cxn ang="0">
                    <a:pos x="8" y="56"/>
                  </a:cxn>
                  <a:cxn ang="0">
                    <a:pos x="2" y="66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6" y="94"/>
                  </a:cxn>
                  <a:cxn ang="0">
                    <a:pos x="15" y="94"/>
                  </a:cxn>
                  <a:cxn ang="0">
                    <a:pos x="29" y="91"/>
                  </a:cxn>
                  <a:cxn ang="0">
                    <a:pos x="48" y="87"/>
                  </a:cxn>
                  <a:cxn ang="0">
                    <a:pos x="71" y="79"/>
                  </a:cxn>
                  <a:cxn ang="0">
                    <a:pos x="97" y="72"/>
                  </a:cxn>
                  <a:cxn ang="0">
                    <a:pos x="124" y="63"/>
                  </a:cxn>
                  <a:cxn ang="0">
                    <a:pos x="154" y="53"/>
                  </a:cxn>
                  <a:cxn ang="0">
                    <a:pos x="186" y="43"/>
                  </a:cxn>
                  <a:cxn ang="0">
                    <a:pos x="216" y="35"/>
                  </a:cxn>
                  <a:cxn ang="0">
                    <a:pos x="248" y="25"/>
                  </a:cxn>
                  <a:cxn ang="0">
                    <a:pos x="278" y="17"/>
                  </a:cxn>
                  <a:cxn ang="0">
                    <a:pos x="307" y="10"/>
                  </a:cxn>
                  <a:cxn ang="0">
                    <a:pos x="333" y="4"/>
                  </a:cxn>
                  <a:cxn ang="0">
                    <a:pos x="357" y="2"/>
                  </a:cxn>
                  <a:cxn ang="0">
                    <a:pos x="378" y="0"/>
                  </a:cxn>
                </a:cxnLst>
                <a:rect l="0" t="0" r="r" b="b"/>
                <a:pathLst>
                  <a:path w="378" h="94">
                    <a:moveTo>
                      <a:pt x="378" y="0"/>
                    </a:moveTo>
                    <a:lnTo>
                      <a:pt x="375" y="0"/>
                    </a:lnTo>
                    <a:lnTo>
                      <a:pt x="366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7" y="0"/>
                    </a:lnTo>
                    <a:lnTo>
                      <a:pt x="294" y="2"/>
                    </a:lnTo>
                    <a:lnTo>
                      <a:pt x="270" y="2"/>
                    </a:lnTo>
                    <a:lnTo>
                      <a:pt x="244" y="2"/>
                    </a:lnTo>
                    <a:lnTo>
                      <a:pt x="216" y="3"/>
                    </a:lnTo>
                    <a:lnTo>
                      <a:pt x="190" y="4"/>
                    </a:lnTo>
                    <a:lnTo>
                      <a:pt x="165" y="6"/>
                    </a:lnTo>
                    <a:lnTo>
                      <a:pt x="142" y="7"/>
                    </a:lnTo>
                    <a:lnTo>
                      <a:pt x="120" y="9"/>
                    </a:lnTo>
                    <a:lnTo>
                      <a:pt x="101" y="10"/>
                    </a:lnTo>
                    <a:lnTo>
                      <a:pt x="85" y="13"/>
                    </a:lnTo>
                    <a:lnTo>
                      <a:pt x="75" y="16"/>
                    </a:lnTo>
                    <a:lnTo>
                      <a:pt x="55" y="23"/>
                    </a:lnTo>
                    <a:lnTo>
                      <a:pt x="39" y="32"/>
                    </a:lnTo>
                    <a:lnTo>
                      <a:pt x="25" y="39"/>
                    </a:lnTo>
                    <a:lnTo>
                      <a:pt x="15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2" y="91"/>
                    </a:lnTo>
                    <a:lnTo>
                      <a:pt x="6" y="94"/>
                    </a:lnTo>
                    <a:lnTo>
                      <a:pt x="15" y="94"/>
                    </a:lnTo>
                    <a:lnTo>
                      <a:pt x="29" y="91"/>
                    </a:lnTo>
                    <a:lnTo>
                      <a:pt x="48" y="87"/>
                    </a:lnTo>
                    <a:lnTo>
                      <a:pt x="71" y="79"/>
                    </a:lnTo>
                    <a:lnTo>
                      <a:pt x="97" y="72"/>
                    </a:lnTo>
                    <a:lnTo>
                      <a:pt x="124" y="63"/>
                    </a:lnTo>
                    <a:lnTo>
                      <a:pt x="154" y="53"/>
                    </a:lnTo>
                    <a:lnTo>
                      <a:pt x="186" y="43"/>
                    </a:lnTo>
                    <a:lnTo>
                      <a:pt x="216" y="35"/>
                    </a:lnTo>
                    <a:lnTo>
                      <a:pt x="248" y="25"/>
                    </a:lnTo>
                    <a:lnTo>
                      <a:pt x="278" y="17"/>
                    </a:lnTo>
                    <a:lnTo>
                      <a:pt x="307" y="10"/>
                    </a:lnTo>
                    <a:lnTo>
                      <a:pt x="333" y="4"/>
                    </a:lnTo>
                    <a:lnTo>
                      <a:pt x="357" y="2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7" name="Freeform 177"/>
              <p:cNvSpPr>
                <a:spLocks/>
              </p:cNvSpPr>
              <p:nvPr/>
            </p:nvSpPr>
            <p:spPr bwMode="auto">
              <a:xfrm rot="1285048">
                <a:off x="5740" y="5791"/>
                <a:ext cx="258" cy="205"/>
              </a:xfrm>
              <a:custGeom>
                <a:avLst/>
                <a:gdLst/>
                <a:ahLst/>
                <a:cxnLst>
                  <a:cxn ang="0">
                    <a:pos x="348" y="10"/>
                  </a:cxn>
                  <a:cxn ang="0">
                    <a:pos x="344" y="5"/>
                  </a:cxn>
                  <a:cxn ang="0">
                    <a:pos x="338" y="2"/>
                  </a:cxn>
                  <a:cxn ang="0">
                    <a:pos x="331" y="0"/>
                  </a:cxn>
                  <a:cxn ang="0">
                    <a:pos x="324" y="0"/>
                  </a:cxn>
                  <a:cxn ang="0">
                    <a:pos x="315" y="2"/>
                  </a:cxn>
                  <a:cxn ang="0">
                    <a:pos x="305" y="5"/>
                  </a:cxn>
                  <a:cxn ang="0">
                    <a:pos x="292" y="9"/>
                  </a:cxn>
                  <a:cxn ang="0">
                    <a:pos x="279" y="13"/>
                  </a:cxn>
                  <a:cxn ang="0">
                    <a:pos x="270" y="18"/>
                  </a:cxn>
                  <a:cxn ang="0">
                    <a:pos x="257" y="23"/>
                  </a:cxn>
                  <a:cxn ang="0">
                    <a:pos x="243" y="30"/>
                  </a:cxn>
                  <a:cxn ang="0">
                    <a:pos x="226" y="41"/>
                  </a:cxn>
                  <a:cxn ang="0">
                    <a:pos x="207" y="52"/>
                  </a:cxn>
                  <a:cxn ang="0">
                    <a:pos x="187" y="64"/>
                  </a:cxn>
                  <a:cxn ang="0">
                    <a:pos x="167" y="77"/>
                  </a:cxn>
                  <a:cxn ang="0">
                    <a:pos x="145" y="88"/>
                  </a:cxn>
                  <a:cxn ang="0">
                    <a:pos x="124" y="101"/>
                  </a:cxn>
                  <a:cxn ang="0">
                    <a:pos x="103" y="114"/>
                  </a:cxn>
                  <a:cxn ang="0">
                    <a:pos x="85" y="126"/>
                  </a:cxn>
                  <a:cxn ang="0">
                    <a:pos x="66" y="137"/>
                  </a:cxn>
                  <a:cxn ang="0">
                    <a:pos x="50" y="147"/>
                  </a:cxn>
                  <a:cxn ang="0">
                    <a:pos x="37" y="154"/>
                  </a:cxn>
                  <a:cxn ang="0">
                    <a:pos x="27" y="160"/>
                  </a:cxn>
                  <a:cxn ang="0">
                    <a:pos x="20" y="164"/>
                  </a:cxn>
                  <a:cxn ang="0">
                    <a:pos x="5" y="176"/>
                  </a:cxn>
                  <a:cxn ang="0">
                    <a:pos x="0" y="189"/>
                  </a:cxn>
                  <a:cxn ang="0">
                    <a:pos x="1" y="202"/>
                  </a:cxn>
                  <a:cxn ang="0">
                    <a:pos x="8" y="210"/>
                  </a:cxn>
                  <a:cxn ang="0">
                    <a:pos x="13" y="213"/>
                  </a:cxn>
                  <a:cxn ang="0">
                    <a:pos x="18" y="216"/>
                  </a:cxn>
                  <a:cxn ang="0">
                    <a:pos x="24" y="218"/>
                  </a:cxn>
                  <a:cxn ang="0">
                    <a:pos x="30" y="221"/>
                  </a:cxn>
                  <a:cxn ang="0">
                    <a:pos x="36" y="223"/>
                  </a:cxn>
                  <a:cxn ang="0">
                    <a:pos x="43" y="228"/>
                  </a:cxn>
                  <a:cxn ang="0">
                    <a:pos x="52" y="231"/>
                  </a:cxn>
                  <a:cxn ang="0">
                    <a:pos x="59" y="235"/>
                  </a:cxn>
                  <a:cxn ang="0">
                    <a:pos x="67" y="239"/>
                  </a:cxn>
                  <a:cxn ang="0">
                    <a:pos x="77" y="245"/>
                  </a:cxn>
                  <a:cxn ang="0">
                    <a:pos x="88" y="249"/>
                  </a:cxn>
                  <a:cxn ang="0">
                    <a:pos x="99" y="254"/>
                  </a:cxn>
                  <a:cxn ang="0">
                    <a:pos x="111" y="255"/>
                  </a:cxn>
                  <a:cxn ang="0">
                    <a:pos x="124" y="252"/>
                  </a:cxn>
                  <a:cxn ang="0">
                    <a:pos x="136" y="246"/>
                  </a:cxn>
                  <a:cxn ang="0">
                    <a:pos x="149" y="234"/>
                  </a:cxn>
                  <a:cxn ang="0">
                    <a:pos x="167" y="215"/>
                  </a:cxn>
                  <a:cxn ang="0">
                    <a:pos x="191" y="193"/>
                  </a:cxn>
                  <a:cxn ang="0">
                    <a:pos x="219" y="167"/>
                  </a:cxn>
                  <a:cxn ang="0">
                    <a:pos x="247" y="143"/>
                  </a:cxn>
                  <a:cxn ang="0">
                    <a:pos x="275" y="118"/>
                  </a:cxn>
                  <a:cxn ang="0">
                    <a:pos x="299" y="97"/>
                  </a:cxn>
                  <a:cxn ang="0">
                    <a:pos x="318" y="82"/>
                  </a:cxn>
                  <a:cxn ang="0">
                    <a:pos x="329" y="74"/>
                  </a:cxn>
                  <a:cxn ang="0">
                    <a:pos x="341" y="62"/>
                  </a:cxn>
                  <a:cxn ang="0">
                    <a:pos x="351" y="43"/>
                  </a:cxn>
                  <a:cxn ang="0">
                    <a:pos x="354" y="26"/>
                  </a:cxn>
                  <a:cxn ang="0">
                    <a:pos x="348" y="10"/>
                  </a:cxn>
                </a:cxnLst>
                <a:rect l="0" t="0" r="r" b="b"/>
                <a:pathLst>
                  <a:path w="354" h="255">
                    <a:moveTo>
                      <a:pt x="348" y="10"/>
                    </a:moveTo>
                    <a:lnTo>
                      <a:pt x="344" y="5"/>
                    </a:lnTo>
                    <a:lnTo>
                      <a:pt x="338" y="2"/>
                    </a:lnTo>
                    <a:lnTo>
                      <a:pt x="331" y="0"/>
                    </a:lnTo>
                    <a:lnTo>
                      <a:pt x="324" y="0"/>
                    </a:lnTo>
                    <a:lnTo>
                      <a:pt x="315" y="2"/>
                    </a:lnTo>
                    <a:lnTo>
                      <a:pt x="305" y="5"/>
                    </a:lnTo>
                    <a:lnTo>
                      <a:pt x="292" y="9"/>
                    </a:lnTo>
                    <a:lnTo>
                      <a:pt x="279" y="13"/>
                    </a:lnTo>
                    <a:lnTo>
                      <a:pt x="270" y="18"/>
                    </a:lnTo>
                    <a:lnTo>
                      <a:pt x="257" y="23"/>
                    </a:lnTo>
                    <a:lnTo>
                      <a:pt x="243" y="30"/>
                    </a:lnTo>
                    <a:lnTo>
                      <a:pt x="226" y="41"/>
                    </a:lnTo>
                    <a:lnTo>
                      <a:pt x="207" y="52"/>
                    </a:lnTo>
                    <a:lnTo>
                      <a:pt x="187" y="64"/>
                    </a:lnTo>
                    <a:lnTo>
                      <a:pt x="167" y="77"/>
                    </a:lnTo>
                    <a:lnTo>
                      <a:pt x="145" y="88"/>
                    </a:lnTo>
                    <a:lnTo>
                      <a:pt x="124" y="101"/>
                    </a:lnTo>
                    <a:lnTo>
                      <a:pt x="103" y="114"/>
                    </a:lnTo>
                    <a:lnTo>
                      <a:pt x="85" y="126"/>
                    </a:lnTo>
                    <a:lnTo>
                      <a:pt x="66" y="137"/>
                    </a:lnTo>
                    <a:lnTo>
                      <a:pt x="50" y="147"/>
                    </a:lnTo>
                    <a:lnTo>
                      <a:pt x="37" y="154"/>
                    </a:lnTo>
                    <a:lnTo>
                      <a:pt x="27" y="160"/>
                    </a:lnTo>
                    <a:lnTo>
                      <a:pt x="20" y="164"/>
                    </a:lnTo>
                    <a:lnTo>
                      <a:pt x="5" y="176"/>
                    </a:lnTo>
                    <a:lnTo>
                      <a:pt x="0" y="189"/>
                    </a:lnTo>
                    <a:lnTo>
                      <a:pt x="1" y="202"/>
                    </a:lnTo>
                    <a:lnTo>
                      <a:pt x="8" y="210"/>
                    </a:lnTo>
                    <a:lnTo>
                      <a:pt x="13" y="213"/>
                    </a:lnTo>
                    <a:lnTo>
                      <a:pt x="18" y="216"/>
                    </a:lnTo>
                    <a:lnTo>
                      <a:pt x="24" y="218"/>
                    </a:lnTo>
                    <a:lnTo>
                      <a:pt x="30" y="221"/>
                    </a:lnTo>
                    <a:lnTo>
                      <a:pt x="36" y="223"/>
                    </a:lnTo>
                    <a:lnTo>
                      <a:pt x="43" y="228"/>
                    </a:lnTo>
                    <a:lnTo>
                      <a:pt x="52" y="231"/>
                    </a:lnTo>
                    <a:lnTo>
                      <a:pt x="59" y="235"/>
                    </a:lnTo>
                    <a:lnTo>
                      <a:pt x="67" y="239"/>
                    </a:lnTo>
                    <a:lnTo>
                      <a:pt x="77" y="245"/>
                    </a:lnTo>
                    <a:lnTo>
                      <a:pt x="88" y="249"/>
                    </a:lnTo>
                    <a:lnTo>
                      <a:pt x="99" y="254"/>
                    </a:lnTo>
                    <a:lnTo>
                      <a:pt x="111" y="255"/>
                    </a:lnTo>
                    <a:lnTo>
                      <a:pt x="124" y="252"/>
                    </a:lnTo>
                    <a:lnTo>
                      <a:pt x="136" y="246"/>
                    </a:lnTo>
                    <a:lnTo>
                      <a:pt x="149" y="234"/>
                    </a:lnTo>
                    <a:lnTo>
                      <a:pt x="167" y="215"/>
                    </a:lnTo>
                    <a:lnTo>
                      <a:pt x="191" y="193"/>
                    </a:lnTo>
                    <a:lnTo>
                      <a:pt x="219" y="167"/>
                    </a:lnTo>
                    <a:lnTo>
                      <a:pt x="247" y="143"/>
                    </a:lnTo>
                    <a:lnTo>
                      <a:pt x="275" y="118"/>
                    </a:lnTo>
                    <a:lnTo>
                      <a:pt x="299" y="97"/>
                    </a:lnTo>
                    <a:lnTo>
                      <a:pt x="318" y="82"/>
                    </a:lnTo>
                    <a:lnTo>
                      <a:pt x="329" y="74"/>
                    </a:lnTo>
                    <a:lnTo>
                      <a:pt x="341" y="62"/>
                    </a:lnTo>
                    <a:lnTo>
                      <a:pt x="351" y="43"/>
                    </a:lnTo>
                    <a:lnTo>
                      <a:pt x="354" y="26"/>
                    </a:lnTo>
                    <a:lnTo>
                      <a:pt x="348" y="1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8" name="Freeform 178"/>
              <p:cNvSpPr>
                <a:spLocks/>
              </p:cNvSpPr>
              <p:nvPr/>
            </p:nvSpPr>
            <p:spPr bwMode="auto">
              <a:xfrm rot="1285048">
                <a:off x="6163" y="6033"/>
                <a:ext cx="127" cy="306"/>
              </a:xfrm>
              <a:custGeom>
                <a:avLst/>
                <a:gdLst/>
                <a:ahLst/>
                <a:cxnLst>
                  <a:cxn ang="0">
                    <a:pos x="53" y="308"/>
                  </a:cxn>
                  <a:cxn ang="0">
                    <a:pos x="52" y="321"/>
                  </a:cxn>
                  <a:cxn ang="0">
                    <a:pos x="55" y="334"/>
                  </a:cxn>
                  <a:cxn ang="0">
                    <a:pos x="62" y="344"/>
                  </a:cxn>
                  <a:cxn ang="0">
                    <a:pos x="72" y="354"/>
                  </a:cxn>
                  <a:cxn ang="0">
                    <a:pos x="82" y="364"/>
                  </a:cxn>
                  <a:cxn ang="0">
                    <a:pos x="94" y="372"/>
                  </a:cxn>
                  <a:cxn ang="0">
                    <a:pos x="102" y="376"/>
                  </a:cxn>
                  <a:cxn ang="0">
                    <a:pos x="110" y="380"/>
                  </a:cxn>
                  <a:cxn ang="0">
                    <a:pos x="117" y="341"/>
                  </a:cxn>
                  <a:cxn ang="0">
                    <a:pos x="125" y="301"/>
                  </a:cxn>
                  <a:cxn ang="0">
                    <a:pos x="134" y="264"/>
                  </a:cxn>
                  <a:cxn ang="0">
                    <a:pos x="143" y="226"/>
                  </a:cxn>
                  <a:cxn ang="0">
                    <a:pos x="151" y="194"/>
                  </a:cxn>
                  <a:cxn ang="0">
                    <a:pos x="159" y="166"/>
                  </a:cxn>
                  <a:cxn ang="0">
                    <a:pos x="164" y="143"/>
                  </a:cxn>
                  <a:cxn ang="0">
                    <a:pos x="167" y="125"/>
                  </a:cxn>
                  <a:cxn ang="0">
                    <a:pos x="171" y="96"/>
                  </a:cxn>
                  <a:cxn ang="0">
                    <a:pos x="174" y="66"/>
                  </a:cxn>
                  <a:cxn ang="0">
                    <a:pos x="174" y="37"/>
                  </a:cxn>
                  <a:cxn ang="0">
                    <a:pos x="167" y="16"/>
                  </a:cxn>
                  <a:cxn ang="0">
                    <a:pos x="161" y="9"/>
                  </a:cxn>
                  <a:cxn ang="0">
                    <a:pos x="157" y="3"/>
                  </a:cxn>
                  <a:cxn ang="0">
                    <a:pos x="151" y="0"/>
                  </a:cxn>
                  <a:cxn ang="0">
                    <a:pos x="147" y="0"/>
                  </a:cxn>
                  <a:cxn ang="0">
                    <a:pos x="141" y="3"/>
                  </a:cxn>
                  <a:cxn ang="0">
                    <a:pos x="135" y="9"/>
                  </a:cxn>
                  <a:cxn ang="0">
                    <a:pos x="128" y="19"/>
                  </a:cxn>
                  <a:cxn ang="0">
                    <a:pos x="120" y="32"/>
                  </a:cxn>
                  <a:cxn ang="0">
                    <a:pos x="110" y="50"/>
                  </a:cxn>
                  <a:cxn ang="0">
                    <a:pos x="97" y="73"/>
                  </a:cxn>
                  <a:cxn ang="0">
                    <a:pos x="81" y="101"/>
                  </a:cxn>
                  <a:cxn ang="0">
                    <a:pos x="65" y="130"/>
                  </a:cxn>
                  <a:cxn ang="0">
                    <a:pos x="48" y="157"/>
                  </a:cxn>
                  <a:cxn ang="0">
                    <a:pos x="33" y="181"/>
                  </a:cxn>
                  <a:cxn ang="0">
                    <a:pos x="22" y="202"/>
                  </a:cxn>
                  <a:cxn ang="0">
                    <a:pos x="13" y="216"/>
                  </a:cxn>
                  <a:cxn ang="0">
                    <a:pos x="3" y="238"/>
                  </a:cxn>
                  <a:cxn ang="0">
                    <a:pos x="0" y="258"/>
                  </a:cxn>
                  <a:cxn ang="0">
                    <a:pos x="3" y="276"/>
                  </a:cxn>
                  <a:cxn ang="0">
                    <a:pos x="10" y="291"/>
                  </a:cxn>
                  <a:cxn ang="0">
                    <a:pos x="19" y="302"/>
                  </a:cxn>
                  <a:cxn ang="0">
                    <a:pos x="30" y="310"/>
                  </a:cxn>
                  <a:cxn ang="0">
                    <a:pos x="42" y="311"/>
                  </a:cxn>
                  <a:cxn ang="0">
                    <a:pos x="53" y="308"/>
                  </a:cxn>
                </a:cxnLst>
                <a:rect l="0" t="0" r="r" b="b"/>
                <a:pathLst>
                  <a:path w="174" h="380">
                    <a:moveTo>
                      <a:pt x="53" y="308"/>
                    </a:moveTo>
                    <a:lnTo>
                      <a:pt x="52" y="321"/>
                    </a:lnTo>
                    <a:lnTo>
                      <a:pt x="55" y="334"/>
                    </a:lnTo>
                    <a:lnTo>
                      <a:pt x="62" y="344"/>
                    </a:lnTo>
                    <a:lnTo>
                      <a:pt x="72" y="354"/>
                    </a:lnTo>
                    <a:lnTo>
                      <a:pt x="82" y="364"/>
                    </a:lnTo>
                    <a:lnTo>
                      <a:pt x="94" y="372"/>
                    </a:lnTo>
                    <a:lnTo>
                      <a:pt x="102" y="376"/>
                    </a:lnTo>
                    <a:lnTo>
                      <a:pt x="110" y="380"/>
                    </a:lnTo>
                    <a:lnTo>
                      <a:pt x="117" y="341"/>
                    </a:lnTo>
                    <a:lnTo>
                      <a:pt x="125" y="301"/>
                    </a:lnTo>
                    <a:lnTo>
                      <a:pt x="134" y="264"/>
                    </a:lnTo>
                    <a:lnTo>
                      <a:pt x="143" y="226"/>
                    </a:lnTo>
                    <a:lnTo>
                      <a:pt x="151" y="194"/>
                    </a:lnTo>
                    <a:lnTo>
                      <a:pt x="159" y="166"/>
                    </a:lnTo>
                    <a:lnTo>
                      <a:pt x="164" y="143"/>
                    </a:lnTo>
                    <a:lnTo>
                      <a:pt x="167" y="125"/>
                    </a:lnTo>
                    <a:lnTo>
                      <a:pt x="171" y="96"/>
                    </a:lnTo>
                    <a:lnTo>
                      <a:pt x="174" y="66"/>
                    </a:lnTo>
                    <a:lnTo>
                      <a:pt x="174" y="37"/>
                    </a:lnTo>
                    <a:lnTo>
                      <a:pt x="167" y="16"/>
                    </a:lnTo>
                    <a:lnTo>
                      <a:pt x="161" y="9"/>
                    </a:lnTo>
                    <a:lnTo>
                      <a:pt x="157" y="3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3"/>
                    </a:lnTo>
                    <a:lnTo>
                      <a:pt x="135" y="9"/>
                    </a:lnTo>
                    <a:lnTo>
                      <a:pt x="128" y="19"/>
                    </a:lnTo>
                    <a:lnTo>
                      <a:pt x="120" y="32"/>
                    </a:lnTo>
                    <a:lnTo>
                      <a:pt x="110" y="50"/>
                    </a:lnTo>
                    <a:lnTo>
                      <a:pt x="97" y="73"/>
                    </a:lnTo>
                    <a:lnTo>
                      <a:pt x="81" y="101"/>
                    </a:lnTo>
                    <a:lnTo>
                      <a:pt x="65" y="130"/>
                    </a:lnTo>
                    <a:lnTo>
                      <a:pt x="48" y="157"/>
                    </a:lnTo>
                    <a:lnTo>
                      <a:pt x="33" y="181"/>
                    </a:lnTo>
                    <a:lnTo>
                      <a:pt x="22" y="202"/>
                    </a:lnTo>
                    <a:lnTo>
                      <a:pt x="13" y="216"/>
                    </a:lnTo>
                    <a:lnTo>
                      <a:pt x="3" y="238"/>
                    </a:lnTo>
                    <a:lnTo>
                      <a:pt x="0" y="258"/>
                    </a:lnTo>
                    <a:lnTo>
                      <a:pt x="3" y="276"/>
                    </a:lnTo>
                    <a:lnTo>
                      <a:pt x="10" y="291"/>
                    </a:lnTo>
                    <a:lnTo>
                      <a:pt x="19" y="302"/>
                    </a:lnTo>
                    <a:lnTo>
                      <a:pt x="30" y="310"/>
                    </a:lnTo>
                    <a:lnTo>
                      <a:pt x="42" y="311"/>
                    </a:lnTo>
                    <a:lnTo>
                      <a:pt x="53" y="308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79" name="Freeform 179"/>
              <p:cNvSpPr>
                <a:spLocks/>
              </p:cNvSpPr>
              <p:nvPr/>
            </p:nvSpPr>
            <p:spPr bwMode="auto">
              <a:xfrm rot="1285048">
                <a:off x="6318" y="6128"/>
                <a:ext cx="132" cy="3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6"/>
                  </a:cxn>
                  <a:cxn ang="0">
                    <a:pos x="21" y="81"/>
                  </a:cxn>
                  <a:cxn ang="0">
                    <a:pos x="49" y="134"/>
                  </a:cxn>
                  <a:cxn ang="0">
                    <a:pos x="80" y="192"/>
                  </a:cxn>
                  <a:cxn ang="0">
                    <a:pos x="113" y="255"/>
                  </a:cxn>
                  <a:cxn ang="0">
                    <a:pos x="142" y="321"/>
                  </a:cxn>
                  <a:cxn ang="0">
                    <a:pos x="162" y="390"/>
                  </a:cxn>
                  <a:cxn ang="0">
                    <a:pos x="171" y="458"/>
                  </a:cxn>
                  <a:cxn ang="0">
                    <a:pos x="180" y="429"/>
                  </a:cxn>
                  <a:cxn ang="0">
                    <a:pos x="181" y="397"/>
                  </a:cxn>
                  <a:cxn ang="0">
                    <a:pos x="178" y="364"/>
                  </a:cxn>
                  <a:cxn ang="0">
                    <a:pos x="171" y="330"/>
                  </a:cxn>
                  <a:cxn ang="0">
                    <a:pos x="160" y="295"/>
                  </a:cxn>
                  <a:cxn ang="0">
                    <a:pos x="145" y="259"/>
                  </a:cxn>
                  <a:cxn ang="0">
                    <a:pos x="129" y="223"/>
                  </a:cxn>
                  <a:cxn ang="0">
                    <a:pos x="111" y="189"/>
                  </a:cxn>
                  <a:cxn ang="0">
                    <a:pos x="92" y="156"/>
                  </a:cxn>
                  <a:cxn ang="0">
                    <a:pos x="73" y="122"/>
                  </a:cxn>
                  <a:cxn ang="0">
                    <a:pos x="54" y="94"/>
                  </a:cxn>
                  <a:cxn ang="0">
                    <a:pos x="37" y="66"/>
                  </a:cxn>
                  <a:cxn ang="0">
                    <a:pos x="23" y="43"/>
                  </a:cxn>
                  <a:cxn ang="0">
                    <a:pos x="11" y="24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181" h="458">
                    <a:moveTo>
                      <a:pt x="0" y="0"/>
                    </a:moveTo>
                    <a:lnTo>
                      <a:pt x="4" y="36"/>
                    </a:lnTo>
                    <a:lnTo>
                      <a:pt x="21" y="81"/>
                    </a:lnTo>
                    <a:lnTo>
                      <a:pt x="49" y="134"/>
                    </a:lnTo>
                    <a:lnTo>
                      <a:pt x="80" y="192"/>
                    </a:lnTo>
                    <a:lnTo>
                      <a:pt x="113" y="255"/>
                    </a:lnTo>
                    <a:lnTo>
                      <a:pt x="142" y="321"/>
                    </a:lnTo>
                    <a:lnTo>
                      <a:pt x="162" y="390"/>
                    </a:lnTo>
                    <a:lnTo>
                      <a:pt x="171" y="458"/>
                    </a:lnTo>
                    <a:lnTo>
                      <a:pt x="180" y="429"/>
                    </a:lnTo>
                    <a:lnTo>
                      <a:pt x="181" y="397"/>
                    </a:lnTo>
                    <a:lnTo>
                      <a:pt x="178" y="364"/>
                    </a:lnTo>
                    <a:lnTo>
                      <a:pt x="171" y="330"/>
                    </a:lnTo>
                    <a:lnTo>
                      <a:pt x="160" y="295"/>
                    </a:lnTo>
                    <a:lnTo>
                      <a:pt x="145" y="259"/>
                    </a:lnTo>
                    <a:lnTo>
                      <a:pt x="129" y="223"/>
                    </a:lnTo>
                    <a:lnTo>
                      <a:pt x="111" y="189"/>
                    </a:lnTo>
                    <a:lnTo>
                      <a:pt x="92" y="156"/>
                    </a:lnTo>
                    <a:lnTo>
                      <a:pt x="73" y="122"/>
                    </a:lnTo>
                    <a:lnTo>
                      <a:pt x="54" y="94"/>
                    </a:lnTo>
                    <a:lnTo>
                      <a:pt x="37" y="66"/>
                    </a:lnTo>
                    <a:lnTo>
                      <a:pt x="23" y="43"/>
                    </a:lnTo>
                    <a:lnTo>
                      <a:pt x="11" y="24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0" name="Freeform 180"/>
              <p:cNvSpPr>
                <a:spLocks/>
              </p:cNvSpPr>
              <p:nvPr/>
            </p:nvSpPr>
            <p:spPr bwMode="auto">
              <a:xfrm rot="1285048">
                <a:off x="7027" y="5443"/>
                <a:ext cx="237" cy="185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8" y="222"/>
                  </a:cxn>
                  <a:cxn ang="0">
                    <a:pos x="29" y="200"/>
                  </a:cxn>
                  <a:cxn ang="0">
                    <a:pos x="59" y="170"/>
                  </a:cxn>
                  <a:cxn ang="0">
                    <a:pos x="95" y="134"/>
                  </a:cxn>
                  <a:cxn ang="0">
                    <a:pos x="132" y="97"/>
                  </a:cxn>
                  <a:cxn ang="0">
                    <a:pos x="168" y="63"/>
                  </a:cxn>
                  <a:cxn ang="0">
                    <a:pos x="200" y="38"/>
                  </a:cxn>
                  <a:cxn ang="0">
                    <a:pos x="222" y="22"/>
                  </a:cxn>
                  <a:cxn ang="0">
                    <a:pos x="240" y="13"/>
                  </a:cxn>
                  <a:cxn ang="0">
                    <a:pos x="257" y="7"/>
                  </a:cxn>
                  <a:cxn ang="0">
                    <a:pos x="272" y="2"/>
                  </a:cxn>
                  <a:cxn ang="0">
                    <a:pos x="285" y="0"/>
                  </a:cxn>
                  <a:cxn ang="0">
                    <a:pos x="296" y="0"/>
                  </a:cxn>
                  <a:cxn ang="0">
                    <a:pos x="306" y="3"/>
                  </a:cxn>
                  <a:cxn ang="0">
                    <a:pos x="317" y="10"/>
                  </a:cxn>
                  <a:cxn ang="0">
                    <a:pos x="325" y="20"/>
                  </a:cxn>
                  <a:cxn ang="0">
                    <a:pos x="325" y="25"/>
                  </a:cxn>
                  <a:cxn ang="0">
                    <a:pos x="318" y="32"/>
                  </a:cxn>
                  <a:cxn ang="0">
                    <a:pos x="306" y="40"/>
                  </a:cxn>
                  <a:cxn ang="0">
                    <a:pos x="291" y="51"/>
                  </a:cxn>
                  <a:cxn ang="0">
                    <a:pos x="269" y="63"/>
                  </a:cxn>
                  <a:cxn ang="0">
                    <a:pos x="246" y="76"/>
                  </a:cxn>
                  <a:cxn ang="0">
                    <a:pos x="220" y="91"/>
                  </a:cxn>
                  <a:cxn ang="0">
                    <a:pos x="193" y="105"/>
                  </a:cxn>
                  <a:cxn ang="0">
                    <a:pos x="165" y="121"/>
                  </a:cxn>
                  <a:cxn ang="0">
                    <a:pos x="137" y="137"/>
                  </a:cxn>
                  <a:cxn ang="0">
                    <a:pos x="108" y="153"/>
                  </a:cxn>
                  <a:cxn ang="0">
                    <a:pos x="82" y="169"/>
                  </a:cxn>
                  <a:cxn ang="0">
                    <a:pos x="56" y="186"/>
                  </a:cxn>
                  <a:cxn ang="0">
                    <a:pos x="34" y="200"/>
                  </a:cxn>
                  <a:cxn ang="0">
                    <a:pos x="14" y="215"/>
                  </a:cxn>
                  <a:cxn ang="0">
                    <a:pos x="0" y="229"/>
                  </a:cxn>
                </a:cxnLst>
                <a:rect l="0" t="0" r="r" b="b"/>
                <a:pathLst>
                  <a:path w="325" h="229">
                    <a:moveTo>
                      <a:pt x="0" y="229"/>
                    </a:moveTo>
                    <a:lnTo>
                      <a:pt x="8" y="222"/>
                    </a:lnTo>
                    <a:lnTo>
                      <a:pt x="29" y="200"/>
                    </a:lnTo>
                    <a:lnTo>
                      <a:pt x="59" y="170"/>
                    </a:lnTo>
                    <a:lnTo>
                      <a:pt x="95" y="134"/>
                    </a:lnTo>
                    <a:lnTo>
                      <a:pt x="132" y="97"/>
                    </a:lnTo>
                    <a:lnTo>
                      <a:pt x="168" y="63"/>
                    </a:lnTo>
                    <a:lnTo>
                      <a:pt x="200" y="38"/>
                    </a:lnTo>
                    <a:lnTo>
                      <a:pt x="222" y="22"/>
                    </a:lnTo>
                    <a:lnTo>
                      <a:pt x="240" y="13"/>
                    </a:lnTo>
                    <a:lnTo>
                      <a:pt x="257" y="7"/>
                    </a:lnTo>
                    <a:lnTo>
                      <a:pt x="272" y="2"/>
                    </a:lnTo>
                    <a:lnTo>
                      <a:pt x="285" y="0"/>
                    </a:lnTo>
                    <a:lnTo>
                      <a:pt x="296" y="0"/>
                    </a:lnTo>
                    <a:lnTo>
                      <a:pt x="306" y="3"/>
                    </a:lnTo>
                    <a:lnTo>
                      <a:pt x="317" y="10"/>
                    </a:lnTo>
                    <a:lnTo>
                      <a:pt x="325" y="20"/>
                    </a:lnTo>
                    <a:lnTo>
                      <a:pt x="325" y="25"/>
                    </a:lnTo>
                    <a:lnTo>
                      <a:pt x="318" y="32"/>
                    </a:lnTo>
                    <a:lnTo>
                      <a:pt x="306" y="40"/>
                    </a:lnTo>
                    <a:lnTo>
                      <a:pt x="291" y="51"/>
                    </a:lnTo>
                    <a:lnTo>
                      <a:pt x="269" y="63"/>
                    </a:lnTo>
                    <a:lnTo>
                      <a:pt x="246" y="76"/>
                    </a:lnTo>
                    <a:lnTo>
                      <a:pt x="220" y="91"/>
                    </a:lnTo>
                    <a:lnTo>
                      <a:pt x="193" y="105"/>
                    </a:lnTo>
                    <a:lnTo>
                      <a:pt x="165" y="121"/>
                    </a:lnTo>
                    <a:lnTo>
                      <a:pt x="137" y="137"/>
                    </a:lnTo>
                    <a:lnTo>
                      <a:pt x="108" y="153"/>
                    </a:lnTo>
                    <a:lnTo>
                      <a:pt x="82" y="169"/>
                    </a:lnTo>
                    <a:lnTo>
                      <a:pt x="56" y="186"/>
                    </a:lnTo>
                    <a:lnTo>
                      <a:pt x="34" y="200"/>
                    </a:lnTo>
                    <a:lnTo>
                      <a:pt x="14" y="215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1" name="Freeform 181"/>
              <p:cNvSpPr>
                <a:spLocks/>
              </p:cNvSpPr>
              <p:nvPr/>
            </p:nvSpPr>
            <p:spPr bwMode="auto">
              <a:xfrm rot="1285048">
                <a:off x="6885" y="5738"/>
                <a:ext cx="277" cy="133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" y="115"/>
                  </a:cxn>
                  <a:cxn ang="0">
                    <a:pos x="18" y="103"/>
                  </a:cxn>
                  <a:cxn ang="0">
                    <a:pos x="39" y="93"/>
                  </a:cxn>
                  <a:cxn ang="0">
                    <a:pos x="61" y="82"/>
                  </a:cxn>
                  <a:cxn ang="0">
                    <a:pos x="90" y="73"/>
                  </a:cxn>
                  <a:cxn ang="0">
                    <a:pos x="128" y="60"/>
                  </a:cxn>
                  <a:cxn ang="0">
                    <a:pos x="174" y="48"/>
                  </a:cxn>
                  <a:cxn ang="0">
                    <a:pos x="222" y="36"/>
                  </a:cxn>
                  <a:cxn ang="0">
                    <a:pos x="267" y="23"/>
                  </a:cxn>
                  <a:cxn ang="0">
                    <a:pos x="305" y="12"/>
                  </a:cxn>
                  <a:cxn ang="0">
                    <a:pos x="331" y="5"/>
                  </a:cxn>
                  <a:cxn ang="0">
                    <a:pos x="349" y="0"/>
                  </a:cxn>
                  <a:cxn ang="0">
                    <a:pos x="366" y="1"/>
                  </a:cxn>
                  <a:cxn ang="0">
                    <a:pos x="376" y="10"/>
                  </a:cxn>
                  <a:cxn ang="0">
                    <a:pos x="380" y="20"/>
                  </a:cxn>
                  <a:cxn ang="0">
                    <a:pos x="377" y="37"/>
                  </a:cxn>
                  <a:cxn ang="0">
                    <a:pos x="369" y="63"/>
                  </a:cxn>
                  <a:cxn ang="0">
                    <a:pos x="360" y="89"/>
                  </a:cxn>
                  <a:cxn ang="0">
                    <a:pos x="354" y="110"/>
                  </a:cxn>
                  <a:cxn ang="0">
                    <a:pos x="341" y="131"/>
                  </a:cxn>
                  <a:cxn ang="0">
                    <a:pos x="318" y="144"/>
                  </a:cxn>
                  <a:cxn ang="0">
                    <a:pos x="288" y="145"/>
                  </a:cxn>
                  <a:cxn ang="0">
                    <a:pos x="259" y="145"/>
                  </a:cxn>
                  <a:cxn ang="0">
                    <a:pos x="223" y="148"/>
                  </a:cxn>
                  <a:cxn ang="0">
                    <a:pos x="186" y="149"/>
                  </a:cxn>
                  <a:cxn ang="0">
                    <a:pos x="147" y="154"/>
                  </a:cxn>
                  <a:cxn ang="0">
                    <a:pos x="113" y="156"/>
                  </a:cxn>
                  <a:cxn ang="0">
                    <a:pos x="84" y="161"/>
                  </a:cxn>
                  <a:cxn ang="0">
                    <a:pos x="65" y="162"/>
                  </a:cxn>
                  <a:cxn ang="0">
                    <a:pos x="52" y="165"/>
                  </a:cxn>
                  <a:cxn ang="0">
                    <a:pos x="33" y="162"/>
                  </a:cxn>
                  <a:cxn ang="0">
                    <a:pos x="15" y="154"/>
                  </a:cxn>
                  <a:cxn ang="0">
                    <a:pos x="3" y="141"/>
                  </a:cxn>
                </a:cxnLst>
                <a:rect l="0" t="0" r="r" b="b"/>
                <a:pathLst>
                  <a:path w="380" h="165">
                    <a:moveTo>
                      <a:pt x="2" y="133"/>
                    </a:moveTo>
                    <a:lnTo>
                      <a:pt x="0" y="126"/>
                    </a:lnTo>
                    <a:lnTo>
                      <a:pt x="2" y="120"/>
                    </a:lnTo>
                    <a:lnTo>
                      <a:pt x="5" y="115"/>
                    </a:lnTo>
                    <a:lnTo>
                      <a:pt x="10" y="109"/>
                    </a:lnTo>
                    <a:lnTo>
                      <a:pt x="18" y="103"/>
                    </a:lnTo>
                    <a:lnTo>
                      <a:pt x="28" y="99"/>
                    </a:lnTo>
                    <a:lnTo>
                      <a:pt x="39" y="93"/>
                    </a:lnTo>
                    <a:lnTo>
                      <a:pt x="52" y="86"/>
                    </a:lnTo>
                    <a:lnTo>
                      <a:pt x="61" y="82"/>
                    </a:lnTo>
                    <a:lnTo>
                      <a:pt x="74" y="77"/>
                    </a:lnTo>
                    <a:lnTo>
                      <a:pt x="90" y="73"/>
                    </a:lnTo>
                    <a:lnTo>
                      <a:pt x="108" y="67"/>
                    </a:lnTo>
                    <a:lnTo>
                      <a:pt x="128" y="60"/>
                    </a:lnTo>
                    <a:lnTo>
                      <a:pt x="151" y="54"/>
                    </a:lnTo>
                    <a:lnTo>
                      <a:pt x="174" y="48"/>
                    </a:lnTo>
                    <a:lnTo>
                      <a:pt x="199" y="41"/>
                    </a:lnTo>
                    <a:lnTo>
                      <a:pt x="222" y="36"/>
                    </a:lnTo>
                    <a:lnTo>
                      <a:pt x="245" y="28"/>
                    </a:lnTo>
                    <a:lnTo>
                      <a:pt x="267" y="23"/>
                    </a:lnTo>
                    <a:lnTo>
                      <a:pt x="287" y="18"/>
                    </a:lnTo>
                    <a:lnTo>
                      <a:pt x="305" y="12"/>
                    </a:lnTo>
                    <a:lnTo>
                      <a:pt x="320" y="8"/>
                    </a:lnTo>
                    <a:lnTo>
                      <a:pt x="331" y="5"/>
                    </a:lnTo>
                    <a:lnTo>
                      <a:pt x="339" y="2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66" y="1"/>
                    </a:lnTo>
                    <a:lnTo>
                      <a:pt x="372" y="5"/>
                    </a:lnTo>
                    <a:lnTo>
                      <a:pt x="376" y="10"/>
                    </a:lnTo>
                    <a:lnTo>
                      <a:pt x="380" y="15"/>
                    </a:lnTo>
                    <a:lnTo>
                      <a:pt x="380" y="20"/>
                    </a:lnTo>
                    <a:lnTo>
                      <a:pt x="380" y="25"/>
                    </a:lnTo>
                    <a:lnTo>
                      <a:pt x="377" y="37"/>
                    </a:lnTo>
                    <a:lnTo>
                      <a:pt x="373" y="48"/>
                    </a:lnTo>
                    <a:lnTo>
                      <a:pt x="369" y="63"/>
                    </a:lnTo>
                    <a:lnTo>
                      <a:pt x="363" y="79"/>
                    </a:lnTo>
                    <a:lnTo>
                      <a:pt x="360" y="89"/>
                    </a:lnTo>
                    <a:lnTo>
                      <a:pt x="357" y="99"/>
                    </a:lnTo>
                    <a:lnTo>
                      <a:pt x="354" y="110"/>
                    </a:lnTo>
                    <a:lnTo>
                      <a:pt x="349" y="120"/>
                    </a:lnTo>
                    <a:lnTo>
                      <a:pt x="341" y="131"/>
                    </a:lnTo>
                    <a:lnTo>
                      <a:pt x="331" y="138"/>
                    </a:lnTo>
                    <a:lnTo>
                      <a:pt x="318" y="144"/>
                    </a:lnTo>
                    <a:lnTo>
                      <a:pt x="300" y="145"/>
                    </a:lnTo>
                    <a:lnTo>
                      <a:pt x="288" y="145"/>
                    </a:lnTo>
                    <a:lnTo>
                      <a:pt x="275" y="145"/>
                    </a:lnTo>
                    <a:lnTo>
                      <a:pt x="259" y="145"/>
                    </a:lnTo>
                    <a:lnTo>
                      <a:pt x="242" y="146"/>
                    </a:lnTo>
                    <a:lnTo>
                      <a:pt x="223" y="148"/>
                    </a:lnTo>
                    <a:lnTo>
                      <a:pt x="205" y="148"/>
                    </a:lnTo>
                    <a:lnTo>
                      <a:pt x="186" y="149"/>
                    </a:lnTo>
                    <a:lnTo>
                      <a:pt x="167" y="152"/>
                    </a:lnTo>
                    <a:lnTo>
                      <a:pt x="147" y="154"/>
                    </a:lnTo>
                    <a:lnTo>
                      <a:pt x="130" y="155"/>
                    </a:lnTo>
                    <a:lnTo>
                      <a:pt x="113" y="156"/>
                    </a:lnTo>
                    <a:lnTo>
                      <a:pt x="97" y="158"/>
                    </a:lnTo>
                    <a:lnTo>
                      <a:pt x="84" y="161"/>
                    </a:lnTo>
                    <a:lnTo>
                      <a:pt x="72" y="161"/>
                    </a:lnTo>
                    <a:lnTo>
                      <a:pt x="65" y="162"/>
                    </a:lnTo>
                    <a:lnTo>
                      <a:pt x="59" y="164"/>
                    </a:lnTo>
                    <a:lnTo>
                      <a:pt x="52" y="165"/>
                    </a:lnTo>
                    <a:lnTo>
                      <a:pt x="43" y="164"/>
                    </a:lnTo>
                    <a:lnTo>
                      <a:pt x="33" y="162"/>
                    </a:lnTo>
                    <a:lnTo>
                      <a:pt x="25" y="158"/>
                    </a:lnTo>
                    <a:lnTo>
                      <a:pt x="15" y="154"/>
                    </a:lnTo>
                    <a:lnTo>
                      <a:pt x="9" y="148"/>
                    </a:lnTo>
                    <a:lnTo>
                      <a:pt x="3" y="141"/>
                    </a:lnTo>
                    <a:lnTo>
                      <a:pt x="2" y="13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2" name="Freeform 182"/>
              <p:cNvSpPr>
                <a:spLocks/>
              </p:cNvSpPr>
              <p:nvPr/>
            </p:nvSpPr>
            <p:spPr bwMode="auto">
              <a:xfrm rot="1285048">
                <a:off x="6531" y="6074"/>
                <a:ext cx="229" cy="192"/>
              </a:xfrm>
              <a:custGeom>
                <a:avLst/>
                <a:gdLst/>
                <a:ahLst/>
                <a:cxnLst>
                  <a:cxn ang="0">
                    <a:pos x="292" y="148"/>
                  </a:cxn>
                  <a:cxn ang="0">
                    <a:pos x="309" y="167"/>
                  </a:cxn>
                  <a:cxn ang="0">
                    <a:pos x="313" y="194"/>
                  </a:cxn>
                  <a:cxn ang="0">
                    <a:pos x="309" y="220"/>
                  </a:cxn>
                  <a:cxn ang="0">
                    <a:pos x="305" y="239"/>
                  </a:cxn>
                  <a:cxn ang="0">
                    <a:pos x="272" y="217"/>
                  </a:cxn>
                  <a:cxn ang="0">
                    <a:pos x="237" y="196"/>
                  </a:cxn>
                  <a:cxn ang="0">
                    <a:pos x="204" y="175"/>
                  </a:cxn>
                  <a:cxn ang="0">
                    <a:pos x="172" y="157"/>
                  </a:cxn>
                  <a:cxn ang="0">
                    <a:pos x="142" y="139"/>
                  </a:cxn>
                  <a:cxn ang="0">
                    <a:pos x="116" y="125"/>
                  </a:cxn>
                  <a:cxn ang="0">
                    <a:pos x="96" y="112"/>
                  </a:cxn>
                  <a:cxn ang="0">
                    <a:pos x="82" y="103"/>
                  </a:cxn>
                  <a:cxn ang="0">
                    <a:pos x="70" y="96"/>
                  </a:cxn>
                  <a:cxn ang="0">
                    <a:pos x="57" y="88"/>
                  </a:cxn>
                  <a:cxn ang="0">
                    <a:pos x="44" y="78"/>
                  </a:cxn>
                  <a:cxn ang="0">
                    <a:pos x="33" y="69"/>
                  </a:cxn>
                  <a:cxn ang="0">
                    <a:pos x="23" y="59"/>
                  </a:cxn>
                  <a:cxn ang="0">
                    <a:pos x="12" y="49"/>
                  </a:cxn>
                  <a:cxn ang="0">
                    <a:pos x="7" y="39"/>
                  </a:cxn>
                  <a:cxn ang="0">
                    <a:pos x="2" y="29"/>
                  </a:cxn>
                  <a:cxn ang="0">
                    <a:pos x="1" y="20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20" y="0"/>
                  </a:cxn>
                  <a:cxn ang="0">
                    <a:pos x="31" y="1"/>
                  </a:cxn>
                  <a:cxn ang="0">
                    <a:pos x="46" y="6"/>
                  </a:cxn>
                  <a:cxn ang="0">
                    <a:pos x="66" y="11"/>
                  </a:cxn>
                  <a:cxn ang="0">
                    <a:pos x="92" y="17"/>
                  </a:cxn>
                  <a:cxn ang="0">
                    <a:pos x="122" y="24"/>
                  </a:cxn>
                  <a:cxn ang="0">
                    <a:pos x="155" y="33"/>
                  </a:cxn>
                  <a:cxn ang="0">
                    <a:pos x="187" y="40"/>
                  </a:cxn>
                  <a:cxn ang="0">
                    <a:pos x="214" y="47"/>
                  </a:cxn>
                  <a:cxn ang="0">
                    <a:pos x="237" y="52"/>
                  </a:cxn>
                  <a:cxn ang="0">
                    <a:pos x="253" y="56"/>
                  </a:cxn>
                  <a:cxn ang="0">
                    <a:pos x="276" y="65"/>
                  </a:cxn>
                  <a:cxn ang="0">
                    <a:pos x="292" y="76"/>
                  </a:cxn>
                  <a:cxn ang="0">
                    <a:pos x="303" y="90"/>
                  </a:cxn>
                  <a:cxn ang="0">
                    <a:pos x="309" y="105"/>
                  </a:cxn>
                  <a:cxn ang="0">
                    <a:pos x="310" y="119"/>
                  </a:cxn>
                  <a:cxn ang="0">
                    <a:pos x="308" y="132"/>
                  </a:cxn>
                  <a:cxn ang="0">
                    <a:pos x="302" y="142"/>
                  </a:cxn>
                  <a:cxn ang="0">
                    <a:pos x="292" y="148"/>
                  </a:cxn>
                </a:cxnLst>
                <a:rect l="0" t="0" r="r" b="b"/>
                <a:pathLst>
                  <a:path w="313" h="239">
                    <a:moveTo>
                      <a:pt x="292" y="148"/>
                    </a:moveTo>
                    <a:lnTo>
                      <a:pt x="309" y="167"/>
                    </a:lnTo>
                    <a:lnTo>
                      <a:pt x="313" y="194"/>
                    </a:lnTo>
                    <a:lnTo>
                      <a:pt x="309" y="220"/>
                    </a:lnTo>
                    <a:lnTo>
                      <a:pt x="305" y="239"/>
                    </a:lnTo>
                    <a:lnTo>
                      <a:pt x="272" y="217"/>
                    </a:lnTo>
                    <a:lnTo>
                      <a:pt x="237" y="196"/>
                    </a:lnTo>
                    <a:lnTo>
                      <a:pt x="204" y="175"/>
                    </a:lnTo>
                    <a:lnTo>
                      <a:pt x="172" y="157"/>
                    </a:lnTo>
                    <a:lnTo>
                      <a:pt x="142" y="139"/>
                    </a:lnTo>
                    <a:lnTo>
                      <a:pt x="116" y="125"/>
                    </a:lnTo>
                    <a:lnTo>
                      <a:pt x="96" y="112"/>
                    </a:lnTo>
                    <a:lnTo>
                      <a:pt x="82" y="103"/>
                    </a:lnTo>
                    <a:lnTo>
                      <a:pt x="70" y="96"/>
                    </a:lnTo>
                    <a:lnTo>
                      <a:pt x="57" y="88"/>
                    </a:lnTo>
                    <a:lnTo>
                      <a:pt x="44" y="78"/>
                    </a:lnTo>
                    <a:lnTo>
                      <a:pt x="33" y="69"/>
                    </a:lnTo>
                    <a:lnTo>
                      <a:pt x="23" y="59"/>
                    </a:lnTo>
                    <a:lnTo>
                      <a:pt x="12" y="49"/>
                    </a:lnTo>
                    <a:lnTo>
                      <a:pt x="7" y="39"/>
                    </a:lnTo>
                    <a:lnTo>
                      <a:pt x="2" y="29"/>
                    </a:lnTo>
                    <a:lnTo>
                      <a:pt x="1" y="20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1" y="1"/>
                    </a:lnTo>
                    <a:lnTo>
                      <a:pt x="46" y="6"/>
                    </a:lnTo>
                    <a:lnTo>
                      <a:pt x="66" y="11"/>
                    </a:lnTo>
                    <a:lnTo>
                      <a:pt x="92" y="17"/>
                    </a:lnTo>
                    <a:lnTo>
                      <a:pt x="122" y="24"/>
                    </a:lnTo>
                    <a:lnTo>
                      <a:pt x="155" y="33"/>
                    </a:lnTo>
                    <a:lnTo>
                      <a:pt x="187" y="40"/>
                    </a:lnTo>
                    <a:lnTo>
                      <a:pt x="214" y="47"/>
                    </a:lnTo>
                    <a:lnTo>
                      <a:pt x="237" y="52"/>
                    </a:lnTo>
                    <a:lnTo>
                      <a:pt x="253" y="56"/>
                    </a:lnTo>
                    <a:lnTo>
                      <a:pt x="276" y="65"/>
                    </a:lnTo>
                    <a:lnTo>
                      <a:pt x="292" y="76"/>
                    </a:lnTo>
                    <a:lnTo>
                      <a:pt x="303" y="90"/>
                    </a:lnTo>
                    <a:lnTo>
                      <a:pt x="309" y="105"/>
                    </a:lnTo>
                    <a:lnTo>
                      <a:pt x="310" y="119"/>
                    </a:lnTo>
                    <a:lnTo>
                      <a:pt x="308" y="132"/>
                    </a:lnTo>
                    <a:lnTo>
                      <a:pt x="302" y="142"/>
                    </a:lnTo>
                    <a:lnTo>
                      <a:pt x="292" y="148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3" name="Freeform 183"/>
              <p:cNvSpPr>
                <a:spLocks/>
              </p:cNvSpPr>
              <p:nvPr/>
            </p:nvSpPr>
            <p:spPr bwMode="auto">
              <a:xfrm rot="1285048">
                <a:off x="6439" y="6125"/>
                <a:ext cx="156" cy="3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8"/>
                  </a:cxn>
                  <a:cxn ang="0">
                    <a:pos x="43" y="72"/>
                  </a:cxn>
                  <a:cxn ang="0">
                    <a:pos x="63" y="128"/>
                  </a:cxn>
                  <a:cxn ang="0">
                    <a:pos x="84" y="191"/>
                  </a:cxn>
                  <a:cxn ang="0">
                    <a:pos x="107" y="259"/>
                  </a:cxn>
                  <a:cxn ang="0">
                    <a:pos x="135" y="325"/>
                  </a:cxn>
                  <a:cxn ang="0">
                    <a:pos x="170" y="387"/>
                  </a:cxn>
                  <a:cxn ang="0">
                    <a:pos x="213" y="440"/>
                  </a:cxn>
                  <a:cxn ang="0">
                    <a:pos x="163" y="406"/>
                  </a:cxn>
                  <a:cxn ang="0">
                    <a:pos x="121" y="351"/>
                  </a:cxn>
                  <a:cxn ang="0">
                    <a:pos x="86" y="283"/>
                  </a:cxn>
                  <a:cxn ang="0">
                    <a:pos x="59" y="210"/>
                  </a:cxn>
                  <a:cxn ang="0">
                    <a:pos x="37" y="138"/>
                  </a:cxn>
                  <a:cxn ang="0">
                    <a:pos x="22" y="73"/>
                  </a:cxn>
                  <a:cxn ang="0">
                    <a:pos x="9" y="26"/>
                  </a:cxn>
                  <a:cxn ang="0">
                    <a:pos x="0" y="0"/>
                  </a:cxn>
                </a:cxnLst>
                <a:rect l="0" t="0" r="r" b="b"/>
                <a:pathLst>
                  <a:path w="213" h="440">
                    <a:moveTo>
                      <a:pt x="0" y="0"/>
                    </a:moveTo>
                    <a:lnTo>
                      <a:pt x="23" y="28"/>
                    </a:lnTo>
                    <a:lnTo>
                      <a:pt x="43" y="72"/>
                    </a:lnTo>
                    <a:lnTo>
                      <a:pt x="63" y="128"/>
                    </a:lnTo>
                    <a:lnTo>
                      <a:pt x="84" y="191"/>
                    </a:lnTo>
                    <a:lnTo>
                      <a:pt x="107" y="259"/>
                    </a:lnTo>
                    <a:lnTo>
                      <a:pt x="135" y="325"/>
                    </a:lnTo>
                    <a:lnTo>
                      <a:pt x="170" y="387"/>
                    </a:lnTo>
                    <a:lnTo>
                      <a:pt x="213" y="440"/>
                    </a:lnTo>
                    <a:lnTo>
                      <a:pt x="163" y="406"/>
                    </a:lnTo>
                    <a:lnTo>
                      <a:pt x="121" y="351"/>
                    </a:lnTo>
                    <a:lnTo>
                      <a:pt x="86" y="283"/>
                    </a:lnTo>
                    <a:lnTo>
                      <a:pt x="59" y="210"/>
                    </a:lnTo>
                    <a:lnTo>
                      <a:pt x="37" y="138"/>
                    </a:lnTo>
                    <a:lnTo>
                      <a:pt x="22" y="73"/>
                    </a:lnTo>
                    <a:lnTo>
                      <a:pt x="9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4" name="Freeform 184"/>
              <p:cNvSpPr>
                <a:spLocks/>
              </p:cNvSpPr>
              <p:nvPr/>
            </p:nvSpPr>
            <p:spPr bwMode="auto">
              <a:xfrm rot="1285048">
                <a:off x="6104" y="5982"/>
                <a:ext cx="124" cy="183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60" y="10"/>
                  </a:cxn>
                  <a:cxn ang="0">
                    <a:pos x="147" y="23"/>
                  </a:cxn>
                  <a:cxn ang="0">
                    <a:pos x="132" y="38"/>
                  </a:cxn>
                  <a:cxn ang="0">
                    <a:pos x="118" y="52"/>
                  </a:cxn>
                  <a:cxn ang="0">
                    <a:pos x="103" y="68"/>
                  </a:cxn>
                  <a:cxn ang="0">
                    <a:pos x="93" y="82"/>
                  </a:cxn>
                  <a:cxn ang="0">
                    <a:pos x="85" y="92"/>
                  </a:cxn>
                  <a:cxn ang="0">
                    <a:pos x="80" y="101"/>
                  </a:cxn>
                  <a:cxn ang="0">
                    <a:pos x="72" y="107"/>
                  </a:cxn>
                  <a:cxn ang="0">
                    <a:pos x="63" y="117"/>
                  </a:cxn>
                  <a:cxn ang="0">
                    <a:pos x="53" y="128"/>
                  </a:cxn>
                  <a:cxn ang="0">
                    <a:pos x="43" y="140"/>
                  </a:cxn>
                  <a:cxn ang="0">
                    <a:pos x="33" y="153"/>
                  </a:cxn>
                  <a:cxn ang="0">
                    <a:pos x="24" y="164"/>
                  </a:cxn>
                  <a:cxn ang="0">
                    <a:pos x="17" y="173"/>
                  </a:cxn>
                  <a:cxn ang="0">
                    <a:pos x="11" y="179"/>
                  </a:cxn>
                  <a:cxn ang="0">
                    <a:pos x="4" y="187"/>
                  </a:cxn>
                  <a:cxn ang="0">
                    <a:pos x="0" y="199"/>
                  </a:cxn>
                  <a:cxn ang="0">
                    <a:pos x="0" y="209"/>
                  </a:cxn>
                  <a:cxn ang="0">
                    <a:pos x="4" y="219"/>
                  </a:cxn>
                  <a:cxn ang="0">
                    <a:pos x="10" y="225"/>
                  </a:cxn>
                  <a:cxn ang="0">
                    <a:pos x="17" y="228"/>
                  </a:cxn>
                  <a:cxn ang="0">
                    <a:pos x="26" y="223"/>
                  </a:cxn>
                  <a:cxn ang="0">
                    <a:pos x="36" y="210"/>
                  </a:cxn>
                  <a:cxn ang="0">
                    <a:pos x="44" y="194"/>
                  </a:cxn>
                  <a:cxn ang="0">
                    <a:pos x="53" y="182"/>
                  </a:cxn>
                  <a:cxn ang="0">
                    <a:pos x="60" y="169"/>
                  </a:cxn>
                  <a:cxn ang="0">
                    <a:pos x="66" y="158"/>
                  </a:cxn>
                  <a:cxn ang="0">
                    <a:pos x="72" y="148"/>
                  </a:cxn>
                  <a:cxn ang="0">
                    <a:pos x="76" y="140"/>
                  </a:cxn>
                  <a:cxn ang="0">
                    <a:pos x="82" y="131"/>
                  </a:cxn>
                  <a:cxn ang="0">
                    <a:pos x="86" y="124"/>
                  </a:cxn>
                  <a:cxn ang="0">
                    <a:pos x="93" y="114"/>
                  </a:cxn>
                  <a:cxn ang="0">
                    <a:pos x="102" y="99"/>
                  </a:cxn>
                  <a:cxn ang="0">
                    <a:pos x="113" y="84"/>
                  </a:cxn>
                  <a:cxn ang="0">
                    <a:pos x="126" y="63"/>
                  </a:cxn>
                  <a:cxn ang="0">
                    <a:pos x="139" y="45"/>
                  </a:cxn>
                  <a:cxn ang="0">
                    <a:pos x="152" y="27"/>
                  </a:cxn>
                  <a:cxn ang="0">
                    <a:pos x="162" y="12"/>
                  </a:cxn>
                  <a:cxn ang="0">
                    <a:pos x="170" y="0"/>
                  </a:cxn>
                </a:cxnLst>
                <a:rect l="0" t="0" r="r" b="b"/>
                <a:pathLst>
                  <a:path w="170" h="228">
                    <a:moveTo>
                      <a:pt x="170" y="0"/>
                    </a:moveTo>
                    <a:lnTo>
                      <a:pt x="160" y="10"/>
                    </a:lnTo>
                    <a:lnTo>
                      <a:pt x="147" y="23"/>
                    </a:lnTo>
                    <a:lnTo>
                      <a:pt x="132" y="38"/>
                    </a:lnTo>
                    <a:lnTo>
                      <a:pt x="118" y="52"/>
                    </a:lnTo>
                    <a:lnTo>
                      <a:pt x="103" y="68"/>
                    </a:lnTo>
                    <a:lnTo>
                      <a:pt x="93" y="82"/>
                    </a:lnTo>
                    <a:lnTo>
                      <a:pt x="85" y="92"/>
                    </a:lnTo>
                    <a:lnTo>
                      <a:pt x="80" y="101"/>
                    </a:lnTo>
                    <a:lnTo>
                      <a:pt x="72" y="107"/>
                    </a:lnTo>
                    <a:lnTo>
                      <a:pt x="63" y="117"/>
                    </a:lnTo>
                    <a:lnTo>
                      <a:pt x="53" y="128"/>
                    </a:lnTo>
                    <a:lnTo>
                      <a:pt x="43" y="140"/>
                    </a:lnTo>
                    <a:lnTo>
                      <a:pt x="33" y="153"/>
                    </a:lnTo>
                    <a:lnTo>
                      <a:pt x="24" y="164"/>
                    </a:lnTo>
                    <a:lnTo>
                      <a:pt x="17" y="173"/>
                    </a:lnTo>
                    <a:lnTo>
                      <a:pt x="11" y="179"/>
                    </a:lnTo>
                    <a:lnTo>
                      <a:pt x="4" y="187"/>
                    </a:lnTo>
                    <a:lnTo>
                      <a:pt x="0" y="199"/>
                    </a:lnTo>
                    <a:lnTo>
                      <a:pt x="0" y="209"/>
                    </a:lnTo>
                    <a:lnTo>
                      <a:pt x="4" y="219"/>
                    </a:lnTo>
                    <a:lnTo>
                      <a:pt x="10" y="225"/>
                    </a:lnTo>
                    <a:lnTo>
                      <a:pt x="17" y="228"/>
                    </a:lnTo>
                    <a:lnTo>
                      <a:pt x="26" y="223"/>
                    </a:lnTo>
                    <a:lnTo>
                      <a:pt x="36" y="210"/>
                    </a:lnTo>
                    <a:lnTo>
                      <a:pt x="44" y="194"/>
                    </a:lnTo>
                    <a:lnTo>
                      <a:pt x="53" y="182"/>
                    </a:lnTo>
                    <a:lnTo>
                      <a:pt x="60" y="169"/>
                    </a:lnTo>
                    <a:lnTo>
                      <a:pt x="66" y="158"/>
                    </a:lnTo>
                    <a:lnTo>
                      <a:pt x="72" y="148"/>
                    </a:lnTo>
                    <a:lnTo>
                      <a:pt x="76" y="140"/>
                    </a:lnTo>
                    <a:lnTo>
                      <a:pt x="82" y="131"/>
                    </a:lnTo>
                    <a:lnTo>
                      <a:pt x="86" y="124"/>
                    </a:lnTo>
                    <a:lnTo>
                      <a:pt x="93" y="114"/>
                    </a:lnTo>
                    <a:lnTo>
                      <a:pt x="102" y="99"/>
                    </a:lnTo>
                    <a:lnTo>
                      <a:pt x="113" y="84"/>
                    </a:lnTo>
                    <a:lnTo>
                      <a:pt x="126" y="63"/>
                    </a:lnTo>
                    <a:lnTo>
                      <a:pt x="139" y="45"/>
                    </a:lnTo>
                    <a:lnTo>
                      <a:pt x="152" y="27"/>
                    </a:lnTo>
                    <a:lnTo>
                      <a:pt x="162" y="1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5" name="Freeform 185"/>
              <p:cNvSpPr>
                <a:spLocks/>
              </p:cNvSpPr>
              <p:nvPr/>
            </p:nvSpPr>
            <p:spPr bwMode="auto">
              <a:xfrm rot="1285048">
                <a:off x="6021" y="6237"/>
                <a:ext cx="50" cy="109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46" y="2"/>
                  </a:cxn>
                  <a:cxn ang="0">
                    <a:pos x="37" y="0"/>
                  </a:cxn>
                  <a:cxn ang="0">
                    <a:pos x="32" y="3"/>
                  </a:cxn>
                  <a:cxn ang="0">
                    <a:pos x="26" y="9"/>
                  </a:cxn>
                  <a:cxn ang="0">
                    <a:pos x="22" y="18"/>
                  </a:cxn>
                  <a:cxn ang="0">
                    <a:pos x="19" y="26"/>
                  </a:cxn>
                  <a:cxn ang="0">
                    <a:pos x="14" y="38"/>
                  </a:cxn>
                  <a:cxn ang="0">
                    <a:pos x="10" y="48"/>
                  </a:cxn>
                  <a:cxn ang="0">
                    <a:pos x="3" y="72"/>
                  </a:cxn>
                  <a:cxn ang="0">
                    <a:pos x="0" y="98"/>
                  </a:cxn>
                  <a:cxn ang="0">
                    <a:pos x="1" y="120"/>
                  </a:cxn>
                  <a:cxn ang="0">
                    <a:pos x="9" y="131"/>
                  </a:cxn>
                  <a:cxn ang="0">
                    <a:pos x="20" y="136"/>
                  </a:cxn>
                  <a:cxn ang="0">
                    <a:pos x="29" y="136"/>
                  </a:cxn>
                  <a:cxn ang="0">
                    <a:pos x="36" y="134"/>
                  </a:cxn>
                  <a:cxn ang="0">
                    <a:pos x="43" y="129"/>
                  </a:cxn>
                  <a:cxn ang="0">
                    <a:pos x="47" y="121"/>
                  </a:cxn>
                  <a:cxn ang="0">
                    <a:pos x="52" y="113"/>
                  </a:cxn>
                  <a:cxn ang="0">
                    <a:pos x="56" y="101"/>
                  </a:cxn>
                  <a:cxn ang="0">
                    <a:pos x="59" y="88"/>
                  </a:cxn>
                  <a:cxn ang="0">
                    <a:pos x="65" y="64"/>
                  </a:cxn>
                  <a:cxn ang="0">
                    <a:pos x="69" y="41"/>
                  </a:cxn>
                  <a:cxn ang="0">
                    <a:pos x="68" y="22"/>
                  </a:cxn>
                  <a:cxn ang="0">
                    <a:pos x="56" y="8"/>
                  </a:cxn>
                </a:cxnLst>
                <a:rect l="0" t="0" r="r" b="b"/>
                <a:pathLst>
                  <a:path w="69" h="136">
                    <a:moveTo>
                      <a:pt x="56" y="8"/>
                    </a:moveTo>
                    <a:lnTo>
                      <a:pt x="46" y="2"/>
                    </a:lnTo>
                    <a:lnTo>
                      <a:pt x="37" y="0"/>
                    </a:lnTo>
                    <a:lnTo>
                      <a:pt x="32" y="3"/>
                    </a:lnTo>
                    <a:lnTo>
                      <a:pt x="26" y="9"/>
                    </a:lnTo>
                    <a:lnTo>
                      <a:pt x="22" y="18"/>
                    </a:lnTo>
                    <a:lnTo>
                      <a:pt x="19" y="26"/>
                    </a:lnTo>
                    <a:lnTo>
                      <a:pt x="14" y="38"/>
                    </a:lnTo>
                    <a:lnTo>
                      <a:pt x="10" y="48"/>
                    </a:lnTo>
                    <a:lnTo>
                      <a:pt x="3" y="72"/>
                    </a:lnTo>
                    <a:lnTo>
                      <a:pt x="0" y="98"/>
                    </a:lnTo>
                    <a:lnTo>
                      <a:pt x="1" y="120"/>
                    </a:lnTo>
                    <a:lnTo>
                      <a:pt x="9" y="131"/>
                    </a:lnTo>
                    <a:lnTo>
                      <a:pt x="20" y="136"/>
                    </a:lnTo>
                    <a:lnTo>
                      <a:pt x="29" y="136"/>
                    </a:lnTo>
                    <a:lnTo>
                      <a:pt x="36" y="134"/>
                    </a:lnTo>
                    <a:lnTo>
                      <a:pt x="43" y="129"/>
                    </a:lnTo>
                    <a:lnTo>
                      <a:pt x="47" y="121"/>
                    </a:lnTo>
                    <a:lnTo>
                      <a:pt x="52" y="113"/>
                    </a:lnTo>
                    <a:lnTo>
                      <a:pt x="56" y="101"/>
                    </a:lnTo>
                    <a:lnTo>
                      <a:pt x="59" y="88"/>
                    </a:lnTo>
                    <a:lnTo>
                      <a:pt x="65" y="64"/>
                    </a:lnTo>
                    <a:lnTo>
                      <a:pt x="69" y="41"/>
                    </a:lnTo>
                    <a:lnTo>
                      <a:pt x="68" y="22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6" name="Freeform 186"/>
              <p:cNvSpPr>
                <a:spLocks/>
              </p:cNvSpPr>
              <p:nvPr/>
            </p:nvSpPr>
            <p:spPr bwMode="auto">
              <a:xfrm rot="1285048">
                <a:off x="6053" y="6297"/>
                <a:ext cx="71" cy="95"/>
              </a:xfrm>
              <a:custGeom>
                <a:avLst/>
                <a:gdLst/>
                <a:ahLst/>
                <a:cxnLst>
                  <a:cxn ang="0">
                    <a:pos x="12" y="34"/>
                  </a:cxn>
                  <a:cxn ang="0">
                    <a:pos x="9" y="43"/>
                  </a:cxn>
                  <a:cxn ang="0">
                    <a:pos x="6" y="53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6"/>
                  </a:cxn>
                  <a:cxn ang="0">
                    <a:pos x="4" y="96"/>
                  </a:cxn>
                  <a:cxn ang="0">
                    <a:pos x="15" y="105"/>
                  </a:cxn>
                  <a:cxn ang="0">
                    <a:pos x="30" y="112"/>
                  </a:cxn>
                  <a:cxn ang="0">
                    <a:pos x="48" y="116"/>
                  </a:cxn>
                  <a:cxn ang="0">
                    <a:pos x="62" y="118"/>
                  </a:cxn>
                  <a:cxn ang="0">
                    <a:pos x="74" y="118"/>
                  </a:cxn>
                  <a:cxn ang="0">
                    <a:pos x="82" y="115"/>
                  </a:cxn>
                  <a:cxn ang="0">
                    <a:pos x="88" y="111"/>
                  </a:cxn>
                  <a:cxn ang="0">
                    <a:pos x="92" y="105"/>
                  </a:cxn>
                  <a:cxn ang="0">
                    <a:pos x="95" y="99"/>
                  </a:cxn>
                  <a:cxn ang="0">
                    <a:pos x="97" y="92"/>
                  </a:cxn>
                  <a:cxn ang="0">
                    <a:pos x="95" y="73"/>
                  </a:cxn>
                  <a:cxn ang="0">
                    <a:pos x="91" y="52"/>
                  </a:cxn>
                  <a:cxn ang="0">
                    <a:pos x="79" y="32"/>
                  </a:cxn>
                  <a:cxn ang="0">
                    <a:pos x="63" y="16"/>
                  </a:cxn>
                  <a:cxn ang="0">
                    <a:pos x="55" y="10"/>
                  </a:cxn>
                  <a:cxn ang="0">
                    <a:pos x="46" y="6"/>
                  </a:cxn>
                  <a:cxn ang="0">
                    <a:pos x="38" y="1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7"/>
                  </a:cxn>
                  <a:cxn ang="0">
                    <a:pos x="16" y="19"/>
                  </a:cxn>
                  <a:cxn ang="0">
                    <a:pos x="12" y="34"/>
                  </a:cxn>
                </a:cxnLst>
                <a:rect l="0" t="0" r="r" b="b"/>
                <a:pathLst>
                  <a:path w="97" h="118">
                    <a:moveTo>
                      <a:pt x="12" y="34"/>
                    </a:moveTo>
                    <a:lnTo>
                      <a:pt x="9" y="43"/>
                    </a:lnTo>
                    <a:lnTo>
                      <a:pt x="6" y="53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4" y="96"/>
                    </a:lnTo>
                    <a:lnTo>
                      <a:pt x="15" y="105"/>
                    </a:lnTo>
                    <a:lnTo>
                      <a:pt x="30" y="112"/>
                    </a:lnTo>
                    <a:lnTo>
                      <a:pt x="48" y="116"/>
                    </a:lnTo>
                    <a:lnTo>
                      <a:pt x="62" y="118"/>
                    </a:lnTo>
                    <a:lnTo>
                      <a:pt x="74" y="118"/>
                    </a:lnTo>
                    <a:lnTo>
                      <a:pt x="82" y="115"/>
                    </a:lnTo>
                    <a:lnTo>
                      <a:pt x="88" y="111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7" y="92"/>
                    </a:lnTo>
                    <a:lnTo>
                      <a:pt x="95" y="73"/>
                    </a:lnTo>
                    <a:lnTo>
                      <a:pt x="91" y="52"/>
                    </a:lnTo>
                    <a:lnTo>
                      <a:pt x="79" y="32"/>
                    </a:lnTo>
                    <a:lnTo>
                      <a:pt x="63" y="16"/>
                    </a:lnTo>
                    <a:lnTo>
                      <a:pt x="55" y="10"/>
                    </a:lnTo>
                    <a:lnTo>
                      <a:pt x="46" y="6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7"/>
                    </a:lnTo>
                    <a:lnTo>
                      <a:pt x="16" y="19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7" name="Freeform 187"/>
              <p:cNvSpPr>
                <a:spLocks/>
              </p:cNvSpPr>
              <p:nvPr/>
            </p:nvSpPr>
            <p:spPr bwMode="auto">
              <a:xfrm rot="1285048">
                <a:off x="6107" y="6388"/>
                <a:ext cx="49" cy="3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9"/>
                  </a:cxn>
                  <a:cxn ang="0">
                    <a:pos x="10" y="19"/>
                  </a:cxn>
                  <a:cxn ang="0">
                    <a:pos x="6" y="27"/>
                  </a:cxn>
                  <a:cxn ang="0">
                    <a:pos x="0" y="38"/>
                  </a:cxn>
                  <a:cxn ang="0">
                    <a:pos x="9" y="39"/>
                  </a:cxn>
                  <a:cxn ang="0">
                    <a:pos x="19" y="42"/>
                  </a:cxn>
                  <a:cxn ang="0">
                    <a:pos x="29" y="43"/>
                  </a:cxn>
                  <a:cxn ang="0">
                    <a:pos x="41" y="46"/>
                  </a:cxn>
                  <a:cxn ang="0">
                    <a:pos x="49" y="48"/>
                  </a:cxn>
                  <a:cxn ang="0">
                    <a:pos x="58" y="48"/>
                  </a:cxn>
                  <a:cxn ang="0">
                    <a:pos x="64" y="46"/>
                  </a:cxn>
                  <a:cxn ang="0">
                    <a:pos x="67" y="42"/>
                  </a:cxn>
                  <a:cxn ang="0">
                    <a:pos x="67" y="36"/>
                  </a:cxn>
                  <a:cxn ang="0">
                    <a:pos x="62" y="32"/>
                  </a:cxn>
                  <a:cxn ang="0">
                    <a:pos x="56" y="26"/>
                  </a:cxn>
                  <a:cxn ang="0">
                    <a:pos x="48" y="20"/>
                  </a:cxn>
                  <a:cxn ang="0">
                    <a:pos x="39" y="16"/>
                  </a:cxn>
                  <a:cxn ang="0">
                    <a:pos x="29" y="10"/>
                  </a:cxn>
                  <a:cxn ang="0">
                    <a:pos x="21" y="6"/>
                  </a:cxn>
                  <a:cxn ang="0">
                    <a:pos x="13" y="0"/>
                  </a:cxn>
                </a:cxnLst>
                <a:rect l="0" t="0" r="r" b="b"/>
                <a:pathLst>
                  <a:path w="67" h="48">
                    <a:moveTo>
                      <a:pt x="13" y="0"/>
                    </a:moveTo>
                    <a:lnTo>
                      <a:pt x="13" y="9"/>
                    </a:lnTo>
                    <a:lnTo>
                      <a:pt x="10" y="19"/>
                    </a:lnTo>
                    <a:lnTo>
                      <a:pt x="6" y="27"/>
                    </a:lnTo>
                    <a:lnTo>
                      <a:pt x="0" y="38"/>
                    </a:lnTo>
                    <a:lnTo>
                      <a:pt x="9" y="39"/>
                    </a:lnTo>
                    <a:lnTo>
                      <a:pt x="19" y="42"/>
                    </a:lnTo>
                    <a:lnTo>
                      <a:pt x="29" y="43"/>
                    </a:lnTo>
                    <a:lnTo>
                      <a:pt x="41" y="46"/>
                    </a:lnTo>
                    <a:lnTo>
                      <a:pt x="49" y="48"/>
                    </a:lnTo>
                    <a:lnTo>
                      <a:pt x="58" y="48"/>
                    </a:lnTo>
                    <a:lnTo>
                      <a:pt x="64" y="46"/>
                    </a:lnTo>
                    <a:lnTo>
                      <a:pt x="67" y="42"/>
                    </a:lnTo>
                    <a:lnTo>
                      <a:pt x="67" y="36"/>
                    </a:lnTo>
                    <a:lnTo>
                      <a:pt x="62" y="32"/>
                    </a:lnTo>
                    <a:lnTo>
                      <a:pt x="56" y="26"/>
                    </a:lnTo>
                    <a:lnTo>
                      <a:pt x="48" y="20"/>
                    </a:lnTo>
                    <a:lnTo>
                      <a:pt x="39" y="16"/>
                    </a:lnTo>
                    <a:lnTo>
                      <a:pt x="29" y="10"/>
                    </a:lnTo>
                    <a:lnTo>
                      <a:pt x="21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8" name="Freeform 188"/>
              <p:cNvSpPr>
                <a:spLocks/>
              </p:cNvSpPr>
              <p:nvPr/>
            </p:nvSpPr>
            <p:spPr bwMode="auto">
              <a:xfrm rot="1285048">
                <a:off x="6629" y="6019"/>
                <a:ext cx="200" cy="4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0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4" y="0"/>
                  </a:cxn>
                  <a:cxn ang="0">
                    <a:pos x="94" y="1"/>
                  </a:cxn>
                  <a:cxn ang="0">
                    <a:pos x="111" y="3"/>
                  </a:cxn>
                  <a:cxn ang="0">
                    <a:pos x="126" y="4"/>
                  </a:cxn>
                  <a:cxn ang="0">
                    <a:pos x="134" y="7"/>
                  </a:cxn>
                  <a:cxn ang="0">
                    <a:pos x="144" y="4"/>
                  </a:cxn>
                  <a:cxn ang="0">
                    <a:pos x="157" y="4"/>
                  </a:cxn>
                  <a:cxn ang="0">
                    <a:pos x="173" y="6"/>
                  </a:cxn>
                  <a:cxn ang="0">
                    <a:pos x="189" y="6"/>
                  </a:cxn>
                  <a:cxn ang="0">
                    <a:pos x="205" y="8"/>
                  </a:cxn>
                  <a:cxn ang="0">
                    <a:pos x="219" y="10"/>
                  </a:cxn>
                  <a:cxn ang="0">
                    <a:pos x="231" y="10"/>
                  </a:cxn>
                  <a:cxn ang="0">
                    <a:pos x="238" y="10"/>
                  </a:cxn>
                  <a:cxn ang="0">
                    <a:pos x="249" y="10"/>
                  </a:cxn>
                  <a:cxn ang="0">
                    <a:pos x="260" y="16"/>
                  </a:cxn>
                  <a:cxn ang="0">
                    <a:pos x="268" y="23"/>
                  </a:cxn>
                  <a:cxn ang="0">
                    <a:pos x="273" y="31"/>
                  </a:cxn>
                  <a:cxn ang="0">
                    <a:pos x="274" y="42"/>
                  </a:cxn>
                  <a:cxn ang="0">
                    <a:pos x="270" y="47"/>
                  </a:cxn>
                  <a:cxn ang="0">
                    <a:pos x="260" y="52"/>
                  </a:cxn>
                  <a:cxn ang="0">
                    <a:pos x="244" y="50"/>
                  </a:cxn>
                  <a:cxn ang="0">
                    <a:pos x="226" y="46"/>
                  </a:cxn>
                  <a:cxn ang="0">
                    <a:pos x="211" y="42"/>
                  </a:cxn>
                  <a:cxn ang="0">
                    <a:pos x="198" y="39"/>
                  </a:cxn>
                  <a:cxn ang="0">
                    <a:pos x="185" y="34"/>
                  </a:cxn>
                  <a:cxn ang="0">
                    <a:pos x="175" y="33"/>
                  </a:cxn>
                  <a:cxn ang="0">
                    <a:pos x="165" y="30"/>
                  </a:cxn>
                  <a:cxn ang="0">
                    <a:pos x="156" y="29"/>
                  </a:cxn>
                  <a:cxn ang="0">
                    <a:pos x="147" y="27"/>
                  </a:cxn>
                  <a:cxn ang="0">
                    <a:pos x="136" y="26"/>
                  </a:cxn>
                  <a:cxn ang="0">
                    <a:pos x="118" y="21"/>
                  </a:cxn>
                  <a:cxn ang="0">
                    <a:pos x="98" y="18"/>
                  </a:cxn>
                  <a:cxn ang="0">
                    <a:pos x="75" y="14"/>
                  </a:cxn>
                  <a:cxn ang="0">
                    <a:pos x="52" y="11"/>
                  </a:cxn>
                  <a:cxn ang="0">
                    <a:pos x="32" y="7"/>
                  </a:cxn>
                  <a:cxn ang="0">
                    <a:pos x="13" y="4"/>
                  </a:cxn>
                  <a:cxn ang="0">
                    <a:pos x="0" y="1"/>
                  </a:cxn>
                </a:cxnLst>
                <a:rect l="0" t="0" r="r" b="b"/>
                <a:pathLst>
                  <a:path w="274" h="52">
                    <a:moveTo>
                      <a:pt x="0" y="1"/>
                    </a:move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4" y="0"/>
                    </a:lnTo>
                    <a:lnTo>
                      <a:pt x="94" y="1"/>
                    </a:lnTo>
                    <a:lnTo>
                      <a:pt x="111" y="3"/>
                    </a:lnTo>
                    <a:lnTo>
                      <a:pt x="126" y="4"/>
                    </a:lnTo>
                    <a:lnTo>
                      <a:pt x="134" y="7"/>
                    </a:lnTo>
                    <a:lnTo>
                      <a:pt x="144" y="4"/>
                    </a:lnTo>
                    <a:lnTo>
                      <a:pt x="157" y="4"/>
                    </a:lnTo>
                    <a:lnTo>
                      <a:pt x="173" y="6"/>
                    </a:lnTo>
                    <a:lnTo>
                      <a:pt x="189" y="6"/>
                    </a:lnTo>
                    <a:lnTo>
                      <a:pt x="205" y="8"/>
                    </a:lnTo>
                    <a:lnTo>
                      <a:pt x="219" y="10"/>
                    </a:lnTo>
                    <a:lnTo>
                      <a:pt x="231" y="10"/>
                    </a:lnTo>
                    <a:lnTo>
                      <a:pt x="238" y="10"/>
                    </a:lnTo>
                    <a:lnTo>
                      <a:pt x="249" y="10"/>
                    </a:lnTo>
                    <a:lnTo>
                      <a:pt x="260" y="16"/>
                    </a:lnTo>
                    <a:lnTo>
                      <a:pt x="268" y="23"/>
                    </a:lnTo>
                    <a:lnTo>
                      <a:pt x="273" y="31"/>
                    </a:lnTo>
                    <a:lnTo>
                      <a:pt x="274" y="42"/>
                    </a:lnTo>
                    <a:lnTo>
                      <a:pt x="270" y="47"/>
                    </a:lnTo>
                    <a:lnTo>
                      <a:pt x="260" y="52"/>
                    </a:lnTo>
                    <a:lnTo>
                      <a:pt x="244" y="50"/>
                    </a:lnTo>
                    <a:lnTo>
                      <a:pt x="226" y="46"/>
                    </a:lnTo>
                    <a:lnTo>
                      <a:pt x="211" y="42"/>
                    </a:lnTo>
                    <a:lnTo>
                      <a:pt x="198" y="39"/>
                    </a:lnTo>
                    <a:lnTo>
                      <a:pt x="185" y="34"/>
                    </a:lnTo>
                    <a:lnTo>
                      <a:pt x="175" y="33"/>
                    </a:lnTo>
                    <a:lnTo>
                      <a:pt x="165" y="30"/>
                    </a:lnTo>
                    <a:lnTo>
                      <a:pt x="156" y="29"/>
                    </a:lnTo>
                    <a:lnTo>
                      <a:pt x="147" y="27"/>
                    </a:lnTo>
                    <a:lnTo>
                      <a:pt x="136" y="26"/>
                    </a:lnTo>
                    <a:lnTo>
                      <a:pt x="118" y="21"/>
                    </a:lnTo>
                    <a:lnTo>
                      <a:pt x="98" y="18"/>
                    </a:lnTo>
                    <a:lnTo>
                      <a:pt x="75" y="14"/>
                    </a:lnTo>
                    <a:lnTo>
                      <a:pt x="52" y="11"/>
                    </a:lnTo>
                    <a:lnTo>
                      <a:pt x="32" y="7"/>
                    </a:lnTo>
                    <a:lnTo>
                      <a:pt x="13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9" name="Freeform 189"/>
              <p:cNvSpPr>
                <a:spLocks/>
              </p:cNvSpPr>
              <p:nvPr/>
            </p:nvSpPr>
            <p:spPr bwMode="auto">
              <a:xfrm rot="1285048">
                <a:off x="6809" y="6200"/>
                <a:ext cx="89" cy="76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" y="9"/>
                  </a:cxn>
                  <a:cxn ang="0">
                    <a:pos x="7" y="3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30" y="3"/>
                  </a:cxn>
                  <a:cxn ang="0">
                    <a:pos x="40" y="7"/>
                  </a:cxn>
                  <a:cxn ang="0">
                    <a:pos x="50" y="11"/>
                  </a:cxn>
                  <a:cxn ang="0">
                    <a:pos x="60" y="16"/>
                  </a:cxn>
                  <a:cxn ang="0">
                    <a:pos x="72" y="20"/>
                  </a:cxn>
                  <a:cxn ang="0">
                    <a:pos x="83" y="27"/>
                  </a:cxn>
                  <a:cxn ang="0">
                    <a:pos x="95" y="34"/>
                  </a:cxn>
                  <a:cxn ang="0">
                    <a:pos x="105" y="43"/>
                  </a:cxn>
                  <a:cxn ang="0">
                    <a:pos x="112" y="52"/>
                  </a:cxn>
                  <a:cxn ang="0">
                    <a:pos x="119" y="60"/>
                  </a:cxn>
                  <a:cxn ang="0">
                    <a:pos x="122" y="68"/>
                  </a:cxn>
                  <a:cxn ang="0">
                    <a:pos x="122" y="73"/>
                  </a:cxn>
                  <a:cxn ang="0">
                    <a:pos x="118" y="83"/>
                  </a:cxn>
                  <a:cxn ang="0">
                    <a:pos x="112" y="91"/>
                  </a:cxn>
                  <a:cxn ang="0">
                    <a:pos x="105" y="94"/>
                  </a:cxn>
                  <a:cxn ang="0">
                    <a:pos x="98" y="95"/>
                  </a:cxn>
                  <a:cxn ang="0">
                    <a:pos x="88" y="94"/>
                  </a:cxn>
                  <a:cxn ang="0">
                    <a:pos x="78" y="89"/>
                  </a:cxn>
                  <a:cxn ang="0">
                    <a:pos x="68" y="85"/>
                  </a:cxn>
                  <a:cxn ang="0">
                    <a:pos x="56" y="78"/>
                  </a:cxn>
                  <a:cxn ang="0">
                    <a:pos x="45" y="72"/>
                  </a:cxn>
                  <a:cxn ang="0">
                    <a:pos x="33" y="65"/>
                  </a:cxn>
                  <a:cxn ang="0">
                    <a:pos x="23" y="59"/>
                  </a:cxn>
                  <a:cxn ang="0">
                    <a:pos x="14" y="53"/>
                  </a:cxn>
                  <a:cxn ang="0">
                    <a:pos x="7" y="46"/>
                  </a:cxn>
                  <a:cxn ang="0">
                    <a:pos x="1" y="39"/>
                  </a:cxn>
                  <a:cxn ang="0">
                    <a:pos x="0" y="30"/>
                  </a:cxn>
                  <a:cxn ang="0">
                    <a:pos x="0" y="20"/>
                  </a:cxn>
                </a:cxnLst>
                <a:rect l="0" t="0" r="r" b="b"/>
                <a:pathLst>
                  <a:path w="122" h="95">
                    <a:moveTo>
                      <a:pt x="0" y="20"/>
                    </a:moveTo>
                    <a:lnTo>
                      <a:pt x="3" y="9"/>
                    </a:lnTo>
                    <a:lnTo>
                      <a:pt x="7" y="3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30" y="3"/>
                    </a:lnTo>
                    <a:lnTo>
                      <a:pt x="40" y="7"/>
                    </a:lnTo>
                    <a:lnTo>
                      <a:pt x="50" y="11"/>
                    </a:lnTo>
                    <a:lnTo>
                      <a:pt x="60" y="16"/>
                    </a:lnTo>
                    <a:lnTo>
                      <a:pt x="72" y="20"/>
                    </a:lnTo>
                    <a:lnTo>
                      <a:pt x="83" y="27"/>
                    </a:lnTo>
                    <a:lnTo>
                      <a:pt x="95" y="34"/>
                    </a:lnTo>
                    <a:lnTo>
                      <a:pt x="105" y="43"/>
                    </a:lnTo>
                    <a:lnTo>
                      <a:pt x="112" y="52"/>
                    </a:lnTo>
                    <a:lnTo>
                      <a:pt x="119" y="60"/>
                    </a:lnTo>
                    <a:lnTo>
                      <a:pt x="122" y="68"/>
                    </a:lnTo>
                    <a:lnTo>
                      <a:pt x="122" y="73"/>
                    </a:lnTo>
                    <a:lnTo>
                      <a:pt x="118" y="83"/>
                    </a:lnTo>
                    <a:lnTo>
                      <a:pt x="112" y="91"/>
                    </a:lnTo>
                    <a:lnTo>
                      <a:pt x="105" y="94"/>
                    </a:lnTo>
                    <a:lnTo>
                      <a:pt x="98" y="95"/>
                    </a:lnTo>
                    <a:lnTo>
                      <a:pt x="88" y="94"/>
                    </a:lnTo>
                    <a:lnTo>
                      <a:pt x="78" y="89"/>
                    </a:lnTo>
                    <a:lnTo>
                      <a:pt x="68" y="85"/>
                    </a:lnTo>
                    <a:lnTo>
                      <a:pt x="56" y="78"/>
                    </a:lnTo>
                    <a:lnTo>
                      <a:pt x="45" y="72"/>
                    </a:lnTo>
                    <a:lnTo>
                      <a:pt x="33" y="65"/>
                    </a:lnTo>
                    <a:lnTo>
                      <a:pt x="23" y="59"/>
                    </a:lnTo>
                    <a:lnTo>
                      <a:pt x="14" y="53"/>
                    </a:lnTo>
                    <a:lnTo>
                      <a:pt x="7" y="46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90" name="Freeform 190"/>
              <p:cNvSpPr>
                <a:spLocks/>
              </p:cNvSpPr>
              <p:nvPr/>
            </p:nvSpPr>
            <p:spPr bwMode="auto">
              <a:xfrm rot="1285048">
                <a:off x="6776" y="6251"/>
                <a:ext cx="74" cy="98"/>
              </a:xfrm>
              <a:custGeom>
                <a:avLst/>
                <a:gdLst/>
                <a:ahLst/>
                <a:cxnLst>
                  <a:cxn ang="0">
                    <a:pos x="51" y="11"/>
                  </a:cxn>
                  <a:cxn ang="0">
                    <a:pos x="58" y="16"/>
                  </a:cxn>
                  <a:cxn ang="0">
                    <a:pos x="68" y="20"/>
                  </a:cxn>
                  <a:cxn ang="0">
                    <a:pos x="80" y="26"/>
                  </a:cxn>
                  <a:cxn ang="0">
                    <a:pos x="88" y="31"/>
                  </a:cxn>
                  <a:cxn ang="0">
                    <a:pos x="97" y="40"/>
                  </a:cxn>
                  <a:cxn ang="0">
                    <a:pos x="101" y="50"/>
                  </a:cxn>
                  <a:cxn ang="0">
                    <a:pos x="100" y="63"/>
                  </a:cxn>
                  <a:cxn ang="0">
                    <a:pos x="94" y="79"/>
                  </a:cxn>
                  <a:cxn ang="0">
                    <a:pos x="84" y="95"/>
                  </a:cxn>
                  <a:cxn ang="0">
                    <a:pos x="75" y="106"/>
                  </a:cxn>
                  <a:cxn ang="0">
                    <a:pos x="68" y="113"/>
                  </a:cxn>
                  <a:cxn ang="0">
                    <a:pos x="59" y="119"/>
                  </a:cxn>
                  <a:cxn ang="0">
                    <a:pos x="52" y="121"/>
                  </a:cxn>
                  <a:cxn ang="0">
                    <a:pos x="45" y="121"/>
                  </a:cxn>
                  <a:cxn ang="0">
                    <a:pos x="39" y="118"/>
                  </a:cxn>
                  <a:cxn ang="0">
                    <a:pos x="32" y="113"/>
                  </a:cxn>
                  <a:cxn ang="0">
                    <a:pos x="19" y="100"/>
                  </a:cxn>
                  <a:cxn ang="0">
                    <a:pos x="8" y="82"/>
                  </a:cxn>
                  <a:cxn ang="0">
                    <a:pos x="0" y="59"/>
                  </a:cxn>
                  <a:cxn ang="0">
                    <a:pos x="0" y="37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8" y="8"/>
                  </a:cxn>
                  <a:cxn ang="0">
                    <a:pos x="12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36" y="3"/>
                  </a:cxn>
                  <a:cxn ang="0">
                    <a:pos x="51" y="11"/>
                  </a:cxn>
                </a:cxnLst>
                <a:rect l="0" t="0" r="r" b="b"/>
                <a:pathLst>
                  <a:path w="101" h="121">
                    <a:moveTo>
                      <a:pt x="51" y="11"/>
                    </a:moveTo>
                    <a:lnTo>
                      <a:pt x="58" y="16"/>
                    </a:lnTo>
                    <a:lnTo>
                      <a:pt x="68" y="20"/>
                    </a:lnTo>
                    <a:lnTo>
                      <a:pt x="80" y="26"/>
                    </a:lnTo>
                    <a:lnTo>
                      <a:pt x="88" y="31"/>
                    </a:lnTo>
                    <a:lnTo>
                      <a:pt x="97" y="40"/>
                    </a:lnTo>
                    <a:lnTo>
                      <a:pt x="101" y="50"/>
                    </a:lnTo>
                    <a:lnTo>
                      <a:pt x="100" y="63"/>
                    </a:lnTo>
                    <a:lnTo>
                      <a:pt x="94" y="79"/>
                    </a:lnTo>
                    <a:lnTo>
                      <a:pt x="84" y="95"/>
                    </a:lnTo>
                    <a:lnTo>
                      <a:pt x="75" y="106"/>
                    </a:lnTo>
                    <a:lnTo>
                      <a:pt x="68" y="113"/>
                    </a:lnTo>
                    <a:lnTo>
                      <a:pt x="59" y="119"/>
                    </a:lnTo>
                    <a:lnTo>
                      <a:pt x="52" y="121"/>
                    </a:lnTo>
                    <a:lnTo>
                      <a:pt x="45" y="121"/>
                    </a:lnTo>
                    <a:lnTo>
                      <a:pt x="39" y="118"/>
                    </a:lnTo>
                    <a:lnTo>
                      <a:pt x="32" y="113"/>
                    </a:lnTo>
                    <a:lnTo>
                      <a:pt x="19" y="100"/>
                    </a:lnTo>
                    <a:lnTo>
                      <a:pt x="8" y="82"/>
                    </a:lnTo>
                    <a:lnTo>
                      <a:pt x="0" y="59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8" y="8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6" y="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91" name="Freeform 191"/>
              <p:cNvSpPr>
                <a:spLocks/>
              </p:cNvSpPr>
              <p:nvPr/>
            </p:nvSpPr>
            <p:spPr bwMode="auto">
              <a:xfrm rot="1285048">
                <a:off x="6754" y="6342"/>
                <a:ext cx="34" cy="5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6"/>
                  </a:cxn>
                  <a:cxn ang="0">
                    <a:pos x="25" y="10"/>
                  </a:cxn>
                  <a:cxn ang="0">
                    <a:pos x="36" y="14"/>
                  </a:cxn>
                  <a:cxn ang="0">
                    <a:pos x="46" y="16"/>
                  </a:cxn>
                  <a:cxn ang="0">
                    <a:pos x="36" y="33"/>
                  </a:cxn>
                  <a:cxn ang="0">
                    <a:pos x="25" y="50"/>
                  </a:cxn>
                  <a:cxn ang="0">
                    <a:pos x="14" y="63"/>
                  </a:cxn>
                  <a:cxn ang="0">
                    <a:pos x="4" y="66"/>
                  </a:cxn>
                  <a:cxn ang="0">
                    <a:pos x="0" y="56"/>
                  </a:cxn>
                  <a:cxn ang="0">
                    <a:pos x="2" y="39"/>
                  </a:cxn>
                  <a:cxn ang="0">
                    <a:pos x="7" y="19"/>
                  </a:cxn>
                  <a:cxn ang="0">
                    <a:pos x="10" y="0"/>
                  </a:cxn>
                </a:cxnLst>
                <a:rect l="0" t="0" r="r" b="b"/>
                <a:pathLst>
                  <a:path w="46" h="66">
                    <a:moveTo>
                      <a:pt x="10" y="0"/>
                    </a:moveTo>
                    <a:lnTo>
                      <a:pt x="17" y="6"/>
                    </a:lnTo>
                    <a:lnTo>
                      <a:pt x="25" y="10"/>
                    </a:lnTo>
                    <a:lnTo>
                      <a:pt x="36" y="14"/>
                    </a:lnTo>
                    <a:lnTo>
                      <a:pt x="46" y="16"/>
                    </a:lnTo>
                    <a:lnTo>
                      <a:pt x="36" y="33"/>
                    </a:lnTo>
                    <a:lnTo>
                      <a:pt x="25" y="50"/>
                    </a:lnTo>
                    <a:lnTo>
                      <a:pt x="14" y="63"/>
                    </a:lnTo>
                    <a:lnTo>
                      <a:pt x="4" y="66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7" y="1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</p:grpSp>
        <p:sp>
          <p:nvSpPr>
            <p:cNvPr id="63" name="Freeform 192"/>
            <p:cNvSpPr>
              <a:spLocks/>
            </p:cNvSpPr>
            <p:nvPr/>
          </p:nvSpPr>
          <p:spPr bwMode="auto">
            <a:xfrm rot="20314952" flipH="1">
              <a:off x="6156" y="8814"/>
              <a:ext cx="192" cy="520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1" y="626"/>
                </a:cxn>
                <a:cxn ang="0">
                  <a:pos x="5" y="597"/>
                </a:cxn>
                <a:cxn ang="0">
                  <a:pos x="13" y="564"/>
                </a:cxn>
                <a:cxn ang="0">
                  <a:pos x="21" y="525"/>
                </a:cxn>
                <a:cxn ang="0">
                  <a:pos x="31" y="483"/>
                </a:cxn>
                <a:cxn ang="0">
                  <a:pos x="44" y="437"/>
                </a:cxn>
                <a:cxn ang="0">
                  <a:pos x="59" y="390"/>
                </a:cxn>
                <a:cxn ang="0">
                  <a:pos x="75" y="341"/>
                </a:cxn>
                <a:cxn ang="0">
                  <a:pos x="93" y="292"/>
                </a:cxn>
                <a:cxn ang="0">
                  <a:pos x="113" y="243"/>
                </a:cxn>
                <a:cxn ang="0">
                  <a:pos x="134" y="197"/>
                </a:cxn>
                <a:cxn ang="0">
                  <a:pos x="157" y="152"/>
                </a:cxn>
                <a:cxn ang="0">
                  <a:pos x="181" y="113"/>
                </a:cxn>
                <a:cxn ang="0">
                  <a:pos x="207" y="77"/>
                </a:cxn>
                <a:cxn ang="0">
                  <a:pos x="234" y="47"/>
                </a:cxn>
                <a:cxn ang="0">
                  <a:pos x="262" y="24"/>
                </a:cxn>
                <a:cxn ang="0">
                  <a:pos x="263" y="15"/>
                </a:cxn>
                <a:cxn ang="0">
                  <a:pos x="262" y="8"/>
                </a:cxn>
                <a:cxn ang="0">
                  <a:pos x="257" y="4"/>
                </a:cxn>
                <a:cxn ang="0">
                  <a:pos x="252" y="0"/>
                </a:cxn>
                <a:cxn ang="0">
                  <a:pos x="244" y="0"/>
                </a:cxn>
                <a:cxn ang="0">
                  <a:pos x="236" y="3"/>
                </a:cxn>
                <a:cxn ang="0">
                  <a:pos x="226" y="10"/>
                </a:cxn>
                <a:cxn ang="0">
                  <a:pos x="214" y="20"/>
                </a:cxn>
                <a:cxn ang="0">
                  <a:pos x="197" y="46"/>
                </a:cxn>
                <a:cxn ang="0">
                  <a:pos x="168" y="98"/>
                </a:cxn>
                <a:cxn ang="0">
                  <a:pos x="135" y="167"/>
                </a:cxn>
                <a:cxn ang="0">
                  <a:pos x="99" y="252"/>
                </a:cxn>
                <a:cxn ang="0">
                  <a:pos x="63" y="347"/>
                </a:cxn>
                <a:cxn ang="0">
                  <a:pos x="33" y="447"/>
                </a:cxn>
                <a:cxn ang="0">
                  <a:pos x="11" y="548"/>
                </a:cxn>
                <a:cxn ang="0">
                  <a:pos x="0" y="646"/>
                </a:cxn>
              </a:cxnLst>
              <a:rect l="0" t="0" r="r" b="b"/>
              <a:pathLst>
                <a:path w="263" h="646">
                  <a:moveTo>
                    <a:pt x="0" y="646"/>
                  </a:moveTo>
                  <a:lnTo>
                    <a:pt x="1" y="626"/>
                  </a:lnTo>
                  <a:lnTo>
                    <a:pt x="5" y="597"/>
                  </a:lnTo>
                  <a:lnTo>
                    <a:pt x="13" y="564"/>
                  </a:lnTo>
                  <a:lnTo>
                    <a:pt x="21" y="525"/>
                  </a:lnTo>
                  <a:lnTo>
                    <a:pt x="31" y="483"/>
                  </a:lnTo>
                  <a:lnTo>
                    <a:pt x="44" y="437"/>
                  </a:lnTo>
                  <a:lnTo>
                    <a:pt x="59" y="390"/>
                  </a:lnTo>
                  <a:lnTo>
                    <a:pt x="75" y="341"/>
                  </a:lnTo>
                  <a:lnTo>
                    <a:pt x="93" y="292"/>
                  </a:lnTo>
                  <a:lnTo>
                    <a:pt x="113" y="243"/>
                  </a:lnTo>
                  <a:lnTo>
                    <a:pt x="134" y="197"/>
                  </a:lnTo>
                  <a:lnTo>
                    <a:pt x="157" y="152"/>
                  </a:lnTo>
                  <a:lnTo>
                    <a:pt x="181" y="113"/>
                  </a:lnTo>
                  <a:lnTo>
                    <a:pt x="207" y="77"/>
                  </a:lnTo>
                  <a:lnTo>
                    <a:pt x="234" y="47"/>
                  </a:lnTo>
                  <a:lnTo>
                    <a:pt x="262" y="24"/>
                  </a:lnTo>
                  <a:lnTo>
                    <a:pt x="263" y="15"/>
                  </a:lnTo>
                  <a:lnTo>
                    <a:pt x="262" y="8"/>
                  </a:lnTo>
                  <a:lnTo>
                    <a:pt x="257" y="4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36" y="3"/>
                  </a:lnTo>
                  <a:lnTo>
                    <a:pt x="226" y="10"/>
                  </a:lnTo>
                  <a:lnTo>
                    <a:pt x="214" y="20"/>
                  </a:lnTo>
                  <a:lnTo>
                    <a:pt x="197" y="46"/>
                  </a:lnTo>
                  <a:lnTo>
                    <a:pt x="168" y="98"/>
                  </a:lnTo>
                  <a:lnTo>
                    <a:pt x="135" y="167"/>
                  </a:lnTo>
                  <a:lnTo>
                    <a:pt x="99" y="252"/>
                  </a:lnTo>
                  <a:lnTo>
                    <a:pt x="63" y="347"/>
                  </a:lnTo>
                  <a:lnTo>
                    <a:pt x="33" y="447"/>
                  </a:lnTo>
                  <a:lnTo>
                    <a:pt x="11" y="548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grpSp>
        <p:nvGrpSpPr>
          <p:cNvPr id="92" name="Group 133"/>
          <p:cNvGrpSpPr>
            <a:grpSpLocks/>
          </p:cNvGrpSpPr>
          <p:nvPr/>
        </p:nvGrpSpPr>
        <p:grpSpPr bwMode="auto">
          <a:xfrm>
            <a:off x="6572264" y="3000372"/>
            <a:ext cx="928694" cy="825500"/>
            <a:chOff x="1311" y="9175"/>
            <a:chExt cx="1197" cy="1300"/>
          </a:xfrm>
        </p:grpSpPr>
        <p:sp>
          <p:nvSpPr>
            <p:cNvPr id="93" name="Freeform 134"/>
            <p:cNvSpPr>
              <a:spLocks/>
            </p:cNvSpPr>
            <p:nvPr/>
          </p:nvSpPr>
          <p:spPr bwMode="auto">
            <a:xfrm>
              <a:off x="1311" y="9175"/>
              <a:ext cx="1197" cy="1300"/>
            </a:xfrm>
            <a:custGeom>
              <a:avLst/>
              <a:gdLst/>
              <a:ahLst/>
              <a:cxnLst>
                <a:cxn ang="0">
                  <a:pos x="362" y="39"/>
                </a:cxn>
                <a:cxn ang="0">
                  <a:pos x="186" y="147"/>
                </a:cxn>
                <a:cxn ang="0">
                  <a:pos x="62" y="310"/>
                </a:cxn>
                <a:cxn ang="0">
                  <a:pos x="3" y="510"/>
                </a:cxn>
                <a:cxn ang="0">
                  <a:pos x="26" y="733"/>
                </a:cxn>
                <a:cxn ang="0">
                  <a:pos x="129" y="925"/>
                </a:cxn>
                <a:cxn ang="0">
                  <a:pos x="296" y="1061"/>
                </a:cxn>
                <a:cxn ang="0">
                  <a:pos x="506" y="1126"/>
                </a:cxn>
                <a:cxn ang="0">
                  <a:pos x="732" y="1103"/>
                </a:cxn>
                <a:cxn ang="0">
                  <a:pos x="924" y="1001"/>
                </a:cxn>
                <a:cxn ang="0">
                  <a:pos x="1060" y="834"/>
                </a:cxn>
                <a:cxn ang="0">
                  <a:pos x="1125" y="622"/>
                </a:cxn>
                <a:cxn ang="0">
                  <a:pos x="1104" y="400"/>
                </a:cxn>
                <a:cxn ang="0">
                  <a:pos x="1004" y="212"/>
                </a:cxn>
                <a:cxn ang="0">
                  <a:pos x="841" y="73"/>
                </a:cxn>
                <a:cxn ang="0">
                  <a:pos x="636" y="4"/>
                </a:cxn>
                <a:cxn ang="0">
                  <a:pos x="624" y="42"/>
                </a:cxn>
                <a:cxn ang="0">
                  <a:pos x="564" y="66"/>
                </a:cxn>
                <a:cxn ang="0">
                  <a:pos x="674" y="121"/>
                </a:cxn>
                <a:cxn ang="0">
                  <a:pos x="787" y="217"/>
                </a:cxn>
                <a:cxn ang="0">
                  <a:pos x="818" y="321"/>
                </a:cxn>
                <a:cxn ang="0">
                  <a:pos x="805" y="432"/>
                </a:cxn>
                <a:cxn ang="0">
                  <a:pos x="764" y="516"/>
                </a:cxn>
                <a:cxn ang="0">
                  <a:pos x="693" y="577"/>
                </a:cxn>
                <a:cxn ang="0">
                  <a:pos x="646" y="575"/>
                </a:cxn>
                <a:cxn ang="0">
                  <a:pos x="643" y="498"/>
                </a:cxn>
                <a:cxn ang="0">
                  <a:pos x="669" y="441"/>
                </a:cxn>
                <a:cxn ang="0">
                  <a:pos x="706" y="347"/>
                </a:cxn>
                <a:cxn ang="0">
                  <a:pos x="713" y="259"/>
                </a:cxn>
                <a:cxn ang="0">
                  <a:pos x="656" y="186"/>
                </a:cxn>
                <a:cxn ang="0">
                  <a:pos x="553" y="164"/>
                </a:cxn>
                <a:cxn ang="0">
                  <a:pos x="480" y="193"/>
                </a:cxn>
                <a:cxn ang="0">
                  <a:pos x="428" y="276"/>
                </a:cxn>
                <a:cxn ang="0">
                  <a:pos x="337" y="337"/>
                </a:cxn>
                <a:cxn ang="0">
                  <a:pos x="300" y="360"/>
                </a:cxn>
                <a:cxn ang="0">
                  <a:pos x="314" y="373"/>
                </a:cxn>
                <a:cxn ang="0">
                  <a:pos x="424" y="348"/>
                </a:cxn>
                <a:cxn ang="0">
                  <a:pos x="504" y="333"/>
                </a:cxn>
                <a:cxn ang="0">
                  <a:pos x="549" y="351"/>
                </a:cxn>
                <a:cxn ang="0">
                  <a:pos x="536" y="383"/>
                </a:cxn>
                <a:cxn ang="0">
                  <a:pos x="440" y="461"/>
                </a:cxn>
                <a:cxn ang="0">
                  <a:pos x="386" y="546"/>
                </a:cxn>
                <a:cxn ang="0">
                  <a:pos x="316" y="497"/>
                </a:cxn>
                <a:cxn ang="0">
                  <a:pos x="271" y="384"/>
                </a:cxn>
                <a:cxn ang="0">
                  <a:pos x="297" y="259"/>
                </a:cxn>
                <a:cxn ang="0">
                  <a:pos x="399" y="131"/>
                </a:cxn>
                <a:cxn ang="0">
                  <a:pos x="487" y="94"/>
                </a:cxn>
                <a:cxn ang="0">
                  <a:pos x="470" y="42"/>
                </a:cxn>
                <a:cxn ang="0">
                  <a:pos x="513" y="0"/>
                </a:cxn>
              </a:cxnLst>
              <a:rect l="0" t="0" r="r" b="b"/>
              <a:pathLst>
                <a:path w="1128" h="1129">
                  <a:moveTo>
                    <a:pt x="516" y="3"/>
                  </a:moveTo>
                  <a:lnTo>
                    <a:pt x="463" y="10"/>
                  </a:lnTo>
                  <a:lnTo>
                    <a:pt x="411" y="22"/>
                  </a:lnTo>
                  <a:lnTo>
                    <a:pt x="362" y="39"/>
                  </a:lnTo>
                  <a:lnTo>
                    <a:pt x="314" y="59"/>
                  </a:lnTo>
                  <a:lnTo>
                    <a:pt x="268" y="85"/>
                  </a:lnTo>
                  <a:lnTo>
                    <a:pt x="227" y="114"/>
                  </a:lnTo>
                  <a:lnTo>
                    <a:pt x="186" y="147"/>
                  </a:lnTo>
                  <a:lnTo>
                    <a:pt x="150" y="183"/>
                  </a:lnTo>
                  <a:lnTo>
                    <a:pt x="117" y="222"/>
                  </a:lnTo>
                  <a:lnTo>
                    <a:pt x="88" y="264"/>
                  </a:lnTo>
                  <a:lnTo>
                    <a:pt x="62" y="310"/>
                  </a:lnTo>
                  <a:lnTo>
                    <a:pt x="41" y="356"/>
                  </a:lnTo>
                  <a:lnTo>
                    <a:pt x="23" y="406"/>
                  </a:lnTo>
                  <a:lnTo>
                    <a:pt x="11" y="456"/>
                  </a:lnTo>
                  <a:lnTo>
                    <a:pt x="3" y="510"/>
                  </a:lnTo>
                  <a:lnTo>
                    <a:pt x="0" y="565"/>
                  </a:lnTo>
                  <a:lnTo>
                    <a:pt x="3" y="622"/>
                  </a:lnTo>
                  <a:lnTo>
                    <a:pt x="12" y="678"/>
                  </a:lnTo>
                  <a:lnTo>
                    <a:pt x="26" y="733"/>
                  </a:lnTo>
                  <a:lnTo>
                    <a:pt x="45" y="785"/>
                  </a:lnTo>
                  <a:lnTo>
                    <a:pt x="68" y="834"/>
                  </a:lnTo>
                  <a:lnTo>
                    <a:pt x="97" y="880"/>
                  </a:lnTo>
                  <a:lnTo>
                    <a:pt x="129" y="925"/>
                  </a:lnTo>
                  <a:lnTo>
                    <a:pt x="166" y="963"/>
                  </a:lnTo>
                  <a:lnTo>
                    <a:pt x="205" y="1001"/>
                  </a:lnTo>
                  <a:lnTo>
                    <a:pt x="248" y="1033"/>
                  </a:lnTo>
                  <a:lnTo>
                    <a:pt x="296" y="1061"/>
                  </a:lnTo>
                  <a:lnTo>
                    <a:pt x="345" y="1084"/>
                  </a:lnTo>
                  <a:lnTo>
                    <a:pt x="396" y="1103"/>
                  </a:lnTo>
                  <a:lnTo>
                    <a:pt x="450" y="1117"/>
                  </a:lnTo>
                  <a:lnTo>
                    <a:pt x="506" y="1126"/>
                  </a:lnTo>
                  <a:lnTo>
                    <a:pt x="564" y="1129"/>
                  </a:lnTo>
                  <a:lnTo>
                    <a:pt x="621" y="1126"/>
                  </a:lnTo>
                  <a:lnTo>
                    <a:pt x="677" y="1117"/>
                  </a:lnTo>
                  <a:lnTo>
                    <a:pt x="732" y="1103"/>
                  </a:lnTo>
                  <a:lnTo>
                    <a:pt x="784" y="1084"/>
                  </a:lnTo>
                  <a:lnTo>
                    <a:pt x="833" y="1061"/>
                  </a:lnTo>
                  <a:lnTo>
                    <a:pt x="879" y="1033"/>
                  </a:lnTo>
                  <a:lnTo>
                    <a:pt x="924" y="1001"/>
                  </a:lnTo>
                  <a:lnTo>
                    <a:pt x="962" y="963"/>
                  </a:lnTo>
                  <a:lnTo>
                    <a:pt x="1000" y="925"/>
                  </a:lnTo>
                  <a:lnTo>
                    <a:pt x="1032" y="880"/>
                  </a:lnTo>
                  <a:lnTo>
                    <a:pt x="1060" y="834"/>
                  </a:lnTo>
                  <a:lnTo>
                    <a:pt x="1083" y="785"/>
                  </a:lnTo>
                  <a:lnTo>
                    <a:pt x="1102" y="733"/>
                  </a:lnTo>
                  <a:lnTo>
                    <a:pt x="1116" y="678"/>
                  </a:lnTo>
                  <a:lnTo>
                    <a:pt x="1125" y="622"/>
                  </a:lnTo>
                  <a:lnTo>
                    <a:pt x="1128" y="565"/>
                  </a:lnTo>
                  <a:lnTo>
                    <a:pt x="1125" y="508"/>
                  </a:lnTo>
                  <a:lnTo>
                    <a:pt x="1116" y="454"/>
                  </a:lnTo>
                  <a:lnTo>
                    <a:pt x="1104" y="400"/>
                  </a:lnTo>
                  <a:lnTo>
                    <a:pt x="1085" y="348"/>
                  </a:lnTo>
                  <a:lnTo>
                    <a:pt x="1062" y="301"/>
                  </a:lnTo>
                  <a:lnTo>
                    <a:pt x="1034" y="255"/>
                  </a:lnTo>
                  <a:lnTo>
                    <a:pt x="1004" y="212"/>
                  </a:lnTo>
                  <a:lnTo>
                    <a:pt x="968" y="171"/>
                  </a:lnTo>
                  <a:lnTo>
                    <a:pt x="929" y="135"/>
                  </a:lnTo>
                  <a:lnTo>
                    <a:pt x="888" y="102"/>
                  </a:lnTo>
                  <a:lnTo>
                    <a:pt x="841" y="73"/>
                  </a:lnTo>
                  <a:lnTo>
                    <a:pt x="794" y="49"/>
                  </a:lnTo>
                  <a:lnTo>
                    <a:pt x="744" y="30"/>
                  </a:lnTo>
                  <a:lnTo>
                    <a:pt x="690" y="14"/>
                  </a:lnTo>
                  <a:lnTo>
                    <a:pt x="636" y="4"/>
                  </a:lnTo>
                  <a:lnTo>
                    <a:pt x="579" y="0"/>
                  </a:lnTo>
                  <a:lnTo>
                    <a:pt x="589" y="13"/>
                  </a:lnTo>
                  <a:lnTo>
                    <a:pt x="604" y="27"/>
                  </a:lnTo>
                  <a:lnTo>
                    <a:pt x="624" y="42"/>
                  </a:lnTo>
                  <a:lnTo>
                    <a:pt x="646" y="58"/>
                  </a:lnTo>
                  <a:lnTo>
                    <a:pt x="623" y="58"/>
                  </a:lnTo>
                  <a:lnTo>
                    <a:pt x="601" y="59"/>
                  </a:lnTo>
                  <a:lnTo>
                    <a:pt x="564" y="66"/>
                  </a:lnTo>
                  <a:lnTo>
                    <a:pt x="578" y="73"/>
                  </a:lnTo>
                  <a:lnTo>
                    <a:pt x="595" y="82"/>
                  </a:lnTo>
                  <a:lnTo>
                    <a:pt x="633" y="99"/>
                  </a:lnTo>
                  <a:lnTo>
                    <a:pt x="674" y="121"/>
                  </a:lnTo>
                  <a:lnTo>
                    <a:pt x="716" y="147"/>
                  </a:lnTo>
                  <a:lnTo>
                    <a:pt x="754" y="179"/>
                  </a:lnTo>
                  <a:lnTo>
                    <a:pt x="771" y="197"/>
                  </a:lnTo>
                  <a:lnTo>
                    <a:pt x="787" y="217"/>
                  </a:lnTo>
                  <a:lnTo>
                    <a:pt x="798" y="240"/>
                  </a:lnTo>
                  <a:lnTo>
                    <a:pt x="808" y="265"/>
                  </a:lnTo>
                  <a:lnTo>
                    <a:pt x="816" y="292"/>
                  </a:lnTo>
                  <a:lnTo>
                    <a:pt x="818" y="321"/>
                  </a:lnTo>
                  <a:lnTo>
                    <a:pt x="818" y="351"/>
                  </a:lnTo>
                  <a:lnTo>
                    <a:pt x="816" y="380"/>
                  </a:lnTo>
                  <a:lnTo>
                    <a:pt x="811" y="408"/>
                  </a:lnTo>
                  <a:lnTo>
                    <a:pt x="805" y="432"/>
                  </a:lnTo>
                  <a:lnTo>
                    <a:pt x="797" y="456"/>
                  </a:lnTo>
                  <a:lnTo>
                    <a:pt x="787" y="478"/>
                  </a:lnTo>
                  <a:lnTo>
                    <a:pt x="775" y="498"/>
                  </a:lnTo>
                  <a:lnTo>
                    <a:pt x="764" y="516"/>
                  </a:lnTo>
                  <a:lnTo>
                    <a:pt x="751" y="533"/>
                  </a:lnTo>
                  <a:lnTo>
                    <a:pt x="736" y="547"/>
                  </a:lnTo>
                  <a:lnTo>
                    <a:pt x="708" y="569"/>
                  </a:lnTo>
                  <a:lnTo>
                    <a:pt x="693" y="577"/>
                  </a:lnTo>
                  <a:lnTo>
                    <a:pt x="679" y="583"/>
                  </a:lnTo>
                  <a:lnTo>
                    <a:pt x="664" y="588"/>
                  </a:lnTo>
                  <a:lnTo>
                    <a:pt x="651" y="589"/>
                  </a:lnTo>
                  <a:lnTo>
                    <a:pt x="646" y="575"/>
                  </a:lnTo>
                  <a:lnTo>
                    <a:pt x="641" y="557"/>
                  </a:lnTo>
                  <a:lnTo>
                    <a:pt x="640" y="539"/>
                  </a:lnTo>
                  <a:lnTo>
                    <a:pt x="641" y="518"/>
                  </a:lnTo>
                  <a:lnTo>
                    <a:pt x="643" y="498"/>
                  </a:lnTo>
                  <a:lnTo>
                    <a:pt x="647" y="481"/>
                  </a:lnTo>
                  <a:lnTo>
                    <a:pt x="653" y="465"/>
                  </a:lnTo>
                  <a:lnTo>
                    <a:pt x="660" y="454"/>
                  </a:lnTo>
                  <a:lnTo>
                    <a:pt x="669" y="441"/>
                  </a:lnTo>
                  <a:lnTo>
                    <a:pt x="679" y="420"/>
                  </a:lnTo>
                  <a:lnTo>
                    <a:pt x="689" y="399"/>
                  </a:lnTo>
                  <a:lnTo>
                    <a:pt x="697" y="373"/>
                  </a:lnTo>
                  <a:lnTo>
                    <a:pt x="706" y="347"/>
                  </a:lnTo>
                  <a:lnTo>
                    <a:pt x="713" y="321"/>
                  </a:lnTo>
                  <a:lnTo>
                    <a:pt x="716" y="298"/>
                  </a:lnTo>
                  <a:lnTo>
                    <a:pt x="718" y="279"/>
                  </a:lnTo>
                  <a:lnTo>
                    <a:pt x="713" y="259"/>
                  </a:lnTo>
                  <a:lnTo>
                    <a:pt x="705" y="240"/>
                  </a:lnTo>
                  <a:lnTo>
                    <a:pt x="692" y="220"/>
                  </a:lnTo>
                  <a:lnTo>
                    <a:pt x="676" y="202"/>
                  </a:lnTo>
                  <a:lnTo>
                    <a:pt x="656" y="186"/>
                  </a:lnTo>
                  <a:lnTo>
                    <a:pt x="633" y="174"/>
                  </a:lnTo>
                  <a:lnTo>
                    <a:pt x="605" y="166"/>
                  </a:lnTo>
                  <a:lnTo>
                    <a:pt x="576" y="163"/>
                  </a:lnTo>
                  <a:lnTo>
                    <a:pt x="553" y="164"/>
                  </a:lnTo>
                  <a:lnTo>
                    <a:pt x="532" y="167"/>
                  </a:lnTo>
                  <a:lnTo>
                    <a:pt x="513" y="173"/>
                  </a:lnTo>
                  <a:lnTo>
                    <a:pt x="496" y="181"/>
                  </a:lnTo>
                  <a:lnTo>
                    <a:pt x="480" y="193"/>
                  </a:lnTo>
                  <a:lnTo>
                    <a:pt x="466" y="212"/>
                  </a:lnTo>
                  <a:lnTo>
                    <a:pt x="453" y="235"/>
                  </a:lnTo>
                  <a:lnTo>
                    <a:pt x="441" y="265"/>
                  </a:lnTo>
                  <a:lnTo>
                    <a:pt x="428" y="276"/>
                  </a:lnTo>
                  <a:lnTo>
                    <a:pt x="412" y="289"/>
                  </a:lnTo>
                  <a:lnTo>
                    <a:pt x="373" y="315"/>
                  </a:lnTo>
                  <a:lnTo>
                    <a:pt x="355" y="327"/>
                  </a:lnTo>
                  <a:lnTo>
                    <a:pt x="337" y="337"/>
                  </a:lnTo>
                  <a:lnTo>
                    <a:pt x="323" y="344"/>
                  </a:lnTo>
                  <a:lnTo>
                    <a:pt x="314" y="348"/>
                  </a:lnTo>
                  <a:lnTo>
                    <a:pt x="304" y="356"/>
                  </a:lnTo>
                  <a:lnTo>
                    <a:pt x="300" y="360"/>
                  </a:lnTo>
                  <a:lnTo>
                    <a:pt x="300" y="364"/>
                  </a:lnTo>
                  <a:lnTo>
                    <a:pt x="301" y="369"/>
                  </a:lnTo>
                  <a:lnTo>
                    <a:pt x="307" y="372"/>
                  </a:lnTo>
                  <a:lnTo>
                    <a:pt x="314" y="373"/>
                  </a:lnTo>
                  <a:lnTo>
                    <a:pt x="327" y="373"/>
                  </a:lnTo>
                  <a:lnTo>
                    <a:pt x="345" y="370"/>
                  </a:lnTo>
                  <a:lnTo>
                    <a:pt x="369" y="364"/>
                  </a:lnTo>
                  <a:lnTo>
                    <a:pt x="424" y="348"/>
                  </a:lnTo>
                  <a:lnTo>
                    <a:pt x="451" y="341"/>
                  </a:lnTo>
                  <a:lnTo>
                    <a:pt x="476" y="336"/>
                  </a:lnTo>
                  <a:lnTo>
                    <a:pt x="496" y="333"/>
                  </a:lnTo>
                  <a:lnTo>
                    <a:pt x="504" y="333"/>
                  </a:lnTo>
                  <a:lnTo>
                    <a:pt x="510" y="334"/>
                  </a:lnTo>
                  <a:lnTo>
                    <a:pt x="532" y="340"/>
                  </a:lnTo>
                  <a:lnTo>
                    <a:pt x="542" y="346"/>
                  </a:lnTo>
                  <a:lnTo>
                    <a:pt x="549" y="351"/>
                  </a:lnTo>
                  <a:lnTo>
                    <a:pt x="552" y="360"/>
                  </a:lnTo>
                  <a:lnTo>
                    <a:pt x="548" y="370"/>
                  </a:lnTo>
                  <a:lnTo>
                    <a:pt x="543" y="377"/>
                  </a:lnTo>
                  <a:lnTo>
                    <a:pt x="536" y="383"/>
                  </a:lnTo>
                  <a:lnTo>
                    <a:pt x="527" y="390"/>
                  </a:lnTo>
                  <a:lnTo>
                    <a:pt x="516" y="399"/>
                  </a:lnTo>
                  <a:lnTo>
                    <a:pt x="464" y="439"/>
                  </a:lnTo>
                  <a:lnTo>
                    <a:pt x="440" y="461"/>
                  </a:lnTo>
                  <a:lnTo>
                    <a:pt x="419" y="482"/>
                  </a:lnTo>
                  <a:lnTo>
                    <a:pt x="404" y="504"/>
                  </a:lnTo>
                  <a:lnTo>
                    <a:pt x="392" y="526"/>
                  </a:lnTo>
                  <a:lnTo>
                    <a:pt x="386" y="546"/>
                  </a:lnTo>
                  <a:lnTo>
                    <a:pt x="386" y="565"/>
                  </a:lnTo>
                  <a:lnTo>
                    <a:pt x="360" y="541"/>
                  </a:lnTo>
                  <a:lnTo>
                    <a:pt x="337" y="520"/>
                  </a:lnTo>
                  <a:lnTo>
                    <a:pt x="316" y="497"/>
                  </a:lnTo>
                  <a:lnTo>
                    <a:pt x="299" y="474"/>
                  </a:lnTo>
                  <a:lnTo>
                    <a:pt x="284" y="448"/>
                  </a:lnTo>
                  <a:lnTo>
                    <a:pt x="274" y="419"/>
                  </a:lnTo>
                  <a:lnTo>
                    <a:pt x="271" y="384"/>
                  </a:lnTo>
                  <a:lnTo>
                    <a:pt x="271" y="366"/>
                  </a:lnTo>
                  <a:lnTo>
                    <a:pt x="273" y="346"/>
                  </a:lnTo>
                  <a:lnTo>
                    <a:pt x="281" y="302"/>
                  </a:lnTo>
                  <a:lnTo>
                    <a:pt x="297" y="259"/>
                  </a:lnTo>
                  <a:lnTo>
                    <a:pt x="319" y="217"/>
                  </a:lnTo>
                  <a:lnTo>
                    <a:pt x="347" y="179"/>
                  </a:lnTo>
                  <a:lnTo>
                    <a:pt x="381" y="145"/>
                  </a:lnTo>
                  <a:lnTo>
                    <a:pt x="399" y="131"/>
                  </a:lnTo>
                  <a:lnTo>
                    <a:pt x="419" y="118"/>
                  </a:lnTo>
                  <a:lnTo>
                    <a:pt x="441" y="108"/>
                  </a:lnTo>
                  <a:lnTo>
                    <a:pt x="464" y="99"/>
                  </a:lnTo>
                  <a:lnTo>
                    <a:pt x="487" y="94"/>
                  </a:lnTo>
                  <a:lnTo>
                    <a:pt x="513" y="91"/>
                  </a:lnTo>
                  <a:lnTo>
                    <a:pt x="483" y="73"/>
                  </a:lnTo>
                  <a:lnTo>
                    <a:pt x="450" y="55"/>
                  </a:lnTo>
                  <a:lnTo>
                    <a:pt x="470" y="42"/>
                  </a:lnTo>
                  <a:lnTo>
                    <a:pt x="486" y="29"/>
                  </a:lnTo>
                  <a:lnTo>
                    <a:pt x="500" y="16"/>
                  </a:lnTo>
                  <a:lnTo>
                    <a:pt x="516" y="3"/>
                  </a:lnTo>
                  <a:lnTo>
                    <a:pt x="513" y="0"/>
                  </a:lnTo>
                  <a:lnTo>
                    <a:pt x="516" y="3"/>
                  </a:lnTo>
                  <a:close/>
                </a:path>
              </a:pathLst>
            </a:custGeom>
            <a:solidFill>
              <a:srgbClr val="99330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94" name="Freeform 135"/>
            <p:cNvSpPr>
              <a:spLocks/>
            </p:cNvSpPr>
            <p:nvPr/>
          </p:nvSpPr>
          <p:spPr bwMode="auto">
            <a:xfrm>
              <a:off x="1385" y="9359"/>
              <a:ext cx="665" cy="1056"/>
            </a:xfrm>
            <a:custGeom>
              <a:avLst/>
              <a:gdLst/>
              <a:ahLst/>
              <a:cxnLst>
                <a:cxn ang="0">
                  <a:pos x="432" y="73"/>
                </a:cxn>
                <a:cxn ang="0">
                  <a:pos x="491" y="40"/>
                </a:cxn>
                <a:cxn ang="0">
                  <a:pos x="532" y="43"/>
                </a:cxn>
                <a:cxn ang="0">
                  <a:pos x="578" y="66"/>
                </a:cxn>
                <a:cxn ang="0">
                  <a:pos x="597" y="106"/>
                </a:cxn>
                <a:cxn ang="0">
                  <a:pos x="594" y="157"/>
                </a:cxn>
                <a:cxn ang="0">
                  <a:pos x="560" y="260"/>
                </a:cxn>
                <a:cxn ang="0">
                  <a:pos x="512" y="348"/>
                </a:cxn>
                <a:cxn ang="0">
                  <a:pos x="505" y="410"/>
                </a:cxn>
                <a:cxn ang="0">
                  <a:pos x="542" y="475"/>
                </a:cxn>
                <a:cxn ang="0">
                  <a:pos x="602" y="560"/>
                </a:cxn>
                <a:cxn ang="0">
                  <a:pos x="626" y="651"/>
                </a:cxn>
                <a:cxn ang="0">
                  <a:pos x="606" y="750"/>
                </a:cxn>
                <a:cxn ang="0">
                  <a:pos x="550" y="838"/>
                </a:cxn>
                <a:cxn ang="0">
                  <a:pos x="504" y="884"/>
                </a:cxn>
                <a:cxn ang="0">
                  <a:pos x="443" y="845"/>
                </a:cxn>
                <a:cxn ang="0">
                  <a:pos x="384" y="831"/>
                </a:cxn>
                <a:cxn ang="0">
                  <a:pos x="377" y="857"/>
                </a:cxn>
                <a:cxn ang="0">
                  <a:pos x="429" y="910"/>
                </a:cxn>
                <a:cxn ang="0">
                  <a:pos x="334" y="881"/>
                </a:cxn>
                <a:cxn ang="0">
                  <a:pos x="211" y="811"/>
                </a:cxn>
                <a:cxn ang="0">
                  <a:pos x="119" y="727"/>
                </a:cxn>
                <a:cxn ang="0">
                  <a:pos x="54" y="632"/>
                </a:cxn>
                <a:cxn ang="0">
                  <a:pos x="15" y="531"/>
                </a:cxn>
                <a:cxn ang="0">
                  <a:pos x="0" y="426"/>
                </a:cxn>
                <a:cxn ang="0">
                  <a:pos x="8" y="322"/>
                </a:cxn>
                <a:cxn ang="0">
                  <a:pos x="36" y="224"/>
                </a:cxn>
                <a:cxn ang="0">
                  <a:pos x="83" y="135"/>
                </a:cxn>
                <a:cxn ang="0">
                  <a:pos x="148" y="59"/>
                </a:cxn>
                <a:cxn ang="0">
                  <a:pos x="227" y="0"/>
                </a:cxn>
                <a:cxn ang="0">
                  <a:pos x="162" y="125"/>
                </a:cxn>
                <a:cxn ang="0">
                  <a:pos x="145" y="239"/>
                </a:cxn>
                <a:cxn ang="0">
                  <a:pos x="168" y="335"/>
                </a:cxn>
                <a:cxn ang="0">
                  <a:pos x="223" y="413"/>
                </a:cxn>
                <a:cxn ang="0">
                  <a:pos x="302" y="469"/>
                </a:cxn>
                <a:cxn ang="0">
                  <a:pos x="380" y="498"/>
                </a:cxn>
                <a:cxn ang="0">
                  <a:pos x="424" y="502"/>
                </a:cxn>
                <a:cxn ang="0">
                  <a:pos x="442" y="491"/>
                </a:cxn>
                <a:cxn ang="0">
                  <a:pos x="433" y="469"/>
                </a:cxn>
                <a:cxn ang="0">
                  <a:pos x="400" y="448"/>
                </a:cxn>
                <a:cxn ang="0">
                  <a:pos x="367" y="423"/>
                </a:cxn>
                <a:cxn ang="0">
                  <a:pos x="400" y="353"/>
                </a:cxn>
                <a:cxn ang="0">
                  <a:pos x="469" y="266"/>
                </a:cxn>
                <a:cxn ang="0">
                  <a:pos x="522" y="214"/>
                </a:cxn>
                <a:cxn ang="0">
                  <a:pos x="531" y="177"/>
                </a:cxn>
                <a:cxn ang="0">
                  <a:pos x="504" y="144"/>
                </a:cxn>
                <a:cxn ang="0">
                  <a:pos x="440" y="106"/>
                </a:cxn>
                <a:cxn ang="0">
                  <a:pos x="410" y="95"/>
                </a:cxn>
              </a:cxnLst>
              <a:rect l="0" t="0" r="r" b="b"/>
              <a:pathLst>
                <a:path w="626" h="917">
                  <a:moveTo>
                    <a:pt x="410" y="95"/>
                  </a:moveTo>
                  <a:lnTo>
                    <a:pt x="420" y="83"/>
                  </a:lnTo>
                  <a:lnTo>
                    <a:pt x="432" y="73"/>
                  </a:lnTo>
                  <a:lnTo>
                    <a:pt x="460" y="53"/>
                  </a:lnTo>
                  <a:lnTo>
                    <a:pt x="475" y="44"/>
                  </a:lnTo>
                  <a:lnTo>
                    <a:pt x="491" y="40"/>
                  </a:lnTo>
                  <a:lnTo>
                    <a:pt x="505" y="37"/>
                  </a:lnTo>
                  <a:lnTo>
                    <a:pt x="518" y="39"/>
                  </a:lnTo>
                  <a:lnTo>
                    <a:pt x="532" y="43"/>
                  </a:lnTo>
                  <a:lnTo>
                    <a:pt x="548" y="47"/>
                  </a:lnTo>
                  <a:lnTo>
                    <a:pt x="564" y="55"/>
                  </a:lnTo>
                  <a:lnTo>
                    <a:pt x="578" y="66"/>
                  </a:lnTo>
                  <a:lnTo>
                    <a:pt x="590" y="82"/>
                  </a:lnTo>
                  <a:lnTo>
                    <a:pt x="594" y="93"/>
                  </a:lnTo>
                  <a:lnTo>
                    <a:pt x="597" y="106"/>
                  </a:lnTo>
                  <a:lnTo>
                    <a:pt x="599" y="121"/>
                  </a:lnTo>
                  <a:lnTo>
                    <a:pt x="597" y="138"/>
                  </a:lnTo>
                  <a:lnTo>
                    <a:pt x="594" y="157"/>
                  </a:lnTo>
                  <a:lnTo>
                    <a:pt x="590" y="180"/>
                  </a:lnTo>
                  <a:lnTo>
                    <a:pt x="576" y="223"/>
                  </a:lnTo>
                  <a:lnTo>
                    <a:pt x="560" y="260"/>
                  </a:lnTo>
                  <a:lnTo>
                    <a:pt x="542" y="292"/>
                  </a:lnTo>
                  <a:lnTo>
                    <a:pt x="527" y="321"/>
                  </a:lnTo>
                  <a:lnTo>
                    <a:pt x="512" y="348"/>
                  </a:lnTo>
                  <a:lnTo>
                    <a:pt x="505" y="373"/>
                  </a:lnTo>
                  <a:lnTo>
                    <a:pt x="502" y="397"/>
                  </a:lnTo>
                  <a:lnTo>
                    <a:pt x="505" y="410"/>
                  </a:lnTo>
                  <a:lnTo>
                    <a:pt x="509" y="423"/>
                  </a:lnTo>
                  <a:lnTo>
                    <a:pt x="524" y="449"/>
                  </a:lnTo>
                  <a:lnTo>
                    <a:pt x="542" y="475"/>
                  </a:lnTo>
                  <a:lnTo>
                    <a:pt x="563" y="501"/>
                  </a:lnTo>
                  <a:lnTo>
                    <a:pt x="583" y="530"/>
                  </a:lnTo>
                  <a:lnTo>
                    <a:pt x="602" y="560"/>
                  </a:lnTo>
                  <a:lnTo>
                    <a:pt x="616" y="593"/>
                  </a:lnTo>
                  <a:lnTo>
                    <a:pt x="625" y="631"/>
                  </a:lnTo>
                  <a:lnTo>
                    <a:pt x="626" y="651"/>
                  </a:lnTo>
                  <a:lnTo>
                    <a:pt x="626" y="671"/>
                  </a:lnTo>
                  <a:lnTo>
                    <a:pt x="619" y="713"/>
                  </a:lnTo>
                  <a:lnTo>
                    <a:pt x="606" y="750"/>
                  </a:lnTo>
                  <a:lnTo>
                    <a:pt x="589" y="783"/>
                  </a:lnTo>
                  <a:lnTo>
                    <a:pt x="570" y="813"/>
                  </a:lnTo>
                  <a:lnTo>
                    <a:pt x="550" y="838"/>
                  </a:lnTo>
                  <a:lnTo>
                    <a:pt x="531" y="858"/>
                  </a:lnTo>
                  <a:lnTo>
                    <a:pt x="515" y="874"/>
                  </a:lnTo>
                  <a:lnTo>
                    <a:pt x="504" y="884"/>
                  </a:lnTo>
                  <a:lnTo>
                    <a:pt x="485" y="868"/>
                  </a:lnTo>
                  <a:lnTo>
                    <a:pt x="465" y="855"/>
                  </a:lnTo>
                  <a:lnTo>
                    <a:pt x="443" y="845"/>
                  </a:lnTo>
                  <a:lnTo>
                    <a:pt x="423" y="837"/>
                  </a:lnTo>
                  <a:lnTo>
                    <a:pt x="403" y="832"/>
                  </a:lnTo>
                  <a:lnTo>
                    <a:pt x="384" y="831"/>
                  </a:lnTo>
                  <a:lnTo>
                    <a:pt x="368" y="832"/>
                  </a:lnTo>
                  <a:lnTo>
                    <a:pt x="355" y="837"/>
                  </a:lnTo>
                  <a:lnTo>
                    <a:pt x="377" y="857"/>
                  </a:lnTo>
                  <a:lnTo>
                    <a:pt x="401" y="880"/>
                  </a:lnTo>
                  <a:lnTo>
                    <a:pt x="421" y="901"/>
                  </a:lnTo>
                  <a:lnTo>
                    <a:pt x="429" y="910"/>
                  </a:lnTo>
                  <a:lnTo>
                    <a:pt x="432" y="917"/>
                  </a:lnTo>
                  <a:lnTo>
                    <a:pt x="381" y="900"/>
                  </a:lnTo>
                  <a:lnTo>
                    <a:pt x="334" y="881"/>
                  </a:lnTo>
                  <a:lnTo>
                    <a:pt x="289" y="860"/>
                  </a:lnTo>
                  <a:lnTo>
                    <a:pt x="249" y="837"/>
                  </a:lnTo>
                  <a:lnTo>
                    <a:pt x="211" y="811"/>
                  </a:lnTo>
                  <a:lnTo>
                    <a:pt x="178" y="785"/>
                  </a:lnTo>
                  <a:lnTo>
                    <a:pt x="146" y="756"/>
                  </a:lnTo>
                  <a:lnTo>
                    <a:pt x="119" y="727"/>
                  </a:lnTo>
                  <a:lnTo>
                    <a:pt x="95" y="697"/>
                  </a:lnTo>
                  <a:lnTo>
                    <a:pt x="73" y="665"/>
                  </a:lnTo>
                  <a:lnTo>
                    <a:pt x="54" y="632"/>
                  </a:lnTo>
                  <a:lnTo>
                    <a:pt x="38" y="599"/>
                  </a:lnTo>
                  <a:lnTo>
                    <a:pt x="25" y="564"/>
                  </a:lnTo>
                  <a:lnTo>
                    <a:pt x="15" y="531"/>
                  </a:lnTo>
                  <a:lnTo>
                    <a:pt x="8" y="497"/>
                  </a:lnTo>
                  <a:lnTo>
                    <a:pt x="2" y="461"/>
                  </a:lnTo>
                  <a:lnTo>
                    <a:pt x="0" y="426"/>
                  </a:lnTo>
                  <a:lnTo>
                    <a:pt x="1" y="392"/>
                  </a:lnTo>
                  <a:lnTo>
                    <a:pt x="2" y="357"/>
                  </a:lnTo>
                  <a:lnTo>
                    <a:pt x="8" y="322"/>
                  </a:lnTo>
                  <a:lnTo>
                    <a:pt x="15" y="289"/>
                  </a:lnTo>
                  <a:lnTo>
                    <a:pt x="24" y="256"/>
                  </a:lnTo>
                  <a:lnTo>
                    <a:pt x="36" y="224"/>
                  </a:lnTo>
                  <a:lnTo>
                    <a:pt x="50" y="194"/>
                  </a:lnTo>
                  <a:lnTo>
                    <a:pt x="66" y="164"/>
                  </a:lnTo>
                  <a:lnTo>
                    <a:pt x="83" y="135"/>
                  </a:lnTo>
                  <a:lnTo>
                    <a:pt x="102" y="109"/>
                  </a:lnTo>
                  <a:lnTo>
                    <a:pt x="123" y="83"/>
                  </a:lnTo>
                  <a:lnTo>
                    <a:pt x="148" y="59"/>
                  </a:lnTo>
                  <a:lnTo>
                    <a:pt x="172" y="37"/>
                  </a:lnTo>
                  <a:lnTo>
                    <a:pt x="198" y="17"/>
                  </a:lnTo>
                  <a:lnTo>
                    <a:pt x="227" y="0"/>
                  </a:lnTo>
                  <a:lnTo>
                    <a:pt x="200" y="43"/>
                  </a:lnTo>
                  <a:lnTo>
                    <a:pt x="178" y="85"/>
                  </a:lnTo>
                  <a:lnTo>
                    <a:pt x="162" y="125"/>
                  </a:lnTo>
                  <a:lnTo>
                    <a:pt x="152" y="165"/>
                  </a:lnTo>
                  <a:lnTo>
                    <a:pt x="146" y="203"/>
                  </a:lnTo>
                  <a:lnTo>
                    <a:pt x="145" y="239"/>
                  </a:lnTo>
                  <a:lnTo>
                    <a:pt x="149" y="272"/>
                  </a:lnTo>
                  <a:lnTo>
                    <a:pt x="157" y="305"/>
                  </a:lnTo>
                  <a:lnTo>
                    <a:pt x="168" y="335"/>
                  </a:lnTo>
                  <a:lnTo>
                    <a:pt x="184" y="363"/>
                  </a:lnTo>
                  <a:lnTo>
                    <a:pt x="201" y="389"/>
                  </a:lnTo>
                  <a:lnTo>
                    <a:pt x="223" y="413"/>
                  </a:lnTo>
                  <a:lnTo>
                    <a:pt x="247" y="435"/>
                  </a:lnTo>
                  <a:lnTo>
                    <a:pt x="273" y="453"/>
                  </a:lnTo>
                  <a:lnTo>
                    <a:pt x="302" y="469"/>
                  </a:lnTo>
                  <a:lnTo>
                    <a:pt x="332" y="482"/>
                  </a:lnTo>
                  <a:lnTo>
                    <a:pt x="358" y="491"/>
                  </a:lnTo>
                  <a:lnTo>
                    <a:pt x="380" y="498"/>
                  </a:lnTo>
                  <a:lnTo>
                    <a:pt x="398" y="501"/>
                  </a:lnTo>
                  <a:lnTo>
                    <a:pt x="413" y="502"/>
                  </a:lnTo>
                  <a:lnTo>
                    <a:pt x="424" y="502"/>
                  </a:lnTo>
                  <a:lnTo>
                    <a:pt x="433" y="500"/>
                  </a:lnTo>
                  <a:lnTo>
                    <a:pt x="439" y="495"/>
                  </a:lnTo>
                  <a:lnTo>
                    <a:pt x="442" y="491"/>
                  </a:lnTo>
                  <a:lnTo>
                    <a:pt x="442" y="484"/>
                  </a:lnTo>
                  <a:lnTo>
                    <a:pt x="439" y="477"/>
                  </a:lnTo>
                  <a:lnTo>
                    <a:pt x="433" y="469"/>
                  </a:lnTo>
                  <a:lnTo>
                    <a:pt x="424" y="462"/>
                  </a:lnTo>
                  <a:lnTo>
                    <a:pt x="414" y="455"/>
                  </a:lnTo>
                  <a:lnTo>
                    <a:pt x="400" y="448"/>
                  </a:lnTo>
                  <a:lnTo>
                    <a:pt x="384" y="441"/>
                  </a:lnTo>
                  <a:lnTo>
                    <a:pt x="365" y="435"/>
                  </a:lnTo>
                  <a:lnTo>
                    <a:pt x="367" y="423"/>
                  </a:lnTo>
                  <a:lnTo>
                    <a:pt x="370" y="410"/>
                  </a:lnTo>
                  <a:lnTo>
                    <a:pt x="383" y="381"/>
                  </a:lnTo>
                  <a:lnTo>
                    <a:pt x="400" y="353"/>
                  </a:lnTo>
                  <a:lnTo>
                    <a:pt x="421" y="322"/>
                  </a:lnTo>
                  <a:lnTo>
                    <a:pt x="446" y="292"/>
                  </a:lnTo>
                  <a:lnTo>
                    <a:pt x="469" y="266"/>
                  </a:lnTo>
                  <a:lnTo>
                    <a:pt x="491" y="245"/>
                  </a:lnTo>
                  <a:lnTo>
                    <a:pt x="509" y="227"/>
                  </a:lnTo>
                  <a:lnTo>
                    <a:pt x="522" y="214"/>
                  </a:lnTo>
                  <a:lnTo>
                    <a:pt x="530" y="201"/>
                  </a:lnTo>
                  <a:lnTo>
                    <a:pt x="532" y="188"/>
                  </a:lnTo>
                  <a:lnTo>
                    <a:pt x="531" y="177"/>
                  </a:lnTo>
                  <a:lnTo>
                    <a:pt x="527" y="165"/>
                  </a:lnTo>
                  <a:lnTo>
                    <a:pt x="519" y="157"/>
                  </a:lnTo>
                  <a:lnTo>
                    <a:pt x="504" y="144"/>
                  </a:lnTo>
                  <a:lnTo>
                    <a:pt x="486" y="131"/>
                  </a:lnTo>
                  <a:lnTo>
                    <a:pt x="466" y="118"/>
                  </a:lnTo>
                  <a:lnTo>
                    <a:pt x="440" y="106"/>
                  </a:lnTo>
                  <a:lnTo>
                    <a:pt x="410" y="95"/>
                  </a:lnTo>
                  <a:lnTo>
                    <a:pt x="407" y="95"/>
                  </a:lnTo>
                  <a:lnTo>
                    <a:pt x="410" y="95"/>
                  </a:lnTo>
                  <a:close/>
                </a:path>
              </a:pathLst>
            </a:custGeom>
            <a:gradFill rotWithShape="0">
              <a:gsLst>
                <a:gs pos="0">
                  <a:srgbClr val="FFCC99">
                    <a:gamma/>
                    <a:shade val="72549"/>
                    <a:invGamma/>
                  </a:srgbClr>
                </a:gs>
                <a:gs pos="100000">
                  <a:srgbClr val="FFCC99"/>
                </a:gs>
              </a:gsLst>
              <a:lin ang="0" scaled="1"/>
            </a:gra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95" name="Freeform 136"/>
            <p:cNvSpPr>
              <a:spLocks/>
            </p:cNvSpPr>
            <p:nvPr/>
          </p:nvSpPr>
          <p:spPr bwMode="auto">
            <a:xfrm>
              <a:off x="2035" y="9318"/>
              <a:ext cx="389" cy="1090"/>
            </a:xfrm>
            <a:custGeom>
              <a:avLst/>
              <a:gdLst/>
              <a:ahLst/>
              <a:cxnLst>
                <a:cxn ang="0">
                  <a:pos x="138" y="23"/>
                </a:cxn>
                <a:cxn ang="0">
                  <a:pos x="193" y="66"/>
                </a:cxn>
                <a:cxn ang="0">
                  <a:pos x="242" y="116"/>
                </a:cxn>
                <a:cxn ang="0">
                  <a:pos x="282" y="173"/>
                </a:cxn>
                <a:cxn ang="0">
                  <a:pos x="316" y="232"/>
                </a:cxn>
                <a:cxn ang="0">
                  <a:pos x="342" y="295"/>
                </a:cxn>
                <a:cxn ang="0">
                  <a:pos x="360" y="361"/>
                </a:cxn>
                <a:cxn ang="0">
                  <a:pos x="367" y="429"/>
                </a:cxn>
                <a:cxn ang="0">
                  <a:pos x="365" y="497"/>
                </a:cxn>
                <a:cxn ang="0">
                  <a:pos x="354" y="564"/>
                </a:cxn>
                <a:cxn ang="0">
                  <a:pos x="332" y="632"/>
                </a:cxn>
                <a:cxn ang="0">
                  <a:pos x="298" y="698"/>
                </a:cxn>
                <a:cxn ang="0">
                  <a:pos x="253" y="760"/>
                </a:cxn>
                <a:cxn ang="0">
                  <a:pos x="197" y="819"/>
                </a:cxn>
                <a:cxn ang="0">
                  <a:pos x="128" y="875"/>
                </a:cxn>
                <a:cxn ang="0">
                  <a:pos x="46" y="924"/>
                </a:cxn>
                <a:cxn ang="0">
                  <a:pos x="13" y="929"/>
                </a:cxn>
                <a:cxn ang="0">
                  <a:pos x="37" y="881"/>
                </a:cxn>
                <a:cxn ang="0">
                  <a:pos x="66" y="795"/>
                </a:cxn>
                <a:cxn ang="0">
                  <a:pos x="79" y="700"/>
                </a:cxn>
                <a:cxn ang="0">
                  <a:pos x="76" y="638"/>
                </a:cxn>
                <a:cxn ang="0">
                  <a:pos x="63" y="585"/>
                </a:cxn>
                <a:cxn ang="0">
                  <a:pos x="37" y="543"/>
                </a:cxn>
                <a:cxn ang="0">
                  <a:pos x="38" y="515"/>
                </a:cxn>
                <a:cxn ang="0">
                  <a:pos x="80" y="479"/>
                </a:cxn>
                <a:cxn ang="0">
                  <a:pos x="123" y="430"/>
                </a:cxn>
                <a:cxn ang="0">
                  <a:pos x="161" y="370"/>
                </a:cxn>
                <a:cxn ang="0">
                  <a:pos x="187" y="298"/>
                </a:cxn>
                <a:cxn ang="0">
                  <a:pos x="195" y="220"/>
                </a:cxn>
                <a:cxn ang="0">
                  <a:pos x="182" y="135"/>
                </a:cxn>
                <a:cxn ang="0">
                  <a:pos x="141" y="47"/>
                </a:cxn>
                <a:cxn ang="0">
                  <a:pos x="108" y="3"/>
                </a:cxn>
                <a:cxn ang="0">
                  <a:pos x="108" y="3"/>
                </a:cxn>
              </a:cxnLst>
              <a:rect l="0" t="0" r="r" b="b"/>
              <a:pathLst>
                <a:path w="367" h="947">
                  <a:moveTo>
                    <a:pt x="108" y="3"/>
                  </a:moveTo>
                  <a:lnTo>
                    <a:pt x="138" y="23"/>
                  </a:lnTo>
                  <a:lnTo>
                    <a:pt x="165" y="43"/>
                  </a:lnTo>
                  <a:lnTo>
                    <a:pt x="193" y="66"/>
                  </a:lnTo>
                  <a:lnTo>
                    <a:pt x="217" y="91"/>
                  </a:lnTo>
                  <a:lnTo>
                    <a:pt x="242" y="116"/>
                  </a:lnTo>
                  <a:lnTo>
                    <a:pt x="263" y="144"/>
                  </a:lnTo>
                  <a:lnTo>
                    <a:pt x="282" y="173"/>
                  </a:lnTo>
                  <a:lnTo>
                    <a:pt x="301" y="201"/>
                  </a:lnTo>
                  <a:lnTo>
                    <a:pt x="316" y="232"/>
                  </a:lnTo>
                  <a:lnTo>
                    <a:pt x="329" y="263"/>
                  </a:lnTo>
                  <a:lnTo>
                    <a:pt x="342" y="295"/>
                  </a:lnTo>
                  <a:lnTo>
                    <a:pt x="351" y="328"/>
                  </a:lnTo>
                  <a:lnTo>
                    <a:pt x="360" y="361"/>
                  </a:lnTo>
                  <a:lnTo>
                    <a:pt x="364" y="394"/>
                  </a:lnTo>
                  <a:lnTo>
                    <a:pt x="367" y="429"/>
                  </a:lnTo>
                  <a:lnTo>
                    <a:pt x="367" y="462"/>
                  </a:lnTo>
                  <a:lnTo>
                    <a:pt x="365" y="497"/>
                  </a:lnTo>
                  <a:lnTo>
                    <a:pt x="361" y="531"/>
                  </a:lnTo>
                  <a:lnTo>
                    <a:pt x="354" y="564"/>
                  </a:lnTo>
                  <a:lnTo>
                    <a:pt x="344" y="599"/>
                  </a:lnTo>
                  <a:lnTo>
                    <a:pt x="332" y="632"/>
                  </a:lnTo>
                  <a:lnTo>
                    <a:pt x="316" y="665"/>
                  </a:lnTo>
                  <a:lnTo>
                    <a:pt x="298" y="698"/>
                  </a:lnTo>
                  <a:lnTo>
                    <a:pt x="278" y="730"/>
                  </a:lnTo>
                  <a:lnTo>
                    <a:pt x="253" y="760"/>
                  </a:lnTo>
                  <a:lnTo>
                    <a:pt x="227" y="790"/>
                  </a:lnTo>
                  <a:lnTo>
                    <a:pt x="197" y="819"/>
                  </a:lnTo>
                  <a:lnTo>
                    <a:pt x="164" y="848"/>
                  </a:lnTo>
                  <a:lnTo>
                    <a:pt x="128" y="875"/>
                  </a:lnTo>
                  <a:lnTo>
                    <a:pt x="89" y="900"/>
                  </a:lnTo>
                  <a:lnTo>
                    <a:pt x="46" y="924"/>
                  </a:lnTo>
                  <a:lnTo>
                    <a:pt x="0" y="947"/>
                  </a:lnTo>
                  <a:lnTo>
                    <a:pt x="13" y="929"/>
                  </a:lnTo>
                  <a:lnTo>
                    <a:pt x="26" y="907"/>
                  </a:lnTo>
                  <a:lnTo>
                    <a:pt x="37" y="881"/>
                  </a:lnTo>
                  <a:lnTo>
                    <a:pt x="49" y="854"/>
                  </a:lnTo>
                  <a:lnTo>
                    <a:pt x="66" y="795"/>
                  </a:lnTo>
                  <a:lnTo>
                    <a:pt x="76" y="731"/>
                  </a:lnTo>
                  <a:lnTo>
                    <a:pt x="79" y="700"/>
                  </a:lnTo>
                  <a:lnTo>
                    <a:pt x="79" y="668"/>
                  </a:lnTo>
                  <a:lnTo>
                    <a:pt x="76" y="638"/>
                  </a:lnTo>
                  <a:lnTo>
                    <a:pt x="72" y="610"/>
                  </a:lnTo>
                  <a:lnTo>
                    <a:pt x="63" y="585"/>
                  </a:lnTo>
                  <a:lnTo>
                    <a:pt x="51" y="561"/>
                  </a:lnTo>
                  <a:lnTo>
                    <a:pt x="37" y="543"/>
                  </a:lnTo>
                  <a:lnTo>
                    <a:pt x="20" y="527"/>
                  </a:lnTo>
                  <a:lnTo>
                    <a:pt x="38" y="515"/>
                  </a:lnTo>
                  <a:lnTo>
                    <a:pt x="60" y="500"/>
                  </a:lnTo>
                  <a:lnTo>
                    <a:pt x="80" y="479"/>
                  </a:lnTo>
                  <a:lnTo>
                    <a:pt x="102" y="456"/>
                  </a:lnTo>
                  <a:lnTo>
                    <a:pt x="123" y="430"/>
                  </a:lnTo>
                  <a:lnTo>
                    <a:pt x="142" y="402"/>
                  </a:lnTo>
                  <a:lnTo>
                    <a:pt x="161" y="370"/>
                  </a:lnTo>
                  <a:lnTo>
                    <a:pt x="175" y="335"/>
                  </a:lnTo>
                  <a:lnTo>
                    <a:pt x="187" y="298"/>
                  </a:lnTo>
                  <a:lnTo>
                    <a:pt x="193" y="260"/>
                  </a:lnTo>
                  <a:lnTo>
                    <a:pt x="195" y="220"/>
                  </a:lnTo>
                  <a:lnTo>
                    <a:pt x="193" y="178"/>
                  </a:lnTo>
                  <a:lnTo>
                    <a:pt x="182" y="135"/>
                  </a:lnTo>
                  <a:lnTo>
                    <a:pt x="165" y="92"/>
                  </a:lnTo>
                  <a:lnTo>
                    <a:pt x="141" y="47"/>
                  </a:lnTo>
                  <a:lnTo>
                    <a:pt x="125" y="26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108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667"/>
                    <a:invGamma/>
                  </a:srgbClr>
                </a:gs>
              </a:gsLst>
              <a:lin ang="0" scaled="1"/>
            </a:gra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96" name="Freeform 137"/>
            <p:cNvSpPr>
              <a:spLocks/>
            </p:cNvSpPr>
            <p:nvPr/>
          </p:nvSpPr>
          <p:spPr bwMode="auto">
            <a:xfrm>
              <a:off x="1894" y="9446"/>
              <a:ext cx="41" cy="45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27" y="37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7"/>
                </a:cxn>
                <a:cxn ang="0">
                  <a:pos x="38" y="11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6" y="33"/>
                </a:cxn>
                <a:cxn ang="0">
                  <a:pos x="12" y="37"/>
                </a:cxn>
                <a:cxn ang="0">
                  <a:pos x="20" y="39"/>
                </a:cxn>
                <a:cxn ang="0">
                  <a:pos x="17" y="36"/>
                </a:cxn>
                <a:cxn ang="0">
                  <a:pos x="20" y="3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7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39" y="17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pic>
        <p:nvPicPr>
          <p:cNvPr id="97" name="Рисунок 96" descr="Рисунок1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10712" b="10885"/>
          <a:stretch>
            <a:fillRect/>
          </a:stretch>
        </p:blipFill>
        <p:spPr>
          <a:xfrm>
            <a:off x="6500826" y="857232"/>
            <a:ext cx="1212404" cy="1050750"/>
          </a:xfrm>
          <a:prstGeom prst="rect">
            <a:avLst/>
          </a:prstGeom>
          <a:solidFill>
            <a:srgbClr val="7171FF">
              <a:alpha val="0"/>
            </a:srgbClr>
          </a:solidFill>
        </p:spPr>
      </p:pic>
      <p:grpSp>
        <p:nvGrpSpPr>
          <p:cNvPr id="98" name="Group 193"/>
          <p:cNvGrpSpPr>
            <a:grpSpLocks/>
          </p:cNvGrpSpPr>
          <p:nvPr/>
        </p:nvGrpSpPr>
        <p:grpSpPr bwMode="auto">
          <a:xfrm>
            <a:off x="8001024" y="928670"/>
            <a:ext cx="857256" cy="857256"/>
            <a:chOff x="3135" y="9175"/>
            <a:chExt cx="1641" cy="1302"/>
          </a:xfrm>
        </p:grpSpPr>
        <p:sp>
          <p:nvSpPr>
            <p:cNvPr id="99" name="Rectangle 194"/>
            <p:cNvSpPr>
              <a:spLocks noChangeArrowheads="1"/>
            </p:cNvSpPr>
            <p:nvPr/>
          </p:nvSpPr>
          <p:spPr bwMode="auto">
            <a:xfrm>
              <a:off x="3255" y="9315"/>
              <a:ext cx="1425" cy="11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0" name="Freeform 195"/>
            <p:cNvSpPr>
              <a:spLocks/>
            </p:cNvSpPr>
            <p:nvPr/>
          </p:nvSpPr>
          <p:spPr bwMode="auto">
            <a:xfrm>
              <a:off x="3957" y="9175"/>
              <a:ext cx="819" cy="7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7" y="1271"/>
                </a:cxn>
                <a:cxn ang="0">
                  <a:pos x="1489" y="1283"/>
                </a:cxn>
                <a:cxn ang="0">
                  <a:pos x="1485" y="1311"/>
                </a:cxn>
                <a:cxn ang="0">
                  <a:pos x="1492" y="1347"/>
                </a:cxn>
                <a:cxn ang="0">
                  <a:pos x="1504" y="1389"/>
                </a:cxn>
                <a:cxn ang="0">
                  <a:pos x="1511" y="1430"/>
                </a:cxn>
                <a:cxn ang="0">
                  <a:pos x="1508" y="1469"/>
                </a:cxn>
                <a:cxn ang="0">
                  <a:pos x="1496" y="1507"/>
                </a:cxn>
                <a:cxn ang="0">
                  <a:pos x="1469" y="1538"/>
                </a:cxn>
                <a:cxn ang="0">
                  <a:pos x="1440" y="1564"/>
                </a:cxn>
                <a:cxn ang="0">
                  <a:pos x="1403" y="1581"/>
                </a:cxn>
                <a:cxn ang="0">
                  <a:pos x="1356" y="1591"/>
                </a:cxn>
                <a:cxn ang="0">
                  <a:pos x="1315" y="1592"/>
                </a:cxn>
                <a:cxn ang="0">
                  <a:pos x="1279" y="1588"/>
                </a:cxn>
                <a:cxn ang="0">
                  <a:pos x="1242" y="1577"/>
                </a:cxn>
                <a:cxn ang="0">
                  <a:pos x="1213" y="1557"/>
                </a:cxn>
                <a:cxn ang="0">
                  <a:pos x="1184" y="1527"/>
                </a:cxn>
                <a:cxn ang="0">
                  <a:pos x="1161" y="1494"/>
                </a:cxn>
                <a:cxn ang="0">
                  <a:pos x="1149" y="1449"/>
                </a:cxn>
                <a:cxn ang="0">
                  <a:pos x="1154" y="1403"/>
                </a:cxn>
                <a:cxn ang="0">
                  <a:pos x="1166" y="1358"/>
                </a:cxn>
                <a:cxn ang="0">
                  <a:pos x="1176" y="1313"/>
                </a:cxn>
                <a:cxn ang="0">
                  <a:pos x="1174" y="1291"/>
                </a:cxn>
                <a:cxn ang="0">
                  <a:pos x="897" y="1280"/>
                </a:cxn>
                <a:cxn ang="0">
                  <a:pos x="900" y="1205"/>
                </a:cxn>
                <a:cxn ang="0">
                  <a:pos x="894" y="1155"/>
                </a:cxn>
                <a:cxn ang="0">
                  <a:pos x="883" y="1125"/>
                </a:cxn>
                <a:cxn ang="0">
                  <a:pos x="860" y="1101"/>
                </a:cxn>
                <a:cxn ang="0">
                  <a:pos x="829" y="1085"/>
                </a:cxn>
                <a:cxn ang="0">
                  <a:pos x="791" y="1081"/>
                </a:cxn>
                <a:cxn ang="0">
                  <a:pos x="735" y="1084"/>
                </a:cxn>
                <a:cxn ang="0">
                  <a:pos x="683" y="1088"/>
                </a:cxn>
                <a:cxn ang="0">
                  <a:pos x="629" y="1088"/>
                </a:cxn>
                <a:cxn ang="0">
                  <a:pos x="575" y="1078"/>
                </a:cxn>
                <a:cxn ang="0">
                  <a:pos x="534" y="1054"/>
                </a:cxn>
                <a:cxn ang="0">
                  <a:pos x="510" y="1022"/>
                </a:cxn>
                <a:cxn ang="0">
                  <a:pos x="500" y="978"/>
                </a:cxn>
                <a:cxn ang="0">
                  <a:pos x="501" y="928"/>
                </a:cxn>
                <a:cxn ang="0">
                  <a:pos x="494" y="882"/>
                </a:cxn>
                <a:cxn ang="0">
                  <a:pos x="483" y="854"/>
                </a:cxn>
                <a:cxn ang="0">
                  <a:pos x="466" y="836"/>
                </a:cxn>
                <a:cxn ang="0">
                  <a:pos x="426" y="817"/>
                </a:cxn>
                <a:cxn ang="0">
                  <a:pos x="373" y="803"/>
                </a:cxn>
                <a:cxn ang="0">
                  <a:pos x="315" y="793"/>
                </a:cxn>
                <a:cxn ang="0">
                  <a:pos x="271" y="779"/>
                </a:cxn>
                <a:cxn ang="0">
                  <a:pos x="233" y="758"/>
                </a:cxn>
                <a:cxn ang="0">
                  <a:pos x="202" y="728"/>
                </a:cxn>
                <a:cxn ang="0">
                  <a:pos x="182" y="691"/>
                </a:cxn>
                <a:cxn ang="0">
                  <a:pos x="179" y="650"/>
                </a:cxn>
                <a:cxn ang="0">
                  <a:pos x="190" y="604"/>
                </a:cxn>
                <a:cxn ang="0">
                  <a:pos x="200" y="553"/>
                </a:cxn>
                <a:cxn ang="0">
                  <a:pos x="209" y="505"/>
                </a:cxn>
                <a:cxn ang="0">
                  <a:pos x="200" y="457"/>
                </a:cxn>
                <a:cxn ang="0">
                  <a:pos x="180" y="413"/>
                </a:cxn>
                <a:cxn ang="0">
                  <a:pos x="160" y="386"/>
                </a:cxn>
                <a:cxn ang="0">
                  <a:pos x="135" y="362"/>
                </a:cxn>
                <a:cxn ang="0">
                  <a:pos x="105" y="345"/>
                </a:cxn>
                <a:cxn ang="0">
                  <a:pos x="67" y="333"/>
                </a:cxn>
                <a:cxn ang="0">
                  <a:pos x="21" y="332"/>
                </a:cxn>
              </a:cxnLst>
              <a:rect l="0" t="0" r="r" b="b"/>
              <a:pathLst>
                <a:path w="1637" h="1592">
                  <a:moveTo>
                    <a:pt x="0" y="332"/>
                  </a:moveTo>
                  <a:lnTo>
                    <a:pt x="0" y="0"/>
                  </a:lnTo>
                  <a:lnTo>
                    <a:pt x="1636" y="0"/>
                  </a:lnTo>
                  <a:lnTo>
                    <a:pt x="1637" y="1271"/>
                  </a:lnTo>
                  <a:lnTo>
                    <a:pt x="1495" y="1271"/>
                  </a:lnTo>
                  <a:lnTo>
                    <a:pt x="1489" y="1283"/>
                  </a:lnTo>
                  <a:lnTo>
                    <a:pt x="1485" y="1298"/>
                  </a:lnTo>
                  <a:lnTo>
                    <a:pt x="1485" y="1311"/>
                  </a:lnTo>
                  <a:lnTo>
                    <a:pt x="1487" y="1327"/>
                  </a:lnTo>
                  <a:lnTo>
                    <a:pt x="1492" y="1347"/>
                  </a:lnTo>
                  <a:lnTo>
                    <a:pt x="1498" y="1372"/>
                  </a:lnTo>
                  <a:lnTo>
                    <a:pt x="1504" y="1389"/>
                  </a:lnTo>
                  <a:lnTo>
                    <a:pt x="1508" y="1410"/>
                  </a:lnTo>
                  <a:lnTo>
                    <a:pt x="1511" y="1430"/>
                  </a:lnTo>
                  <a:lnTo>
                    <a:pt x="1511" y="1450"/>
                  </a:lnTo>
                  <a:lnTo>
                    <a:pt x="1508" y="1469"/>
                  </a:lnTo>
                  <a:lnTo>
                    <a:pt x="1504" y="1489"/>
                  </a:lnTo>
                  <a:lnTo>
                    <a:pt x="1496" y="1507"/>
                  </a:lnTo>
                  <a:lnTo>
                    <a:pt x="1485" y="1521"/>
                  </a:lnTo>
                  <a:lnTo>
                    <a:pt x="1469" y="1538"/>
                  </a:lnTo>
                  <a:lnTo>
                    <a:pt x="1454" y="1551"/>
                  </a:lnTo>
                  <a:lnTo>
                    <a:pt x="1440" y="1564"/>
                  </a:lnTo>
                  <a:lnTo>
                    <a:pt x="1423" y="1574"/>
                  </a:lnTo>
                  <a:lnTo>
                    <a:pt x="1403" y="1581"/>
                  </a:lnTo>
                  <a:lnTo>
                    <a:pt x="1379" y="1588"/>
                  </a:lnTo>
                  <a:lnTo>
                    <a:pt x="1356" y="1591"/>
                  </a:lnTo>
                  <a:lnTo>
                    <a:pt x="1336" y="1592"/>
                  </a:lnTo>
                  <a:lnTo>
                    <a:pt x="1315" y="1592"/>
                  </a:lnTo>
                  <a:lnTo>
                    <a:pt x="1295" y="1591"/>
                  </a:lnTo>
                  <a:lnTo>
                    <a:pt x="1279" y="1588"/>
                  </a:lnTo>
                  <a:lnTo>
                    <a:pt x="1261" y="1582"/>
                  </a:lnTo>
                  <a:lnTo>
                    <a:pt x="1242" y="1577"/>
                  </a:lnTo>
                  <a:lnTo>
                    <a:pt x="1228" y="1568"/>
                  </a:lnTo>
                  <a:lnTo>
                    <a:pt x="1213" y="1557"/>
                  </a:lnTo>
                  <a:lnTo>
                    <a:pt x="1198" y="1542"/>
                  </a:lnTo>
                  <a:lnTo>
                    <a:pt x="1184" y="1527"/>
                  </a:lnTo>
                  <a:lnTo>
                    <a:pt x="1171" y="1511"/>
                  </a:lnTo>
                  <a:lnTo>
                    <a:pt x="1161" y="1494"/>
                  </a:lnTo>
                  <a:lnTo>
                    <a:pt x="1154" y="1473"/>
                  </a:lnTo>
                  <a:lnTo>
                    <a:pt x="1149" y="1449"/>
                  </a:lnTo>
                  <a:lnTo>
                    <a:pt x="1149" y="1426"/>
                  </a:lnTo>
                  <a:lnTo>
                    <a:pt x="1154" y="1403"/>
                  </a:lnTo>
                  <a:lnTo>
                    <a:pt x="1160" y="1381"/>
                  </a:lnTo>
                  <a:lnTo>
                    <a:pt x="1166" y="1358"/>
                  </a:lnTo>
                  <a:lnTo>
                    <a:pt x="1173" y="1332"/>
                  </a:lnTo>
                  <a:lnTo>
                    <a:pt x="1176" y="1313"/>
                  </a:lnTo>
                  <a:lnTo>
                    <a:pt x="1176" y="1301"/>
                  </a:lnTo>
                  <a:lnTo>
                    <a:pt x="1174" y="1291"/>
                  </a:lnTo>
                  <a:lnTo>
                    <a:pt x="1170" y="1280"/>
                  </a:lnTo>
                  <a:lnTo>
                    <a:pt x="897" y="1280"/>
                  </a:lnTo>
                  <a:lnTo>
                    <a:pt x="902" y="1232"/>
                  </a:lnTo>
                  <a:lnTo>
                    <a:pt x="900" y="1205"/>
                  </a:lnTo>
                  <a:lnTo>
                    <a:pt x="897" y="1179"/>
                  </a:lnTo>
                  <a:lnTo>
                    <a:pt x="894" y="1155"/>
                  </a:lnTo>
                  <a:lnTo>
                    <a:pt x="890" y="1139"/>
                  </a:lnTo>
                  <a:lnTo>
                    <a:pt x="883" y="1125"/>
                  </a:lnTo>
                  <a:lnTo>
                    <a:pt x="875" y="1112"/>
                  </a:lnTo>
                  <a:lnTo>
                    <a:pt x="860" y="1101"/>
                  </a:lnTo>
                  <a:lnTo>
                    <a:pt x="845" y="1091"/>
                  </a:lnTo>
                  <a:lnTo>
                    <a:pt x="829" y="1085"/>
                  </a:lnTo>
                  <a:lnTo>
                    <a:pt x="815" y="1083"/>
                  </a:lnTo>
                  <a:lnTo>
                    <a:pt x="791" y="1081"/>
                  </a:lnTo>
                  <a:lnTo>
                    <a:pt x="762" y="1081"/>
                  </a:lnTo>
                  <a:lnTo>
                    <a:pt x="735" y="1084"/>
                  </a:lnTo>
                  <a:lnTo>
                    <a:pt x="706" y="1085"/>
                  </a:lnTo>
                  <a:lnTo>
                    <a:pt x="683" y="1088"/>
                  </a:lnTo>
                  <a:lnTo>
                    <a:pt x="653" y="1090"/>
                  </a:lnTo>
                  <a:lnTo>
                    <a:pt x="629" y="1088"/>
                  </a:lnTo>
                  <a:lnTo>
                    <a:pt x="608" y="1085"/>
                  </a:lnTo>
                  <a:lnTo>
                    <a:pt x="575" y="1078"/>
                  </a:lnTo>
                  <a:lnTo>
                    <a:pt x="554" y="1068"/>
                  </a:lnTo>
                  <a:lnTo>
                    <a:pt x="534" y="1054"/>
                  </a:lnTo>
                  <a:lnTo>
                    <a:pt x="521" y="1039"/>
                  </a:lnTo>
                  <a:lnTo>
                    <a:pt x="510" y="1022"/>
                  </a:lnTo>
                  <a:lnTo>
                    <a:pt x="501" y="1000"/>
                  </a:lnTo>
                  <a:lnTo>
                    <a:pt x="500" y="978"/>
                  </a:lnTo>
                  <a:lnTo>
                    <a:pt x="500" y="949"/>
                  </a:lnTo>
                  <a:lnTo>
                    <a:pt x="501" y="928"/>
                  </a:lnTo>
                  <a:lnTo>
                    <a:pt x="500" y="907"/>
                  </a:lnTo>
                  <a:lnTo>
                    <a:pt x="494" y="882"/>
                  </a:lnTo>
                  <a:lnTo>
                    <a:pt x="490" y="868"/>
                  </a:lnTo>
                  <a:lnTo>
                    <a:pt x="483" y="854"/>
                  </a:lnTo>
                  <a:lnTo>
                    <a:pt x="474" y="844"/>
                  </a:lnTo>
                  <a:lnTo>
                    <a:pt x="466" y="836"/>
                  </a:lnTo>
                  <a:lnTo>
                    <a:pt x="447" y="827"/>
                  </a:lnTo>
                  <a:lnTo>
                    <a:pt x="426" y="817"/>
                  </a:lnTo>
                  <a:lnTo>
                    <a:pt x="402" y="810"/>
                  </a:lnTo>
                  <a:lnTo>
                    <a:pt x="373" y="803"/>
                  </a:lnTo>
                  <a:lnTo>
                    <a:pt x="345" y="797"/>
                  </a:lnTo>
                  <a:lnTo>
                    <a:pt x="315" y="793"/>
                  </a:lnTo>
                  <a:lnTo>
                    <a:pt x="294" y="786"/>
                  </a:lnTo>
                  <a:lnTo>
                    <a:pt x="271" y="779"/>
                  </a:lnTo>
                  <a:lnTo>
                    <a:pt x="248" y="770"/>
                  </a:lnTo>
                  <a:lnTo>
                    <a:pt x="233" y="758"/>
                  </a:lnTo>
                  <a:lnTo>
                    <a:pt x="214" y="742"/>
                  </a:lnTo>
                  <a:lnTo>
                    <a:pt x="202" y="728"/>
                  </a:lnTo>
                  <a:lnTo>
                    <a:pt x="190" y="711"/>
                  </a:lnTo>
                  <a:lnTo>
                    <a:pt x="182" y="691"/>
                  </a:lnTo>
                  <a:lnTo>
                    <a:pt x="179" y="670"/>
                  </a:lnTo>
                  <a:lnTo>
                    <a:pt x="179" y="650"/>
                  </a:lnTo>
                  <a:lnTo>
                    <a:pt x="183" y="631"/>
                  </a:lnTo>
                  <a:lnTo>
                    <a:pt x="190" y="604"/>
                  </a:lnTo>
                  <a:lnTo>
                    <a:pt x="197" y="577"/>
                  </a:lnTo>
                  <a:lnTo>
                    <a:pt x="200" y="553"/>
                  </a:lnTo>
                  <a:lnTo>
                    <a:pt x="206" y="529"/>
                  </a:lnTo>
                  <a:lnTo>
                    <a:pt x="209" y="505"/>
                  </a:lnTo>
                  <a:lnTo>
                    <a:pt x="206" y="479"/>
                  </a:lnTo>
                  <a:lnTo>
                    <a:pt x="200" y="457"/>
                  </a:lnTo>
                  <a:lnTo>
                    <a:pt x="192" y="434"/>
                  </a:lnTo>
                  <a:lnTo>
                    <a:pt x="180" y="413"/>
                  </a:lnTo>
                  <a:lnTo>
                    <a:pt x="168" y="396"/>
                  </a:lnTo>
                  <a:lnTo>
                    <a:pt x="160" y="386"/>
                  </a:lnTo>
                  <a:lnTo>
                    <a:pt x="148" y="373"/>
                  </a:lnTo>
                  <a:lnTo>
                    <a:pt x="135" y="362"/>
                  </a:lnTo>
                  <a:lnTo>
                    <a:pt x="122" y="353"/>
                  </a:lnTo>
                  <a:lnTo>
                    <a:pt x="105" y="345"/>
                  </a:lnTo>
                  <a:lnTo>
                    <a:pt x="88" y="339"/>
                  </a:lnTo>
                  <a:lnTo>
                    <a:pt x="67" y="333"/>
                  </a:lnTo>
                  <a:lnTo>
                    <a:pt x="43" y="332"/>
                  </a:lnTo>
                  <a:lnTo>
                    <a:pt x="21" y="332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33CCCC"/>
            </a:solid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1" name="Freeform 196" descr="Мелкое конфетти"/>
            <p:cNvSpPr>
              <a:spLocks/>
            </p:cNvSpPr>
            <p:nvPr/>
          </p:nvSpPr>
          <p:spPr bwMode="auto">
            <a:xfrm>
              <a:off x="3953" y="9810"/>
              <a:ext cx="823" cy="667"/>
            </a:xfrm>
            <a:custGeom>
              <a:avLst/>
              <a:gdLst/>
              <a:ahLst/>
              <a:cxnLst>
                <a:cxn ang="0">
                  <a:pos x="0" y="1334"/>
                </a:cxn>
                <a:cxn ang="0">
                  <a:pos x="1643" y="0"/>
                </a:cxn>
                <a:cxn ang="0">
                  <a:pos x="1489" y="26"/>
                </a:cxn>
                <a:cxn ang="0">
                  <a:pos x="1494" y="70"/>
                </a:cxn>
                <a:cxn ang="0">
                  <a:pos x="1511" y="129"/>
                </a:cxn>
                <a:cxn ang="0">
                  <a:pos x="1515" y="177"/>
                </a:cxn>
                <a:cxn ang="0">
                  <a:pos x="1505" y="227"/>
                </a:cxn>
                <a:cxn ang="0">
                  <a:pos x="1471" y="270"/>
                </a:cxn>
                <a:cxn ang="0">
                  <a:pos x="1428" y="301"/>
                </a:cxn>
                <a:cxn ang="0">
                  <a:pos x="1377" y="316"/>
                </a:cxn>
                <a:cxn ang="0">
                  <a:pos x="1303" y="315"/>
                </a:cxn>
                <a:cxn ang="0">
                  <a:pos x="1255" y="305"/>
                </a:cxn>
                <a:cxn ang="0">
                  <a:pos x="1207" y="271"/>
                </a:cxn>
                <a:cxn ang="0">
                  <a:pos x="1174" y="230"/>
                </a:cxn>
                <a:cxn ang="0">
                  <a:pos x="1160" y="186"/>
                </a:cxn>
                <a:cxn ang="0">
                  <a:pos x="1163" y="138"/>
                </a:cxn>
                <a:cxn ang="0">
                  <a:pos x="1174" y="94"/>
                </a:cxn>
                <a:cxn ang="0">
                  <a:pos x="1185" y="48"/>
                </a:cxn>
                <a:cxn ang="0">
                  <a:pos x="1180" y="6"/>
                </a:cxn>
                <a:cxn ang="0">
                  <a:pos x="907" y="52"/>
                </a:cxn>
                <a:cxn ang="0">
                  <a:pos x="903" y="112"/>
                </a:cxn>
                <a:cxn ang="0">
                  <a:pos x="900" y="162"/>
                </a:cxn>
                <a:cxn ang="0">
                  <a:pos x="887" y="204"/>
                </a:cxn>
                <a:cxn ang="0">
                  <a:pos x="863" y="233"/>
                </a:cxn>
                <a:cxn ang="0">
                  <a:pos x="829" y="248"/>
                </a:cxn>
                <a:cxn ang="0">
                  <a:pos x="791" y="253"/>
                </a:cxn>
                <a:cxn ang="0">
                  <a:pos x="744" y="250"/>
                </a:cxn>
                <a:cxn ang="0">
                  <a:pos x="701" y="247"/>
                </a:cxn>
                <a:cxn ang="0">
                  <a:pos x="647" y="244"/>
                </a:cxn>
                <a:cxn ang="0">
                  <a:pos x="599" y="250"/>
                </a:cxn>
                <a:cxn ang="0">
                  <a:pos x="555" y="267"/>
                </a:cxn>
                <a:cxn ang="0">
                  <a:pos x="522" y="297"/>
                </a:cxn>
                <a:cxn ang="0">
                  <a:pos x="504" y="334"/>
                </a:cxn>
                <a:cxn ang="0">
                  <a:pos x="504" y="376"/>
                </a:cxn>
                <a:cxn ang="0">
                  <a:pos x="504" y="423"/>
                </a:cxn>
                <a:cxn ang="0">
                  <a:pos x="494" y="461"/>
                </a:cxn>
                <a:cxn ang="0">
                  <a:pos x="474" y="492"/>
                </a:cxn>
                <a:cxn ang="0">
                  <a:pos x="433" y="514"/>
                </a:cxn>
                <a:cxn ang="0">
                  <a:pos x="389" y="527"/>
                </a:cxn>
                <a:cxn ang="0">
                  <a:pos x="336" y="538"/>
                </a:cxn>
                <a:cxn ang="0">
                  <a:pos x="290" y="549"/>
                </a:cxn>
                <a:cxn ang="0">
                  <a:pos x="250" y="565"/>
                </a:cxn>
                <a:cxn ang="0">
                  <a:pos x="220" y="588"/>
                </a:cxn>
                <a:cxn ang="0">
                  <a:pos x="194" y="623"/>
                </a:cxn>
                <a:cxn ang="0">
                  <a:pos x="182" y="667"/>
                </a:cxn>
                <a:cxn ang="0">
                  <a:pos x="187" y="713"/>
                </a:cxn>
                <a:cxn ang="0">
                  <a:pos x="202" y="769"/>
                </a:cxn>
                <a:cxn ang="0">
                  <a:pos x="210" y="818"/>
                </a:cxn>
                <a:cxn ang="0">
                  <a:pos x="207" y="864"/>
                </a:cxn>
                <a:cxn ang="0">
                  <a:pos x="194" y="907"/>
                </a:cxn>
                <a:cxn ang="0">
                  <a:pos x="175" y="950"/>
                </a:cxn>
                <a:cxn ang="0">
                  <a:pos x="142" y="996"/>
                </a:cxn>
                <a:cxn ang="0">
                  <a:pos x="109" y="1026"/>
                </a:cxn>
                <a:cxn ang="0">
                  <a:pos x="75" y="1045"/>
                </a:cxn>
                <a:cxn ang="0">
                  <a:pos x="24" y="1055"/>
                </a:cxn>
              </a:cxnLst>
              <a:rect l="0" t="0" r="r" b="b"/>
              <a:pathLst>
                <a:path w="1644" h="1334">
                  <a:moveTo>
                    <a:pt x="0" y="1055"/>
                  </a:moveTo>
                  <a:lnTo>
                    <a:pt x="0" y="1334"/>
                  </a:lnTo>
                  <a:lnTo>
                    <a:pt x="1644" y="1334"/>
                  </a:lnTo>
                  <a:lnTo>
                    <a:pt x="1643" y="0"/>
                  </a:lnTo>
                  <a:lnTo>
                    <a:pt x="1496" y="0"/>
                  </a:lnTo>
                  <a:lnTo>
                    <a:pt x="1489" y="26"/>
                  </a:lnTo>
                  <a:lnTo>
                    <a:pt x="1489" y="44"/>
                  </a:lnTo>
                  <a:lnTo>
                    <a:pt x="1494" y="70"/>
                  </a:lnTo>
                  <a:lnTo>
                    <a:pt x="1502" y="96"/>
                  </a:lnTo>
                  <a:lnTo>
                    <a:pt x="1511" y="129"/>
                  </a:lnTo>
                  <a:lnTo>
                    <a:pt x="1515" y="155"/>
                  </a:lnTo>
                  <a:lnTo>
                    <a:pt x="1515" y="177"/>
                  </a:lnTo>
                  <a:lnTo>
                    <a:pt x="1512" y="203"/>
                  </a:lnTo>
                  <a:lnTo>
                    <a:pt x="1505" y="227"/>
                  </a:lnTo>
                  <a:lnTo>
                    <a:pt x="1489" y="250"/>
                  </a:lnTo>
                  <a:lnTo>
                    <a:pt x="1471" y="270"/>
                  </a:lnTo>
                  <a:lnTo>
                    <a:pt x="1451" y="288"/>
                  </a:lnTo>
                  <a:lnTo>
                    <a:pt x="1428" y="301"/>
                  </a:lnTo>
                  <a:lnTo>
                    <a:pt x="1401" y="311"/>
                  </a:lnTo>
                  <a:lnTo>
                    <a:pt x="1377" y="316"/>
                  </a:lnTo>
                  <a:lnTo>
                    <a:pt x="1343" y="318"/>
                  </a:lnTo>
                  <a:lnTo>
                    <a:pt x="1303" y="315"/>
                  </a:lnTo>
                  <a:lnTo>
                    <a:pt x="1278" y="311"/>
                  </a:lnTo>
                  <a:lnTo>
                    <a:pt x="1255" y="305"/>
                  </a:lnTo>
                  <a:lnTo>
                    <a:pt x="1234" y="292"/>
                  </a:lnTo>
                  <a:lnTo>
                    <a:pt x="1207" y="271"/>
                  </a:lnTo>
                  <a:lnTo>
                    <a:pt x="1190" y="251"/>
                  </a:lnTo>
                  <a:lnTo>
                    <a:pt x="1174" y="230"/>
                  </a:lnTo>
                  <a:lnTo>
                    <a:pt x="1166" y="207"/>
                  </a:lnTo>
                  <a:lnTo>
                    <a:pt x="1160" y="186"/>
                  </a:lnTo>
                  <a:lnTo>
                    <a:pt x="1160" y="162"/>
                  </a:lnTo>
                  <a:lnTo>
                    <a:pt x="1163" y="138"/>
                  </a:lnTo>
                  <a:lnTo>
                    <a:pt x="1168" y="115"/>
                  </a:lnTo>
                  <a:lnTo>
                    <a:pt x="1174" y="94"/>
                  </a:lnTo>
                  <a:lnTo>
                    <a:pt x="1181" y="71"/>
                  </a:lnTo>
                  <a:lnTo>
                    <a:pt x="1185" y="48"/>
                  </a:lnTo>
                  <a:lnTo>
                    <a:pt x="1185" y="28"/>
                  </a:lnTo>
                  <a:lnTo>
                    <a:pt x="1180" y="6"/>
                  </a:lnTo>
                  <a:lnTo>
                    <a:pt x="904" y="6"/>
                  </a:lnTo>
                  <a:lnTo>
                    <a:pt x="907" y="52"/>
                  </a:lnTo>
                  <a:lnTo>
                    <a:pt x="904" y="85"/>
                  </a:lnTo>
                  <a:lnTo>
                    <a:pt x="903" y="112"/>
                  </a:lnTo>
                  <a:lnTo>
                    <a:pt x="903" y="136"/>
                  </a:lnTo>
                  <a:lnTo>
                    <a:pt x="900" y="162"/>
                  </a:lnTo>
                  <a:lnTo>
                    <a:pt x="894" y="187"/>
                  </a:lnTo>
                  <a:lnTo>
                    <a:pt x="887" y="204"/>
                  </a:lnTo>
                  <a:lnTo>
                    <a:pt x="877" y="220"/>
                  </a:lnTo>
                  <a:lnTo>
                    <a:pt x="863" y="233"/>
                  </a:lnTo>
                  <a:lnTo>
                    <a:pt x="848" y="243"/>
                  </a:lnTo>
                  <a:lnTo>
                    <a:pt x="829" y="248"/>
                  </a:lnTo>
                  <a:lnTo>
                    <a:pt x="809" y="251"/>
                  </a:lnTo>
                  <a:lnTo>
                    <a:pt x="791" y="253"/>
                  </a:lnTo>
                  <a:lnTo>
                    <a:pt x="767" y="253"/>
                  </a:lnTo>
                  <a:lnTo>
                    <a:pt x="744" y="250"/>
                  </a:lnTo>
                  <a:lnTo>
                    <a:pt x="725" y="248"/>
                  </a:lnTo>
                  <a:lnTo>
                    <a:pt x="701" y="247"/>
                  </a:lnTo>
                  <a:lnTo>
                    <a:pt x="676" y="244"/>
                  </a:lnTo>
                  <a:lnTo>
                    <a:pt x="647" y="244"/>
                  </a:lnTo>
                  <a:lnTo>
                    <a:pt x="623" y="247"/>
                  </a:lnTo>
                  <a:lnTo>
                    <a:pt x="599" y="250"/>
                  </a:lnTo>
                  <a:lnTo>
                    <a:pt x="574" y="257"/>
                  </a:lnTo>
                  <a:lnTo>
                    <a:pt x="555" y="267"/>
                  </a:lnTo>
                  <a:lnTo>
                    <a:pt x="535" y="280"/>
                  </a:lnTo>
                  <a:lnTo>
                    <a:pt x="522" y="297"/>
                  </a:lnTo>
                  <a:lnTo>
                    <a:pt x="510" y="315"/>
                  </a:lnTo>
                  <a:lnTo>
                    <a:pt x="504" y="334"/>
                  </a:lnTo>
                  <a:lnTo>
                    <a:pt x="501" y="355"/>
                  </a:lnTo>
                  <a:lnTo>
                    <a:pt x="504" y="376"/>
                  </a:lnTo>
                  <a:lnTo>
                    <a:pt x="505" y="399"/>
                  </a:lnTo>
                  <a:lnTo>
                    <a:pt x="504" y="423"/>
                  </a:lnTo>
                  <a:lnTo>
                    <a:pt x="500" y="441"/>
                  </a:lnTo>
                  <a:lnTo>
                    <a:pt x="494" y="461"/>
                  </a:lnTo>
                  <a:lnTo>
                    <a:pt x="485" y="480"/>
                  </a:lnTo>
                  <a:lnTo>
                    <a:pt x="474" y="492"/>
                  </a:lnTo>
                  <a:lnTo>
                    <a:pt x="456" y="505"/>
                  </a:lnTo>
                  <a:lnTo>
                    <a:pt x="433" y="514"/>
                  </a:lnTo>
                  <a:lnTo>
                    <a:pt x="410" y="521"/>
                  </a:lnTo>
                  <a:lnTo>
                    <a:pt x="389" y="527"/>
                  </a:lnTo>
                  <a:lnTo>
                    <a:pt x="366" y="532"/>
                  </a:lnTo>
                  <a:lnTo>
                    <a:pt x="336" y="538"/>
                  </a:lnTo>
                  <a:lnTo>
                    <a:pt x="314" y="542"/>
                  </a:lnTo>
                  <a:lnTo>
                    <a:pt x="290" y="549"/>
                  </a:lnTo>
                  <a:lnTo>
                    <a:pt x="270" y="556"/>
                  </a:lnTo>
                  <a:lnTo>
                    <a:pt x="250" y="565"/>
                  </a:lnTo>
                  <a:lnTo>
                    <a:pt x="234" y="576"/>
                  </a:lnTo>
                  <a:lnTo>
                    <a:pt x="220" y="588"/>
                  </a:lnTo>
                  <a:lnTo>
                    <a:pt x="204" y="606"/>
                  </a:lnTo>
                  <a:lnTo>
                    <a:pt x="194" y="623"/>
                  </a:lnTo>
                  <a:lnTo>
                    <a:pt x="186" y="643"/>
                  </a:lnTo>
                  <a:lnTo>
                    <a:pt x="182" y="667"/>
                  </a:lnTo>
                  <a:lnTo>
                    <a:pt x="185" y="690"/>
                  </a:lnTo>
                  <a:lnTo>
                    <a:pt x="187" y="713"/>
                  </a:lnTo>
                  <a:lnTo>
                    <a:pt x="194" y="739"/>
                  </a:lnTo>
                  <a:lnTo>
                    <a:pt x="202" y="769"/>
                  </a:lnTo>
                  <a:lnTo>
                    <a:pt x="207" y="796"/>
                  </a:lnTo>
                  <a:lnTo>
                    <a:pt x="210" y="818"/>
                  </a:lnTo>
                  <a:lnTo>
                    <a:pt x="210" y="837"/>
                  </a:lnTo>
                  <a:lnTo>
                    <a:pt x="207" y="864"/>
                  </a:lnTo>
                  <a:lnTo>
                    <a:pt x="200" y="887"/>
                  </a:lnTo>
                  <a:lnTo>
                    <a:pt x="194" y="907"/>
                  </a:lnTo>
                  <a:lnTo>
                    <a:pt x="186" y="925"/>
                  </a:lnTo>
                  <a:lnTo>
                    <a:pt x="175" y="950"/>
                  </a:lnTo>
                  <a:lnTo>
                    <a:pt x="159" y="977"/>
                  </a:lnTo>
                  <a:lnTo>
                    <a:pt x="142" y="996"/>
                  </a:lnTo>
                  <a:lnTo>
                    <a:pt x="125" y="1012"/>
                  </a:lnTo>
                  <a:lnTo>
                    <a:pt x="109" y="1026"/>
                  </a:lnTo>
                  <a:lnTo>
                    <a:pt x="92" y="1038"/>
                  </a:lnTo>
                  <a:lnTo>
                    <a:pt x="75" y="1045"/>
                  </a:lnTo>
                  <a:lnTo>
                    <a:pt x="51" y="1050"/>
                  </a:lnTo>
                  <a:lnTo>
                    <a:pt x="24" y="1055"/>
                  </a:lnTo>
                  <a:lnTo>
                    <a:pt x="0" y="1055"/>
                  </a:lnTo>
                  <a:close/>
                </a:path>
              </a:pathLst>
            </a:custGeom>
            <a:pattFill prst="smConfetti">
              <a:fgClr>
                <a:srgbClr val="00808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2" name="Freeform 197"/>
            <p:cNvSpPr>
              <a:spLocks/>
            </p:cNvSpPr>
            <p:nvPr/>
          </p:nvSpPr>
          <p:spPr bwMode="auto">
            <a:xfrm>
              <a:off x="3135" y="9681"/>
              <a:ext cx="818" cy="796"/>
            </a:xfrm>
            <a:custGeom>
              <a:avLst/>
              <a:gdLst/>
              <a:ahLst/>
              <a:cxnLst>
                <a:cxn ang="0">
                  <a:pos x="1637" y="1592"/>
                </a:cxn>
                <a:cxn ang="0">
                  <a:pos x="0" y="320"/>
                </a:cxn>
                <a:cxn ang="0">
                  <a:pos x="148" y="309"/>
                </a:cxn>
                <a:cxn ang="0">
                  <a:pos x="152" y="281"/>
                </a:cxn>
                <a:cxn ang="0">
                  <a:pos x="145" y="245"/>
                </a:cxn>
                <a:cxn ang="0">
                  <a:pos x="133" y="203"/>
                </a:cxn>
                <a:cxn ang="0">
                  <a:pos x="126" y="161"/>
                </a:cxn>
                <a:cxn ang="0">
                  <a:pos x="128" y="123"/>
                </a:cxn>
                <a:cxn ang="0">
                  <a:pos x="140" y="85"/>
                </a:cxn>
                <a:cxn ang="0">
                  <a:pos x="167" y="54"/>
                </a:cxn>
                <a:cxn ang="0">
                  <a:pos x="197" y="28"/>
                </a:cxn>
                <a:cxn ang="0">
                  <a:pos x="234" y="10"/>
                </a:cxn>
                <a:cxn ang="0">
                  <a:pos x="281" y="1"/>
                </a:cxn>
                <a:cxn ang="0">
                  <a:pos x="322" y="0"/>
                </a:cxn>
                <a:cxn ang="0">
                  <a:pos x="358" y="4"/>
                </a:cxn>
                <a:cxn ang="0">
                  <a:pos x="395" y="15"/>
                </a:cxn>
                <a:cxn ang="0">
                  <a:pos x="424" y="35"/>
                </a:cxn>
                <a:cxn ang="0">
                  <a:pos x="453" y="65"/>
                </a:cxn>
                <a:cxn ang="0">
                  <a:pos x="476" y="98"/>
                </a:cxn>
                <a:cxn ang="0">
                  <a:pos x="488" y="143"/>
                </a:cxn>
                <a:cxn ang="0">
                  <a:pos x="483" y="188"/>
                </a:cxn>
                <a:cxn ang="0">
                  <a:pos x="471" y="234"/>
                </a:cxn>
                <a:cxn ang="0">
                  <a:pos x="460" y="279"/>
                </a:cxn>
                <a:cxn ang="0">
                  <a:pos x="463" y="301"/>
                </a:cxn>
                <a:cxn ang="0">
                  <a:pos x="738" y="312"/>
                </a:cxn>
                <a:cxn ang="0">
                  <a:pos x="731" y="396"/>
                </a:cxn>
                <a:cxn ang="0">
                  <a:pos x="734" y="445"/>
                </a:cxn>
                <a:cxn ang="0">
                  <a:pos x="741" y="496"/>
                </a:cxn>
                <a:cxn ang="0">
                  <a:pos x="760" y="528"/>
                </a:cxn>
                <a:cxn ang="0">
                  <a:pos x="789" y="550"/>
                </a:cxn>
                <a:cxn ang="0">
                  <a:pos x="826" y="560"/>
                </a:cxn>
                <a:cxn ang="0">
                  <a:pos x="869" y="562"/>
                </a:cxn>
                <a:cxn ang="0">
                  <a:pos x="910" y="557"/>
                </a:cxn>
                <a:cxn ang="0">
                  <a:pos x="961" y="552"/>
                </a:cxn>
                <a:cxn ang="0">
                  <a:pos x="1014" y="555"/>
                </a:cxn>
                <a:cxn ang="0">
                  <a:pos x="1062" y="567"/>
                </a:cxn>
                <a:cxn ang="0">
                  <a:pos x="1102" y="590"/>
                </a:cxn>
                <a:cxn ang="0">
                  <a:pos x="1126" y="624"/>
                </a:cxn>
                <a:cxn ang="0">
                  <a:pos x="1136" y="664"/>
                </a:cxn>
                <a:cxn ang="0">
                  <a:pos x="1131" y="709"/>
                </a:cxn>
                <a:cxn ang="0">
                  <a:pos x="1136" y="752"/>
                </a:cxn>
                <a:cxn ang="0">
                  <a:pos x="1151" y="789"/>
                </a:cxn>
                <a:cxn ang="0">
                  <a:pos x="1180" y="814"/>
                </a:cxn>
                <a:cxn ang="0">
                  <a:pos x="1227" y="830"/>
                </a:cxn>
                <a:cxn ang="0">
                  <a:pos x="1271" y="841"/>
                </a:cxn>
                <a:cxn ang="0">
                  <a:pos x="1323" y="851"/>
                </a:cxn>
                <a:cxn ang="0">
                  <a:pos x="1367" y="865"/>
                </a:cxn>
                <a:cxn ang="0">
                  <a:pos x="1403" y="885"/>
                </a:cxn>
                <a:cxn ang="0">
                  <a:pos x="1432" y="915"/>
                </a:cxn>
                <a:cxn ang="0">
                  <a:pos x="1451" y="951"/>
                </a:cxn>
                <a:cxn ang="0">
                  <a:pos x="1452" y="1000"/>
                </a:cxn>
                <a:cxn ang="0">
                  <a:pos x="1442" y="1049"/>
                </a:cxn>
                <a:cxn ang="0">
                  <a:pos x="1428" y="1105"/>
                </a:cxn>
                <a:cxn ang="0">
                  <a:pos x="1425" y="1147"/>
                </a:cxn>
                <a:cxn ang="0">
                  <a:pos x="1435" y="1196"/>
                </a:cxn>
                <a:cxn ang="0">
                  <a:pos x="1454" y="1230"/>
                </a:cxn>
                <a:cxn ang="0">
                  <a:pos x="1484" y="1267"/>
                </a:cxn>
                <a:cxn ang="0">
                  <a:pos x="1523" y="1296"/>
                </a:cxn>
                <a:cxn ang="0">
                  <a:pos x="1565" y="1308"/>
                </a:cxn>
                <a:cxn ang="0">
                  <a:pos x="1611" y="1313"/>
                </a:cxn>
              </a:cxnLst>
              <a:rect l="0" t="0" r="r" b="b"/>
              <a:pathLst>
                <a:path w="1637" h="1592">
                  <a:moveTo>
                    <a:pt x="1637" y="1311"/>
                  </a:moveTo>
                  <a:lnTo>
                    <a:pt x="1637" y="1592"/>
                  </a:lnTo>
                  <a:lnTo>
                    <a:pt x="1" y="1592"/>
                  </a:lnTo>
                  <a:lnTo>
                    <a:pt x="0" y="320"/>
                  </a:lnTo>
                  <a:lnTo>
                    <a:pt x="142" y="320"/>
                  </a:lnTo>
                  <a:lnTo>
                    <a:pt x="148" y="309"/>
                  </a:lnTo>
                  <a:lnTo>
                    <a:pt x="152" y="293"/>
                  </a:lnTo>
                  <a:lnTo>
                    <a:pt x="152" y="281"/>
                  </a:lnTo>
                  <a:lnTo>
                    <a:pt x="150" y="265"/>
                  </a:lnTo>
                  <a:lnTo>
                    <a:pt x="145" y="245"/>
                  </a:lnTo>
                  <a:lnTo>
                    <a:pt x="139" y="220"/>
                  </a:lnTo>
                  <a:lnTo>
                    <a:pt x="133" y="203"/>
                  </a:lnTo>
                  <a:lnTo>
                    <a:pt x="128" y="181"/>
                  </a:lnTo>
                  <a:lnTo>
                    <a:pt x="126" y="161"/>
                  </a:lnTo>
                  <a:lnTo>
                    <a:pt x="126" y="142"/>
                  </a:lnTo>
                  <a:lnTo>
                    <a:pt x="128" y="123"/>
                  </a:lnTo>
                  <a:lnTo>
                    <a:pt x="133" y="103"/>
                  </a:lnTo>
                  <a:lnTo>
                    <a:pt x="140" y="85"/>
                  </a:lnTo>
                  <a:lnTo>
                    <a:pt x="152" y="71"/>
                  </a:lnTo>
                  <a:lnTo>
                    <a:pt x="167" y="54"/>
                  </a:lnTo>
                  <a:lnTo>
                    <a:pt x="182" y="41"/>
                  </a:lnTo>
                  <a:lnTo>
                    <a:pt x="197" y="28"/>
                  </a:lnTo>
                  <a:lnTo>
                    <a:pt x="214" y="18"/>
                  </a:lnTo>
                  <a:lnTo>
                    <a:pt x="234" y="10"/>
                  </a:lnTo>
                  <a:lnTo>
                    <a:pt x="257" y="4"/>
                  </a:lnTo>
                  <a:lnTo>
                    <a:pt x="281" y="1"/>
                  </a:lnTo>
                  <a:lnTo>
                    <a:pt x="301" y="0"/>
                  </a:lnTo>
                  <a:lnTo>
                    <a:pt x="322" y="0"/>
                  </a:lnTo>
                  <a:lnTo>
                    <a:pt x="342" y="1"/>
                  </a:lnTo>
                  <a:lnTo>
                    <a:pt x="358" y="4"/>
                  </a:lnTo>
                  <a:lnTo>
                    <a:pt x="376" y="10"/>
                  </a:lnTo>
                  <a:lnTo>
                    <a:pt x="395" y="15"/>
                  </a:lnTo>
                  <a:lnTo>
                    <a:pt x="409" y="24"/>
                  </a:lnTo>
                  <a:lnTo>
                    <a:pt x="424" y="35"/>
                  </a:lnTo>
                  <a:lnTo>
                    <a:pt x="439" y="49"/>
                  </a:lnTo>
                  <a:lnTo>
                    <a:pt x="453" y="65"/>
                  </a:lnTo>
                  <a:lnTo>
                    <a:pt x="466" y="81"/>
                  </a:lnTo>
                  <a:lnTo>
                    <a:pt x="476" y="98"/>
                  </a:lnTo>
                  <a:lnTo>
                    <a:pt x="483" y="119"/>
                  </a:lnTo>
                  <a:lnTo>
                    <a:pt x="488" y="143"/>
                  </a:lnTo>
                  <a:lnTo>
                    <a:pt x="488" y="166"/>
                  </a:lnTo>
                  <a:lnTo>
                    <a:pt x="483" y="188"/>
                  </a:lnTo>
                  <a:lnTo>
                    <a:pt x="477" y="211"/>
                  </a:lnTo>
                  <a:lnTo>
                    <a:pt x="471" y="234"/>
                  </a:lnTo>
                  <a:lnTo>
                    <a:pt x="464" y="259"/>
                  </a:lnTo>
                  <a:lnTo>
                    <a:pt x="460" y="279"/>
                  </a:lnTo>
                  <a:lnTo>
                    <a:pt x="460" y="291"/>
                  </a:lnTo>
                  <a:lnTo>
                    <a:pt x="463" y="301"/>
                  </a:lnTo>
                  <a:lnTo>
                    <a:pt x="467" y="312"/>
                  </a:lnTo>
                  <a:lnTo>
                    <a:pt x="738" y="312"/>
                  </a:lnTo>
                  <a:lnTo>
                    <a:pt x="733" y="364"/>
                  </a:lnTo>
                  <a:lnTo>
                    <a:pt x="731" y="396"/>
                  </a:lnTo>
                  <a:lnTo>
                    <a:pt x="733" y="421"/>
                  </a:lnTo>
                  <a:lnTo>
                    <a:pt x="734" y="445"/>
                  </a:lnTo>
                  <a:lnTo>
                    <a:pt x="737" y="471"/>
                  </a:lnTo>
                  <a:lnTo>
                    <a:pt x="741" y="496"/>
                  </a:lnTo>
                  <a:lnTo>
                    <a:pt x="750" y="513"/>
                  </a:lnTo>
                  <a:lnTo>
                    <a:pt x="760" y="528"/>
                  </a:lnTo>
                  <a:lnTo>
                    <a:pt x="772" y="540"/>
                  </a:lnTo>
                  <a:lnTo>
                    <a:pt x="789" y="550"/>
                  </a:lnTo>
                  <a:lnTo>
                    <a:pt x="808" y="557"/>
                  </a:lnTo>
                  <a:lnTo>
                    <a:pt x="826" y="560"/>
                  </a:lnTo>
                  <a:lnTo>
                    <a:pt x="846" y="562"/>
                  </a:lnTo>
                  <a:lnTo>
                    <a:pt x="869" y="562"/>
                  </a:lnTo>
                  <a:lnTo>
                    <a:pt x="893" y="559"/>
                  </a:lnTo>
                  <a:lnTo>
                    <a:pt x="910" y="557"/>
                  </a:lnTo>
                  <a:lnTo>
                    <a:pt x="936" y="555"/>
                  </a:lnTo>
                  <a:lnTo>
                    <a:pt x="961" y="552"/>
                  </a:lnTo>
                  <a:lnTo>
                    <a:pt x="990" y="552"/>
                  </a:lnTo>
                  <a:lnTo>
                    <a:pt x="1014" y="555"/>
                  </a:lnTo>
                  <a:lnTo>
                    <a:pt x="1038" y="559"/>
                  </a:lnTo>
                  <a:lnTo>
                    <a:pt x="1062" y="567"/>
                  </a:lnTo>
                  <a:lnTo>
                    <a:pt x="1082" y="576"/>
                  </a:lnTo>
                  <a:lnTo>
                    <a:pt x="1102" y="590"/>
                  </a:lnTo>
                  <a:lnTo>
                    <a:pt x="1114" y="606"/>
                  </a:lnTo>
                  <a:lnTo>
                    <a:pt x="1126" y="624"/>
                  </a:lnTo>
                  <a:lnTo>
                    <a:pt x="1133" y="644"/>
                  </a:lnTo>
                  <a:lnTo>
                    <a:pt x="1136" y="664"/>
                  </a:lnTo>
                  <a:lnTo>
                    <a:pt x="1133" y="687"/>
                  </a:lnTo>
                  <a:lnTo>
                    <a:pt x="1131" y="709"/>
                  </a:lnTo>
                  <a:lnTo>
                    <a:pt x="1133" y="732"/>
                  </a:lnTo>
                  <a:lnTo>
                    <a:pt x="1136" y="752"/>
                  </a:lnTo>
                  <a:lnTo>
                    <a:pt x="1143" y="770"/>
                  </a:lnTo>
                  <a:lnTo>
                    <a:pt x="1151" y="789"/>
                  </a:lnTo>
                  <a:lnTo>
                    <a:pt x="1163" y="802"/>
                  </a:lnTo>
                  <a:lnTo>
                    <a:pt x="1180" y="814"/>
                  </a:lnTo>
                  <a:lnTo>
                    <a:pt x="1202" y="823"/>
                  </a:lnTo>
                  <a:lnTo>
                    <a:pt x="1227" y="830"/>
                  </a:lnTo>
                  <a:lnTo>
                    <a:pt x="1246" y="836"/>
                  </a:lnTo>
                  <a:lnTo>
                    <a:pt x="1271" y="841"/>
                  </a:lnTo>
                  <a:lnTo>
                    <a:pt x="1299" y="847"/>
                  </a:lnTo>
                  <a:lnTo>
                    <a:pt x="1323" y="851"/>
                  </a:lnTo>
                  <a:lnTo>
                    <a:pt x="1347" y="858"/>
                  </a:lnTo>
                  <a:lnTo>
                    <a:pt x="1367" y="865"/>
                  </a:lnTo>
                  <a:lnTo>
                    <a:pt x="1387" y="874"/>
                  </a:lnTo>
                  <a:lnTo>
                    <a:pt x="1403" y="885"/>
                  </a:lnTo>
                  <a:lnTo>
                    <a:pt x="1415" y="897"/>
                  </a:lnTo>
                  <a:lnTo>
                    <a:pt x="1432" y="915"/>
                  </a:lnTo>
                  <a:lnTo>
                    <a:pt x="1442" y="932"/>
                  </a:lnTo>
                  <a:lnTo>
                    <a:pt x="1451" y="951"/>
                  </a:lnTo>
                  <a:lnTo>
                    <a:pt x="1455" y="976"/>
                  </a:lnTo>
                  <a:lnTo>
                    <a:pt x="1452" y="1000"/>
                  </a:lnTo>
                  <a:lnTo>
                    <a:pt x="1448" y="1022"/>
                  </a:lnTo>
                  <a:lnTo>
                    <a:pt x="1442" y="1049"/>
                  </a:lnTo>
                  <a:lnTo>
                    <a:pt x="1435" y="1078"/>
                  </a:lnTo>
                  <a:lnTo>
                    <a:pt x="1428" y="1105"/>
                  </a:lnTo>
                  <a:lnTo>
                    <a:pt x="1425" y="1128"/>
                  </a:lnTo>
                  <a:lnTo>
                    <a:pt x="1425" y="1147"/>
                  </a:lnTo>
                  <a:lnTo>
                    <a:pt x="1430" y="1173"/>
                  </a:lnTo>
                  <a:lnTo>
                    <a:pt x="1435" y="1196"/>
                  </a:lnTo>
                  <a:lnTo>
                    <a:pt x="1444" y="1213"/>
                  </a:lnTo>
                  <a:lnTo>
                    <a:pt x="1454" y="1230"/>
                  </a:lnTo>
                  <a:lnTo>
                    <a:pt x="1468" y="1249"/>
                  </a:lnTo>
                  <a:lnTo>
                    <a:pt x="1484" y="1267"/>
                  </a:lnTo>
                  <a:lnTo>
                    <a:pt x="1502" y="1283"/>
                  </a:lnTo>
                  <a:lnTo>
                    <a:pt x="1523" y="1296"/>
                  </a:lnTo>
                  <a:lnTo>
                    <a:pt x="1543" y="1303"/>
                  </a:lnTo>
                  <a:lnTo>
                    <a:pt x="1565" y="1308"/>
                  </a:lnTo>
                  <a:lnTo>
                    <a:pt x="1586" y="1311"/>
                  </a:lnTo>
                  <a:lnTo>
                    <a:pt x="1611" y="1313"/>
                  </a:lnTo>
                  <a:lnTo>
                    <a:pt x="1637" y="1311"/>
                  </a:lnTo>
                  <a:close/>
                </a:path>
              </a:pathLst>
            </a:custGeom>
            <a:solidFill>
              <a:srgbClr val="33CCCC"/>
            </a:solid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3" name="Freeform 198" descr="Мелкое конфетти"/>
            <p:cNvSpPr>
              <a:spLocks/>
            </p:cNvSpPr>
            <p:nvPr/>
          </p:nvSpPr>
          <p:spPr bwMode="auto">
            <a:xfrm>
              <a:off x="3135" y="9175"/>
              <a:ext cx="822" cy="667"/>
            </a:xfrm>
            <a:custGeom>
              <a:avLst/>
              <a:gdLst/>
              <a:ahLst/>
              <a:cxnLst>
                <a:cxn ang="0">
                  <a:pos x="1644" y="0"/>
                </a:cxn>
                <a:cxn ang="0">
                  <a:pos x="1" y="1334"/>
                </a:cxn>
                <a:cxn ang="0">
                  <a:pos x="155" y="1308"/>
                </a:cxn>
                <a:cxn ang="0">
                  <a:pos x="150" y="1264"/>
                </a:cxn>
                <a:cxn ang="0">
                  <a:pos x="133" y="1205"/>
                </a:cxn>
                <a:cxn ang="0">
                  <a:pos x="128" y="1156"/>
                </a:cxn>
                <a:cxn ang="0">
                  <a:pos x="139" y="1107"/>
                </a:cxn>
                <a:cxn ang="0">
                  <a:pos x="173" y="1064"/>
                </a:cxn>
                <a:cxn ang="0">
                  <a:pos x="216" y="1033"/>
                </a:cxn>
                <a:cxn ang="0">
                  <a:pos x="267" y="1017"/>
                </a:cxn>
                <a:cxn ang="0">
                  <a:pos x="341" y="1019"/>
                </a:cxn>
                <a:cxn ang="0">
                  <a:pos x="389" y="1029"/>
                </a:cxn>
                <a:cxn ang="0">
                  <a:pos x="437" y="1063"/>
                </a:cxn>
                <a:cxn ang="0">
                  <a:pos x="470" y="1104"/>
                </a:cxn>
                <a:cxn ang="0">
                  <a:pos x="484" y="1148"/>
                </a:cxn>
                <a:cxn ang="0">
                  <a:pos x="481" y="1196"/>
                </a:cxn>
                <a:cxn ang="0">
                  <a:pos x="470" y="1240"/>
                </a:cxn>
                <a:cxn ang="0">
                  <a:pos x="459" y="1286"/>
                </a:cxn>
                <a:cxn ang="0">
                  <a:pos x="464" y="1328"/>
                </a:cxn>
                <a:cxn ang="0">
                  <a:pos x="737" y="1281"/>
                </a:cxn>
                <a:cxn ang="0">
                  <a:pos x="740" y="1222"/>
                </a:cxn>
                <a:cxn ang="0">
                  <a:pos x="744" y="1172"/>
                </a:cxn>
                <a:cxn ang="0">
                  <a:pos x="757" y="1129"/>
                </a:cxn>
                <a:cxn ang="0">
                  <a:pos x="781" y="1101"/>
                </a:cxn>
                <a:cxn ang="0">
                  <a:pos x="815" y="1085"/>
                </a:cxn>
                <a:cxn ang="0">
                  <a:pos x="853" y="1081"/>
                </a:cxn>
                <a:cxn ang="0">
                  <a:pos x="900" y="1083"/>
                </a:cxn>
                <a:cxn ang="0">
                  <a:pos x="943" y="1087"/>
                </a:cxn>
                <a:cxn ang="0">
                  <a:pos x="997" y="1090"/>
                </a:cxn>
                <a:cxn ang="0">
                  <a:pos x="1045" y="1083"/>
                </a:cxn>
                <a:cxn ang="0">
                  <a:pos x="1089" y="1067"/>
                </a:cxn>
                <a:cxn ang="0">
                  <a:pos x="1122" y="1037"/>
                </a:cxn>
                <a:cxn ang="0">
                  <a:pos x="1140" y="1000"/>
                </a:cxn>
                <a:cxn ang="0">
                  <a:pos x="1140" y="958"/>
                </a:cxn>
                <a:cxn ang="0">
                  <a:pos x="1140" y="911"/>
                </a:cxn>
                <a:cxn ang="0">
                  <a:pos x="1150" y="873"/>
                </a:cxn>
                <a:cxn ang="0">
                  <a:pos x="1170" y="841"/>
                </a:cxn>
                <a:cxn ang="0">
                  <a:pos x="1211" y="820"/>
                </a:cxn>
                <a:cxn ang="0">
                  <a:pos x="1255" y="807"/>
                </a:cxn>
                <a:cxn ang="0">
                  <a:pos x="1308" y="796"/>
                </a:cxn>
                <a:cxn ang="0">
                  <a:pos x="1354" y="785"/>
                </a:cxn>
                <a:cxn ang="0">
                  <a:pos x="1394" y="769"/>
                </a:cxn>
                <a:cxn ang="0">
                  <a:pos x="1424" y="746"/>
                </a:cxn>
                <a:cxn ang="0">
                  <a:pos x="1450" y="711"/>
                </a:cxn>
                <a:cxn ang="0">
                  <a:pos x="1462" y="665"/>
                </a:cxn>
                <a:cxn ang="0">
                  <a:pos x="1457" y="621"/>
                </a:cxn>
                <a:cxn ang="0">
                  <a:pos x="1442" y="565"/>
                </a:cxn>
                <a:cxn ang="0">
                  <a:pos x="1434" y="516"/>
                </a:cxn>
                <a:cxn ang="0">
                  <a:pos x="1437" y="469"/>
                </a:cxn>
                <a:cxn ang="0">
                  <a:pos x="1451" y="430"/>
                </a:cxn>
                <a:cxn ang="0">
                  <a:pos x="1475" y="394"/>
                </a:cxn>
                <a:cxn ang="0">
                  <a:pos x="1511" y="360"/>
                </a:cxn>
                <a:cxn ang="0">
                  <a:pos x="1552" y="340"/>
                </a:cxn>
                <a:cxn ang="0">
                  <a:pos x="1593" y="332"/>
                </a:cxn>
                <a:cxn ang="0">
                  <a:pos x="1644" y="332"/>
                </a:cxn>
              </a:cxnLst>
              <a:rect l="0" t="0" r="r" b="b"/>
              <a:pathLst>
                <a:path w="1644" h="1334">
                  <a:moveTo>
                    <a:pt x="1644" y="332"/>
                  </a:moveTo>
                  <a:lnTo>
                    <a:pt x="1644" y="0"/>
                  </a:lnTo>
                  <a:lnTo>
                    <a:pt x="0" y="0"/>
                  </a:lnTo>
                  <a:lnTo>
                    <a:pt x="1" y="1334"/>
                  </a:lnTo>
                  <a:lnTo>
                    <a:pt x="148" y="1334"/>
                  </a:lnTo>
                  <a:lnTo>
                    <a:pt x="155" y="1308"/>
                  </a:lnTo>
                  <a:lnTo>
                    <a:pt x="155" y="1290"/>
                  </a:lnTo>
                  <a:lnTo>
                    <a:pt x="150" y="1264"/>
                  </a:lnTo>
                  <a:lnTo>
                    <a:pt x="142" y="1237"/>
                  </a:lnTo>
                  <a:lnTo>
                    <a:pt x="133" y="1205"/>
                  </a:lnTo>
                  <a:lnTo>
                    <a:pt x="129" y="1179"/>
                  </a:lnTo>
                  <a:lnTo>
                    <a:pt x="128" y="1156"/>
                  </a:lnTo>
                  <a:lnTo>
                    <a:pt x="132" y="1131"/>
                  </a:lnTo>
                  <a:lnTo>
                    <a:pt x="139" y="1107"/>
                  </a:lnTo>
                  <a:lnTo>
                    <a:pt x="155" y="1083"/>
                  </a:lnTo>
                  <a:lnTo>
                    <a:pt x="173" y="1064"/>
                  </a:lnTo>
                  <a:lnTo>
                    <a:pt x="193" y="1046"/>
                  </a:lnTo>
                  <a:lnTo>
                    <a:pt x="216" y="1033"/>
                  </a:lnTo>
                  <a:lnTo>
                    <a:pt x="243" y="1022"/>
                  </a:lnTo>
                  <a:lnTo>
                    <a:pt x="267" y="1017"/>
                  </a:lnTo>
                  <a:lnTo>
                    <a:pt x="301" y="1016"/>
                  </a:lnTo>
                  <a:lnTo>
                    <a:pt x="341" y="1019"/>
                  </a:lnTo>
                  <a:lnTo>
                    <a:pt x="366" y="1022"/>
                  </a:lnTo>
                  <a:lnTo>
                    <a:pt x="389" y="1029"/>
                  </a:lnTo>
                  <a:lnTo>
                    <a:pt x="410" y="1041"/>
                  </a:lnTo>
                  <a:lnTo>
                    <a:pt x="437" y="1063"/>
                  </a:lnTo>
                  <a:lnTo>
                    <a:pt x="454" y="1083"/>
                  </a:lnTo>
                  <a:lnTo>
                    <a:pt x="470" y="1104"/>
                  </a:lnTo>
                  <a:lnTo>
                    <a:pt x="478" y="1127"/>
                  </a:lnTo>
                  <a:lnTo>
                    <a:pt x="484" y="1148"/>
                  </a:lnTo>
                  <a:lnTo>
                    <a:pt x="484" y="1172"/>
                  </a:lnTo>
                  <a:lnTo>
                    <a:pt x="481" y="1196"/>
                  </a:lnTo>
                  <a:lnTo>
                    <a:pt x="476" y="1219"/>
                  </a:lnTo>
                  <a:lnTo>
                    <a:pt x="470" y="1240"/>
                  </a:lnTo>
                  <a:lnTo>
                    <a:pt x="463" y="1263"/>
                  </a:lnTo>
                  <a:lnTo>
                    <a:pt x="459" y="1286"/>
                  </a:lnTo>
                  <a:lnTo>
                    <a:pt x="459" y="1305"/>
                  </a:lnTo>
                  <a:lnTo>
                    <a:pt x="464" y="1328"/>
                  </a:lnTo>
                  <a:lnTo>
                    <a:pt x="740" y="1328"/>
                  </a:lnTo>
                  <a:lnTo>
                    <a:pt x="737" y="1281"/>
                  </a:lnTo>
                  <a:lnTo>
                    <a:pt x="740" y="1247"/>
                  </a:lnTo>
                  <a:lnTo>
                    <a:pt x="740" y="1222"/>
                  </a:lnTo>
                  <a:lnTo>
                    <a:pt x="741" y="1198"/>
                  </a:lnTo>
                  <a:lnTo>
                    <a:pt x="744" y="1172"/>
                  </a:lnTo>
                  <a:lnTo>
                    <a:pt x="750" y="1146"/>
                  </a:lnTo>
                  <a:lnTo>
                    <a:pt x="757" y="1129"/>
                  </a:lnTo>
                  <a:lnTo>
                    <a:pt x="767" y="1114"/>
                  </a:lnTo>
                  <a:lnTo>
                    <a:pt x="781" y="1101"/>
                  </a:lnTo>
                  <a:lnTo>
                    <a:pt x="796" y="1091"/>
                  </a:lnTo>
                  <a:lnTo>
                    <a:pt x="815" y="1085"/>
                  </a:lnTo>
                  <a:lnTo>
                    <a:pt x="835" y="1083"/>
                  </a:lnTo>
                  <a:lnTo>
                    <a:pt x="853" y="1081"/>
                  </a:lnTo>
                  <a:lnTo>
                    <a:pt x="877" y="1081"/>
                  </a:lnTo>
                  <a:lnTo>
                    <a:pt x="900" y="1083"/>
                  </a:lnTo>
                  <a:lnTo>
                    <a:pt x="919" y="1085"/>
                  </a:lnTo>
                  <a:lnTo>
                    <a:pt x="943" y="1087"/>
                  </a:lnTo>
                  <a:lnTo>
                    <a:pt x="968" y="1090"/>
                  </a:lnTo>
                  <a:lnTo>
                    <a:pt x="997" y="1090"/>
                  </a:lnTo>
                  <a:lnTo>
                    <a:pt x="1021" y="1087"/>
                  </a:lnTo>
                  <a:lnTo>
                    <a:pt x="1045" y="1083"/>
                  </a:lnTo>
                  <a:lnTo>
                    <a:pt x="1070" y="1077"/>
                  </a:lnTo>
                  <a:lnTo>
                    <a:pt x="1089" y="1067"/>
                  </a:lnTo>
                  <a:lnTo>
                    <a:pt x="1109" y="1054"/>
                  </a:lnTo>
                  <a:lnTo>
                    <a:pt x="1122" y="1037"/>
                  </a:lnTo>
                  <a:lnTo>
                    <a:pt x="1134" y="1019"/>
                  </a:lnTo>
                  <a:lnTo>
                    <a:pt x="1140" y="1000"/>
                  </a:lnTo>
                  <a:lnTo>
                    <a:pt x="1143" y="979"/>
                  </a:lnTo>
                  <a:lnTo>
                    <a:pt x="1140" y="958"/>
                  </a:lnTo>
                  <a:lnTo>
                    <a:pt x="1139" y="935"/>
                  </a:lnTo>
                  <a:lnTo>
                    <a:pt x="1140" y="911"/>
                  </a:lnTo>
                  <a:lnTo>
                    <a:pt x="1144" y="892"/>
                  </a:lnTo>
                  <a:lnTo>
                    <a:pt x="1150" y="873"/>
                  </a:lnTo>
                  <a:lnTo>
                    <a:pt x="1158" y="854"/>
                  </a:lnTo>
                  <a:lnTo>
                    <a:pt x="1170" y="841"/>
                  </a:lnTo>
                  <a:lnTo>
                    <a:pt x="1188" y="829"/>
                  </a:lnTo>
                  <a:lnTo>
                    <a:pt x="1211" y="820"/>
                  </a:lnTo>
                  <a:lnTo>
                    <a:pt x="1234" y="813"/>
                  </a:lnTo>
                  <a:lnTo>
                    <a:pt x="1255" y="807"/>
                  </a:lnTo>
                  <a:lnTo>
                    <a:pt x="1278" y="802"/>
                  </a:lnTo>
                  <a:lnTo>
                    <a:pt x="1308" y="796"/>
                  </a:lnTo>
                  <a:lnTo>
                    <a:pt x="1330" y="792"/>
                  </a:lnTo>
                  <a:lnTo>
                    <a:pt x="1354" y="785"/>
                  </a:lnTo>
                  <a:lnTo>
                    <a:pt x="1374" y="777"/>
                  </a:lnTo>
                  <a:lnTo>
                    <a:pt x="1394" y="769"/>
                  </a:lnTo>
                  <a:lnTo>
                    <a:pt x="1410" y="758"/>
                  </a:lnTo>
                  <a:lnTo>
                    <a:pt x="1424" y="746"/>
                  </a:lnTo>
                  <a:lnTo>
                    <a:pt x="1440" y="728"/>
                  </a:lnTo>
                  <a:lnTo>
                    <a:pt x="1450" y="711"/>
                  </a:lnTo>
                  <a:lnTo>
                    <a:pt x="1458" y="691"/>
                  </a:lnTo>
                  <a:lnTo>
                    <a:pt x="1462" y="665"/>
                  </a:lnTo>
                  <a:lnTo>
                    <a:pt x="1459" y="644"/>
                  </a:lnTo>
                  <a:lnTo>
                    <a:pt x="1457" y="621"/>
                  </a:lnTo>
                  <a:lnTo>
                    <a:pt x="1450" y="594"/>
                  </a:lnTo>
                  <a:lnTo>
                    <a:pt x="1442" y="565"/>
                  </a:lnTo>
                  <a:lnTo>
                    <a:pt x="1435" y="538"/>
                  </a:lnTo>
                  <a:lnTo>
                    <a:pt x="1434" y="516"/>
                  </a:lnTo>
                  <a:lnTo>
                    <a:pt x="1434" y="496"/>
                  </a:lnTo>
                  <a:lnTo>
                    <a:pt x="1437" y="469"/>
                  </a:lnTo>
                  <a:lnTo>
                    <a:pt x="1444" y="447"/>
                  </a:lnTo>
                  <a:lnTo>
                    <a:pt x="1451" y="430"/>
                  </a:lnTo>
                  <a:lnTo>
                    <a:pt x="1461" y="413"/>
                  </a:lnTo>
                  <a:lnTo>
                    <a:pt x="1475" y="394"/>
                  </a:lnTo>
                  <a:lnTo>
                    <a:pt x="1491" y="376"/>
                  </a:lnTo>
                  <a:lnTo>
                    <a:pt x="1511" y="360"/>
                  </a:lnTo>
                  <a:lnTo>
                    <a:pt x="1532" y="347"/>
                  </a:lnTo>
                  <a:lnTo>
                    <a:pt x="1552" y="340"/>
                  </a:lnTo>
                  <a:lnTo>
                    <a:pt x="1572" y="335"/>
                  </a:lnTo>
                  <a:lnTo>
                    <a:pt x="1593" y="332"/>
                  </a:lnTo>
                  <a:lnTo>
                    <a:pt x="1618" y="332"/>
                  </a:lnTo>
                  <a:lnTo>
                    <a:pt x="1644" y="332"/>
                  </a:lnTo>
                  <a:close/>
                </a:path>
              </a:pathLst>
            </a:custGeom>
            <a:pattFill prst="smConfetti">
              <a:fgClr>
                <a:srgbClr val="008080"/>
              </a:fgClr>
              <a:bgClr>
                <a:srgbClr val="FFFFFF"/>
              </a:bgClr>
            </a:pattFill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4" name="Freeform 199" descr="Мелкое конфетти"/>
            <p:cNvSpPr>
              <a:spLocks/>
            </p:cNvSpPr>
            <p:nvPr/>
          </p:nvSpPr>
          <p:spPr bwMode="auto">
            <a:xfrm>
              <a:off x="3498" y="9339"/>
              <a:ext cx="911" cy="999"/>
            </a:xfrm>
            <a:custGeom>
              <a:avLst/>
              <a:gdLst/>
              <a:ahLst/>
              <a:cxnLst>
                <a:cxn ang="0">
                  <a:pos x="733" y="318"/>
                </a:cxn>
                <a:cxn ang="0">
                  <a:pos x="707" y="152"/>
                </a:cxn>
                <a:cxn ang="0">
                  <a:pos x="797" y="18"/>
                </a:cxn>
                <a:cxn ang="0">
                  <a:pos x="1001" y="4"/>
                </a:cxn>
                <a:cxn ang="0">
                  <a:pos x="1102" y="82"/>
                </a:cxn>
                <a:cxn ang="0">
                  <a:pos x="1125" y="218"/>
                </a:cxn>
                <a:cxn ang="0">
                  <a:pos x="1105" y="365"/>
                </a:cxn>
                <a:cxn ang="0">
                  <a:pos x="1204" y="451"/>
                </a:cxn>
                <a:cxn ang="0">
                  <a:pos x="1355" y="488"/>
                </a:cxn>
                <a:cxn ang="0">
                  <a:pos x="1417" y="556"/>
                </a:cxn>
                <a:cxn ang="0">
                  <a:pos x="1420" y="653"/>
                </a:cxn>
                <a:cxn ang="0">
                  <a:pos x="1478" y="739"/>
                </a:cxn>
                <a:cxn ang="0">
                  <a:pos x="1598" y="756"/>
                </a:cxn>
                <a:cxn ang="0">
                  <a:pos x="1727" y="749"/>
                </a:cxn>
                <a:cxn ang="0">
                  <a:pos x="1804" y="792"/>
                </a:cxn>
                <a:cxn ang="0">
                  <a:pos x="1822" y="944"/>
                </a:cxn>
                <a:cxn ang="0">
                  <a:pos x="1804" y="1147"/>
                </a:cxn>
                <a:cxn ang="0">
                  <a:pos x="1725" y="1195"/>
                </a:cxn>
                <a:cxn ang="0">
                  <a:pos x="1585" y="1188"/>
                </a:cxn>
                <a:cxn ang="0">
                  <a:pos x="1481" y="1204"/>
                </a:cxn>
                <a:cxn ang="0">
                  <a:pos x="1423" y="1263"/>
                </a:cxn>
                <a:cxn ang="0">
                  <a:pos x="1417" y="1378"/>
                </a:cxn>
                <a:cxn ang="0">
                  <a:pos x="1351" y="1458"/>
                </a:cxn>
                <a:cxn ang="0">
                  <a:pos x="1230" y="1485"/>
                </a:cxn>
                <a:cxn ang="0">
                  <a:pos x="1125" y="1540"/>
                </a:cxn>
                <a:cxn ang="0">
                  <a:pos x="1102" y="1652"/>
                </a:cxn>
                <a:cxn ang="0">
                  <a:pos x="1125" y="1790"/>
                </a:cxn>
                <a:cxn ang="0">
                  <a:pos x="1075" y="1920"/>
                </a:cxn>
                <a:cxn ang="0">
                  <a:pos x="987" y="1988"/>
                </a:cxn>
                <a:cxn ang="0">
                  <a:pos x="851" y="1996"/>
                </a:cxn>
                <a:cxn ang="0">
                  <a:pos x="749" y="1944"/>
                </a:cxn>
                <a:cxn ang="0">
                  <a:pos x="700" y="1847"/>
                </a:cxn>
                <a:cxn ang="0">
                  <a:pos x="713" y="1732"/>
                </a:cxn>
                <a:cxn ang="0">
                  <a:pos x="720" y="1628"/>
                </a:cxn>
                <a:cxn ang="0">
                  <a:pos x="652" y="1554"/>
                </a:cxn>
                <a:cxn ang="0">
                  <a:pos x="540" y="1526"/>
                </a:cxn>
                <a:cxn ang="0">
                  <a:pos x="432" y="1483"/>
                </a:cxn>
                <a:cxn ang="0">
                  <a:pos x="404" y="1368"/>
                </a:cxn>
                <a:cxn ang="0">
                  <a:pos x="371" y="1273"/>
                </a:cxn>
                <a:cxn ang="0">
                  <a:pos x="263" y="1238"/>
                </a:cxn>
                <a:cxn ang="0">
                  <a:pos x="154" y="1248"/>
                </a:cxn>
                <a:cxn ang="0">
                  <a:pos x="36" y="1218"/>
                </a:cxn>
                <a:cxn ang="0">
                  <a:pos x="2" y="1084"/>
                </a:cxn>
                <a:cxn ang="0">
                  <a:pos x="9" y="893"/>
                </a:cxn>
                <a:cxn ang="0">
                  <a:pos x="44" y="778"/>
                </a:cxn>
                <a:cxn ang="0">
                  <a:pos x="135" y="748"/>
                </a:cxn>
                <a:cxn ang="0">
                  <a:pos x="270" y="758"/>
                </a:cxn>
                <a:cxn ang="0">
                  <a:pos x="389" y="712"/>
                </a:cxn>
                <a:cxn ang="0">
                  <a:pos x="411" y="606"/>
                </a:cxn>
                <a:cxn ang="0">
                  <a:pos x="455" y="501"/>
                </a:cxn>
                <a:cxn ang="0">
                  <a:pos x="581" y="464"/>
                </a:cxn>
              </a:cxnLst>
              <a:rect l="0" t="0" r="r" b="b"/>
              <a:pathLst>
                <a:path w="1823" h="1997">
                  <a:moveTo>
                    <a:pt x="695" y="417"/>
                  </a:moveTo>
                  <a:lnTo>
                    <a:pt x="713" y="395"/>
                  </a:lnTo>
                  <a:lnTo>
                    <a:pt x="726" y="373"/>
                  </a:lnTo>
                  <a:lnTo>
                    <a:pt x="733" y="349"/>
                  </a:lnTo>
                  <a:lnTo>
                    <a:pt x="733" y="318"/>
                  </a:lnTo>
                  <a:lnTo>
                    <a:pt x="725" y="282"/>
                  </a:lnTo>
                  <a:lnTo>
                    <a:pt x="717" y="253"/>
                  </a:lnTo>
                  <a:lnTo>
                    <a:pt x="707" y="216"/>
                  </a:lnTo>
                  <a:lnTo>
                    <a:pt x="703" y="176"/>
                  </a:lnTo>
                  <a:lnTo>
                    <a:pt x="707" y="152"/>
                  </a:lnTo>
                  <a:lnTo>
                    <a:pt x="715" y="122"/>
                  </a:lnTo>
                  <a:lnTo>
                    <a:pt x="729" y="91"/>
                  </a:lnTo>
                  <a:lnTo>
                    <a:pt x="749" y="61"/>
                  </a:lnTo>
                  <a:lnTo>
                    <a:pt x="774" y="37"/>
                  </a:lnTo>
                  <a:lnTo>
                    <a:pt x="797" y="18"/>
                  </a:lnTo>
                  <a:lnTo>
                    <a:pt x="828" y="7"/>
                  </a:lnTo>
                  <a:lnTo>
                    <a:pt x="865" y="1"/>
                  </a:lnTo>
                  <a:lnTo>
                    <a:pt x="905" y="0"/>
                  </a:lnTo>
                  <a:lnTo>
                    <a:pt x="959" y="0"/>
                  </a:lnTo>
                  <a:lnTo>
                    <a:pt x="1001" y="4"/>
                  </a:lnTo>
                  <a:lnTo>
                    <a:pt x="1026" y="13"/>
                  </a:lnTo>
                  <a:lnTo>
                    <a:pt x="1044" y="24"/>
                  </a:lnTo>
                  <a:lnTo>
                    <a:pt x="1064" y="37"/>
                  </a:lnTo>
                  <a:lnTo>
                    <a:pt x="1084" y="57"/>
                  </a:lnTo>
                  <a:lnTo>
                    <a:pt x="1102" y="82"/>
                  </a:lnTo>
                  <a:lnTo>
                    <a:pt x="1116" y="105"/>
                  </a:lnTo>
                  <a:lnTo>
                    <a:pt x="1123" y="125"/>
                  </a:lnTo>
                  <a:lnTo>
                    <a:pt x="1129" y="159"/>
                  </a:lnTo>
                  <a:lnTo>
                    <a:pt x="1129" y="189"/>
                  </a:lnTo>
                  <a:lnTo>
                    <a:pt x="1125" y="218"/>
                  </a:lnTo>
                  <a:lnTo>
                    <a:pt x="1119" y="241"/>
                  </a:lnTo>
                  <a:lnTo>
                    <a:pt x="1112" y="278"/>
                  </a:lnTo>
                  <a:lnTo>
                    <a:pt x="1102" y="316"/>
                  </a:lnTo>
                  <a:lnTo>
                    <a:pt x="1098" y="341"/>
                  </a:lnTo>
                  <a:lnTo>
                    <a:pt x="1105" y="365"/>
                  </a:lnTo>
                  <a:lnTo>
                    <a:pt x="1114" y="382"/>
                  </a:lnTo>
                  <a:lnTo>
                    <a:pt x="1129" y="404"/>
                  </a:lnTo>
                  <a:lnTo>
                    <a:pt x="1152" y="423"/>
                  </a:lnTo>
                  <a:lnTo>
                    <a:pt x="1173" y="439"/>
                  </a:lnTo>
                  <a:lnTo>
                    <a:pt x="1204" y="451"/>
                  </a:lnTo>
                  <a:lnTo>
                    <a:pt x="1236" y="460"/>
                  </a:lnTo>
                  <a:lnTo>
                    <a:pt x="1265" y="467"/>
                  </a:lnTo>
                  <a:lnTo>
                    <a:pt x="1297" y="471"/>
                  </a:lnTo>
                  <a:lnTo>
                    <a:pt x="1329" y="480"/>
                  </a:lnTo>
                  <a:lnTo>
                    <a:pt x="1355" y="488"/>
                  </a:lnTo>
                  <a:lnTo>
                    <a:pt x="1375" y="498"/>
                  </a:lnTo>
                  <a:lnTo>
                    <a:pt x="1390" y="509"/>
                  </a:lnTo>
                  <a:lnTo>
                    <a:pt x="1402" y="522"/>
                  </a:lnTo>
                  <a:lnTo>
                    <a:pt x="1410" y="538"/>
                  </a:lnTo>
                  <a:lnTo>
                    <a:pt x="1417" y="556"/>
                  </a:lnTo>
                  <a:lnTo>
                    <a:pt x="1420" y="573"/>
                  </a:lnTo>
                  <a:lnTo>
                    <a:pt x="1423" y="589"/>
                  </a:lnTo>
                  <a:lnTo>
                    <a:pt x="1423" y="610"/>
                  </a:lnTo>
                  <a:lnTo>
                    <a:pt x="1420" y="634"/>
                  </a:lnTo>
                  <a:lnTo>
                    <a:pt x="1420" y="653"/>
                  </a:lnTo>
                  <a:lnTo>
                    <a:pt x="1424" y="676"/>
                  </a:lnTo>
                  <a:lnTo>
                    <a:pt x="1434" y="695"/>
                  </a:lnTo>
                  <a:lnTo>
                    <a:pt x="1446" y="712"/>
                  </a:lnTo>
                  <a:lnTo>
                    <a:pt x="1460" y="725"/>
                  </a:lnTo>
                  <a:lnTo>
                    <a:pt x="1478" y="739"/>
                  </a:lnTo>
                  <a:lnTo>
                    <a:pt x="1497" y="748"/>
                  </a:lnTo>
                  <a:lnTo>
                    <a:pt x="1525" y="754"/>
                  </a:lnTo>
                  <a:lnTo>
                    <a:pt x="1549" y="756"/>
                  </a:lnTo>
                  <a:lnTo>
                    <a:pt x="1572" y="758"/>
                  </a:lnTo>
                  <a:lnTo>
                    <a:pt x="1598" y="756"/>
                  </a:lnTo>
                  <a:lnTo>
                    <a:pt x="1629" y="754"/>
                  </a:lnTo>
                  <a:lnTo>
                    <a:pt x="1653" y="752"/>
                  </a:lnTo>
                  <a:lnTo>
                    <a:pt x="1677" y="749"/>
                  </a:lnTo>
                  <a:lnTo>
                    <a:pt x="1700" y="748"/>
                  </a:lnTo>
                  <a:lnTo>
                    <a:pt x="1727" y="749"/>
                  </a:lnTo>
                  <a:lnTo>
                    <a:pt x="1741" y="752"/>
                  </a:lnTo>
                  <a:lnTo>
                    <a:pt x="1758" y="756"/>
                  </a:lnTo>
                  <a:lnTo>
                    <a:pt x="1774" y="765"/>
                  </a:lnTo>
                  <a:lnTo>
                    <a:pt x="1791" y="778"/>
                  </a:lnTo>
                  <a:lnTo>
                    <a:pt x="1804" y="792"/>
                  </a:lnTo>
                  <a:lnTo>
                    <a:pt x="1813" y="813"/>
                  </a:lnTo>
                  <a:lnTo>
                    <a:pt x="1818" y="832"/>
                  </a:lnTo>
                  <a:lnTo>
                    <a:pt x="1821" y="854"/>
                  </a:lnTo>
                  <a:lnTo>
                    <a:pt x="1823" y="896"/>
                  </a:lnTo>
                  <a:lnTo>
                    <a:pt x="1822" y="944"/>
                  </a:lnTo>
                  <a:lnTo>
                    <a:pt x="1823" y="995"/>
                  </a:lnTo>
                  <a:lnTo>
                    <a:pt x="1819" y="1055"/>
                  </a:lnTo>
                  <a:lnTo>
                    <a:pt x="1815" y="1096"/>
                  </a:lnTo>
                  <a:lnTo>
                    <a:pt x="1811" y="1128"/>
                  </a:lnTo>
                  <a:lnTo>
                    <a:pt x="1804" y="1147"/>
                  </a:lnTo>
                  <a:lnTo>
                    <a:pt x="1792" y="1164"/>
                  </a:lnTo>
                  <a:lnTo>
                    <a:pt x="1779" y="1175"/>
                  </a:lnTo>
                  <a:lnTo>
                    <a:pt x="1762" y="1185"/>
                  </a:lnTo>
                  <a:lnTo>
                    <a:pt x="1742" y="1191"/>
                  </a:lnTo>
                  <a:lnTo>
                    <a:pt x="1725" y="1195"/>
                  </a:lnTo>
                  <a:lnTo>
                    <a:pt x="1690" y="1196"/>
                  </a:lnTo>
                  <a:lnTo>
                    <a:pt x="1659" y="1195"/>
                  </a:lnTo>
                  <a:lnTo>
                    <a:pt x="1633" y="1191"/>
                  </a:lnTo>
                  <a:lnTo>
                    <a:pt x="1610" y="1189"/>
                  </a:lnTo>
                  <a:lnTo>
                    <a:pt x="1585" y="1188"/>
                  </a:lnTo>
                  <a:lnTo>
                    <a:pt x="1562" y="1188"/>
                  </a:lnTo>
                  <a:lnTo>
                    <a:pt x="1542" y="1189"/>
                  </a:lnTo>
                  <a:lnTo>
                    <a:pt x="1521" y="1191"/>
                  </a:lnTo>
                  <a:lnTo>
                    <a:pt x="1495" y="1198"/>
                  </a:lnTo>
                  <a:lnTo>
                    <a:pt x="1481" y="1204"/>
                  </a:lnTo>
                  <a:lnTo>
                    <a:pt x="1468" y="1209"/>
                  </a:lnTo>
                  <a:lnTo>
                    <a:pt x="1451" y="1221"/>
                  </a:lnTo>
                  <a:lnTo>
                    <a:pt x="1440" y="1235"/>
                  </a:lnTo>
                  <a:lnTo>
                    <a:pt x="1432" y="1248"/>
                  </a:lnTo>
                  <a:lnTo>
                    <a:pt x="1423" y="1263"/>
                  </a:lnTo>
                  <a:lnTo>
                    <a:pt x="1419" y="1279"/>
                  </a:lnTo>
                  <a:lnTo>
                    <a:pt x="1417" y="1296"/>
                  </a:lnTo>
                  <a:lnTo>
                    <a:pt x="1419" y="1314"/>
                  </a:lnTo>
                  <a:lnTo>
                    <a:pt x="1419" y="1345"/>
                  </a:lnTo>
                  <a:lnTo>
                    <a:pt x="1417" y="1378"/>
                  </a:lnTo>
                  <a:lnTo>
                    <a:pt x="1409" y="1402"/>
                  </a:lnTo>
                  <a:lnTo>
                    <a:pt x="1400" y="1422"/>
                  </a:lnTo>
                  <a:lnTo>
                    <a:pt x="1388" y="1436"/>
                  </a:lnTo>
                  <a:lnTo>
                    <a:pt x="1369" y="1448"/>
                  </a:lnTo>
                  <a:lnTo>
                    <a:pt x="1351" y="1458"/>
                  </a:lnTo>
                  <a:lnTo>
                    <a:pt x="1329" y="1463"/>
                  </a:lnTo>
                  <a:lnTo>
                    <a:pt x="1302" y="1469"/>
                  </a:lnTo>
                  <a:lnTo>
                    <a:pt x="1280" y="1476"/>
                  </a:lnTo>
                  <a:lnTo>
                    <a:pt x="1253" y="1480"/>
                  </a:lnTo>
                  <a:lnTo>
                    <a:pt x="1230" y="1485"/>
                  </a:lnTo>
                  <a:lnTo>
                    <a:pt x="1204" y="1490"/>
                  </a:lnTo>
                  <a:lnTo>
                    <a:pt x="1185" y="1500"/>
                  </a:lnTo>
                  <a:lnTo>
                    <a:pt x="1162" y="1510"/>
                  </a:lnTo>
                  <a:lnTo>
                    <a:pt x="1141" y="1523"/>
                  </a:lnTo>
                  <a:lnTo>
                    <a:pt x="1125" y="1540"/>
                  </a:lnTo>
                  <a:lnTo>
                    <a:pt x="1111" y="1560"/>
                  </a:lnTo>
                  <a:lnTo>
                    <a:pt x="1099" y="1584"/>
                  </a:lnTo>
                  <a:lnTo>
                    <a:pt x="1097" y="1605"/>
                  </a:lnTo>
                  <a:lnTo>
                    <a:pt x="1098" y="1629"/>
                  </a:lnTo>
                  <a:lnTo>
                    <a:pt x="1102" y="1652"/>
                  </a:lnTo>
                  <a:lnTo>
                    <a:pt x="1109" y="1676"/>
                  </a:lnTo>
                  <a:lnTo>
                    <a:pt x="1115" y="1703"/>
                  </a:lnTo>
                  <a:lnTo>
                    <a:pt x="1119" y="1727"/>
                  </a:lnTo>
                  <a:lnTo>
                    <a:pt x="1125" y="1759"/>
                  </a:lnTo>
                  <a:lnTo>
                    <a:pt x="1125" y="1790"/>
                  </a:lnTo>
                  <a:lnTo>
                    <a:pt x="1118" y="1821"/>
                  </a:lnTo>
                  <a:lnTo>
                    <a:pt x="1111" y="1845"/>
                  </a:lnTo>
                  <a:lnTo>
                    <a:pt x="1102" y="1869"/>
                  </a:lnTo>
                  <a:lnTo>
                    <a:pt x="1091" y="1892"/>
                  </a:lnTo>
                  <a:lnTo>
                    <a:pt x="1075" y="1920"/>
                  </a:lnTo>
                  <a:lnTo>
                    <a:pt x="1058" y="1939"/>
                  </a:lnTo>
                  <a:lnTo>
                    <a:pt x="1044" y="1952"/>
                  </a:lnTo>
                  <a:lnTo>
                    <a:pt x="1026" y="1967"/>
                  </a:lnTo>
                  <a:lnTo>
                    <a:pt x="1006" y="1981"/>
                  </a:lnTo>
                  <a:lnTo>
                    <a:pt x="987" y="1988"/>
                  </a:lnTo>
                  <a:lnTo>
                    <a:pt x="970" y="1993"/>
                  </a:lnTo>
                  <a:lnTo>
                    <a:pt x="942" y="1996"/>
                  </a:lnTo>
                  <a:lnTo>
                    <a:pt x="909" y="1997"/>
                  </a:lnTo>
                  <a:lnTo>
                    <a:pt x="869" y="1996"/>
                  </a:lnTo>
                  <a:lnTo>
                    <a:pt x="851" y="1996"/>
                  </a:lnTo>
                  <a:lnTo>
                    <a:pt x="827" y="1991"/>
                  </a:lnTo>
                  <a:lnTo>
                    <a:pt x="801" y="1984"/>
                  </a:lnTo>
                  <a:lnTo>
                    <a:pt x="778" y="1971"/>
                  </a:lnTo>
                  <a:lnTo>
                    <a:pt x="764" y="1960"/>
                  </a:lnTo>
                  <a:lnTo>
                    <a:pt x="749" y="1944"/>
                  </a:lnTo>
                  <a:lnTo>
                    <a:pt x="736" y="1930"/>
                  </a:lnTo>
                  <a:lnTo>
                    <a:pt x="723" y="1912"/>
                  </a:lnTo>
                  <a:lnTo>
                    <a:pt x="713" y="1893"/>
                  </a:lnTo>
                  <a:lnTo>
                    <a:pt x="705" y="1871"/>
                  </a:lnTo>
                  <a:lnTo>
                    <a:pt x="700" y="1847"/>
                  </a:lnTo>
                  <a:lnTo>
                    <a:pt x="699" y="1828"/>
                  </a:lnTo>
                  <a:lnTo>
                    <a:pt x="699" y="1803"/>
                  </a:lnTo>
                  <a:lnTo>
                    <a:pt x="700" y="1781"/>
                  </a:lnTo>
                  <a:lnTo>
                    <a:pt x="707" y="1759"/>
                  </a:lnTo>
                  <a:lnTo>
                    <a:pt x="713" y="1732"/>
                  </a:lnTo>
                  <a:lnTo>
                    <a:pt x="720" y="1706"/>
                  </a:lnTo>
                  <a:lnTo>
                    <a:pt x="725" y="1683"/>
                  </a:lnTo>
                  <a:lnTo>
                    <a:pt x="726" y="1662"/>
                  </a:lnTo>
                  <a:lnTo>
                    <a:pt x="725" y="1645"/>
                  </a:lnTo>
                  <a:lnTo>
                    <a:pt x="720" y="1628"/>
                  </a:lnTo>
                  <a:lnTo>
                    <a:pt x="709" y="1607"/>
                  </a:lnTo>
                  <a:lnTo>
                    <a:pt x="698" y="1592"/>
                  </a:lnTo>
                  <a:lnTo>
                    <a:pt x="683" y="1577"/>
                  </a:lnTo>
                  <a:lnTo>
                    <a:pt x="668" y="1565"/>
                  </a:lnTo>
                  <a:lnTo>
                    <a:pt x="652" y="1554"/>
                  </a:lnTo>
                  <a:lnTo>
                    <a:pt x="629" y="1546"/>
                  </a:lnTo>
                  <a:lnTo>
                    <a:pt x="610" y="1540"/>
                  </a:lnTo>
                  <a:lnTo>
                    <a:pt x="584" y="1534"/>
                  </a:lnTo>
                  <a:lnTo>
                    <a:pt x="561" y="1531"/>
                  </a:lnTo>
                  <a:lnTo>
                    <a:pt x="540" y="1526"/>
                  </a:lnTo>
                  <a:lnTo>
                    <a:pt x="514" y="1520"/>
                  </a:lnTo>
                  <a:lnTo>
                    <a:pt x="493" y="1512"/>
                  </a:lnTo>
                  <a:lnTo>
                    <a:pt x="468" y="1504"/>
                  </a:lnTo>
                  <a:lnTo>
                    <a:pt x="448" y="1496"/>
                  </a:lnTo>
                  <a:lnTo>
                    <a:pt x="432" y="1483"/>
                  </a:lnTo>
                  <a:lnTo>
                    <a:pt x="419" y="1466"/>
                  </a:lnTo>
                  <a:lnTo>
                    <a:pt x="411" y="1445"/>
                  </a:lnTo>
                  <a:lnTo>
                    <a:pt x="404" y="1416"/>
                  </a:lnTo>
                  <a:lnTo>
                    <a:pt x="402" y="1394"/>
                  </a:lnTo>
                  <a:lnTo>
                    <a:pt x="404" y="1368"/>
                  </a:lnTo>
                  <a:lnTo>
                    <a:pt x="406" y="1348"/>
                  </a:lnTo>
                  <a:lnTo>
                    <a:pt x="404" y="1324"/>
                  </a:lnTo>
                  <a:lnTo>
                    <a:pt x="397" y="1306"/>
                  </a:lnTo>
                  <a:lnTo>
                    <a:pt x="384" y="1286"/>
                  </a:lnTo>
                  <a:lnTo>
                    <a:pt x="371" y="1273"/>
                  </a:lnTo>
                  <a:lnTo>
                    <a:pt x="355" y="1260"/>
                  </a:lnTo>
                  <a:lnTo>
                    <a:pt x="334" y="1252"/>
                  </a:lnTo>
                  <a:lnTo>
                    <a:pt x="310" y="1243"/>
                  </a:lnTo>
                  <a:lnTo>
                    <a:pt x="284" y="1240"/>
                  </a:lnTo>
                  <a:lnTo>
                    <a:pt x="263" y="1238"/>
                  </a:lnTo>
                  <a:lnTo>
                    <a:pt x="239" y="1238"/>
                  </a:lnTo>
                  <a:lnTo>
                    <a:pt x="218" y="1240"/>
                  </a:lnTo>
                  <a:lnTo>
                    <a:pt x="196" y="1242"/>
                  </a:lnTo>
                  <a:lnTo>
                    <a:pt x="175" y="1245"/>
                  </a:lnTo>
                  <a:lnTo>
                    <a:pt x="154" y="1248"/>
                  </a:lnTo>
                  <a:lnTo>
                    <a:pt x="118" y="1248"/>
                  </a:lnTo>
                  <a:lnTo>
                    <a:pt x="96" y="1246"/>
                  </a:lnTo>
                  <a:lnTo>
                    <a:pt x="71" y="1240"/>
                  </a:lnTo>
                  <a:lnTo>
                    <a:pt x="54" y="1232"/>
                  </a:lnTo>
                  <a:lnTo>
                    <a:pt x="36" y="1218"/>
                  </a:lnTo>
                  <a:lnTo>
                    <a:pt x="23" y="1202"/>
                  </a:lnTo>
                  <a:lnTo>
                    <a:pt x="15" y="1185"/>
                  </a:lnTo>
                  <a:lnTo>
                    <a:pt x="5" y="1152"/>
                  </a:lnTo>
                  <a:lnTo>
                    <a:pt x="3" y="1118"/>
                  </a:lnTo>
                  <a:lnTo>
                    <a:pt x="2" y="1084"/>
                  </a:lnTo>
                  <a:lnTo>
                    <a:pt x="0" y="1042"/>
                  </a:lnTo>
                  <a:lnTo>
                    <a:pt x="3" y="1005"/>
                  </a:lnTo>
                  <a:lnTo>
                    <a:pt x="5" y="965"/>
                  </a:lnTo>
                  <a:lnTo>
                    <a:pt x="6" y="930"/>
                  </a:lnTo>
                  <a:lnTo>
                    <a:pt x="9" y="893"/>
                  </a:lnTo>
                  <a:lnTo>
                    <a:pt x="13" y="864"/>
                  </a:lnTo>
                  <a:lnTo>
                    <a:pt x="17" y="833"/>
                  </a:lnTo>
                  <a:lnTo>
                    <a:pt x="23" y="809"/>
                  </a:lnTo>
                  <a:lnTo>
                    <a:pt x="32" y="793"/>
                  </a:lnTo>
                  <a:lnTo>
                    <a:pt x="44" y="778"/>
                  </a:lnTo>
                  <a:lnTo>
                    <a:pt x="57" y="768"/>
                  </a:lnTo>
                  <a:lnTo>
                    <a:pt x="74" y="756"/>
                  </a:lnTo>
                  <a:lnTo>
                    <a:pt x="90" y="754"/>
                  </a:lnTo>
                  <a:lnTo>
                    <a:pt x="110" y="749"/>
                  </a:lnTo>
                  <a:lnTo>
                    <a:pt x="135" y="748"/>
                  </a:lnTo>
                  <a:lnTo>
                    <a:pt x="158" y="749"/>
                  </a:lnTo>
                  <a:lnTo>
                    <a:pt x="189" y="754"/>
                  </a:lnTo>
                  <a:lnTo>
                    <a:pt x="216" y="755"/>
                  </a:lnTo>
                  <a:lnTo>
                    <a:pt x="239" y="756"/>
                  </a:lnTo>
                  <a:lnTo>
                    <a:pt x="270" y="758"/>
                  </a:lnTo>
                  <a:lnTo>
                    <a:pt x="303" y="754"/>
                  </a:lnTo>
                  <a:lnTo>
                    <a:pt x="330" y="748"/>
                  </a:lnTo>
                  <a:lnTo>
                    <a:pt x="355" y="738"/>
                  </a:lnTo>
                  <a:lnTo>
                    <a:pt x="372" y="728"/>
                  </a:lnTo>
                  <a:lnTo>
                    <a:pt x="389" y="712"/>
                  </a:lnTo>
                  <a:lnTo>
                    <a:pt x="402" y="693"/>
                  </a:lnTo>
                  <a:lnTo>
                    <a:pt x="411" y="673"/>
                  </a:lnTo>
                  <a:lnTo>
                    <a:pt x="414" y="651"/>
                  </a:lnTo>
                  <a:lnTo>
                    <a:pt x="412" y="636"/>
                  </a:lnTo>
                  <a:lnTo>
                    <a:pt x="411" y="606"/>
                  </a:lnTo>
                  <a:lnTo>
                    <a:pt x="412" y="576"/>
                  </a:lnTo>
                  <a:lnTo>
                    <a:pt x="418" y="553"/>
                  </a:lnTo>
                  <a:lnTo>
                    <a:pt x="425" y="532"/>
                  </a:lnTo>
                  <a:lnTo>
                    <a:pt x="435" y="517"/>
                  </a:lnTo>
                  <a:lnTo>
                    <a:pt x="455" y="501"/>
                  </a:lnTo>
                  <a:lnTo>
                    <a:pt x="476" y="490"/>
                  </a:lnTo>
                  <a:lnTo>
                    <a:pt x="503" y="481"/>
                  </a:lnTo>
                  <a:lnTo>
                    <a:pt x="530" y="474"/>
                  </a:lnTo>
                  <a:lnTo>
                    <a:pt x="553" y="468"/>
                  </a:lnTo>
                  <a:lnTo>
                    <a:pt x="581" y="464"/>
                  </a:lnTo>
                  <a:lnTo>
                    <a:pt x="608" y="458"/>
                  </a:lnTo>
                  <a:lnTo>
                    <a:pt x="639" y="450"/>
                  </a:lnTo>
                  <a:lnTo>
                    <a:pt x="669" y="437"/>
                  </a:lnTo>
                  <a:lnTo>
                    <a:pt x="695" y="417"/>
                  </a:lnTo>
                  <a:close/>
                </a:path>
              </a:pathLst>
            </a:custGeom>
            <a:noFill/>
            <a:ln w="38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grpSp>
        <p:nvGrpSpPr>
          <p:cNvPr id="105" name="Group 138"/>
          <p:cNvGrpSpPr>
            <a:grpSpLocks/>
          </p:cNvGrpSpPr>
          <p:nvPr/>
        </p:nvGrpSpPr>
        <p:grpSpPr bwMode="auto">
          <a:xfrm>
            <a:off x="8072462" y="3071810"/>
            <a:ext cx="923927" cy="711995"/>
            <a:chOff x="8207" y="8909"/>
            <a:chExt cx="1786" cy="1568"/>
          </a:xfrm>
        </p:grpSpPr>
        <p:sp>
          <p:nvSpPr>
            <p:cNvPr id="106" name="Freeform 139"/>
            <p:cNvSpPr>
              <a:spLocks/>
            </p:cNvSpPr>
            <p:nvPr/>
          </p:nvSpPr>
          <p:spPr bwMode="auto">
            <a:xfrm>
              <a:off x="8207" y="8909"/>
              <a:ext cx="1465" cy="1517"/>
            </a:xfrm>
            <a:custGeom>
              <a:avLst/>
              <a:gdLst/>
              <a:ahLst/>
              <a:cxnLst>
                <a:cxn ang="0">
                  <a:pos x="390" y="1066"/>
                </a:cxn>
                <a:cxn ang="0">
                  <a:pos x="232" y="1716"/>
                </a:cxn>
                <a:cxn ang="0">
                  <a:pos x="142" y="2175"/>
                </a:cxn>
                <a:cxn ang="0">
                  <a:pos x="96" y="2652"/>
                </a:cxn>
                <a:cxn ang="0">
                  <a:pos x="151" y="3003"/>
                </a:cxn>
                <a:cxn ang="0">
                  <a:pos x="227" y="2982"/>
                </a:cxn>
                <a:cxn ang="0">
                  <a:pos x="166" y="2894"/>
                </a:cxn>
                <a:cxn ang="0">
                  <a:pos x="149" y="2257"/>
                </a:cxn>
                <a:cxn ang="0">
                  <a:pos x="272" y="1637"/>
                </a:cxn>
                <a:cxn ang="0">
                  <a:pos x="417" y="1092"/>
                </a:cxn>
                <a:cxn ang="0">
                  <a:pos x="627" y="559"/>
                </a:cxn>
                <a:cxn ang="0">
                  <a:pos x="747" y="181"/>
                </a:cxn>
                <a:cxn ang="0">
                  <a:pos x="716" y="14"/>
                </a:cxn>
                <a:cxn ang="0">
                  <a:pos x="574" y="23"/>
                </a:cxn>
                <a:cxn ang="0">
                  <a:pos x="364" y="169"/>
                </a:cxn>
                <a:cxn ang="0">
                  <a:pos x="131" y="407"/>
                </a:cxn>
                <a:cxn ang="0">
                  <a:pos x="5" y="641"/>
                </a:cxn>
                <a:cxn ang="0">
                  <a:pos x="58" y="802"/>
                </a:cxn>
                <a:cxn ang="0">
                  <a:pos x="295" y="755"/>
                </a:cxn>
                <a:cxn ang="0">
                  <a:pos x="507" y="624"/>
                </a:cxn>
                <a:cxn ang="0">
                  <a:pos x="682" y="494"/>
                </a:cxn>
                <a:cxn ang="0">
                  <a:pos x="926" y="335"/>
                </a:cxn>
                <a:cxn ang="0">
                  <a:pos x="1180" y="231"/>
                </a:cxn>
                <a:cxn ang="0">
                  <a:pos x="1325" y="245"/>
                </a:cxn>
                <a:cxn ang="0">
                  <a:pos x="1340" y="349"/>
                </a:cxn>
                <a:cxn ang="0">
                  <a:pos x="1202" y="526"/>
                </a:cxn>
                <a:cxn ang="0">
                  <a:pos x="826" y="806"/>
                </a:cxn>
                <a:cxn ang="0">
                  <a:pos x="381" y="1331"/>
                </a:cxn>
                <a:cxn ang="0">
                  <a:pos x="408" y="1667"/>
                </a:cxn>
                <a:cxn ang="0">
                  <a:pos x="618" y="1662"/>
                </a:cxn>
                <a:cxn ang="0">
                  <a:pos x="744" y="1492"/>
                </a:cxn>
                <a:cxn ang="0">
                  <a:pos x="911" y="1395"/>
                </a:cxn>
                <a:cxn ang="0">
                  <a:pos x="996" y="1408"/>
                </a:cxn>
                <a:cxn ang="0">
                  <a:pos x="938" y="1367"/>
                </a:cxn>
                <a:cxn ang="0">
                  <a:pos x="833" y="1376"/>
                </a:cxn>
                <a:cxn ang="0">
                  <a:pos x="728" y="1462"/>
                </a:cxn>
                <a:cxn ang="0">
                  <a:pos x="566" y="1567"/>
                </a:cxn>
                <a:cxn ang="0">
                  <a:pos x="417" y="1470"/>
                </a:cxn>
                <a:cxn ang="0">
                  <a:pos x="500" y="1171"/>
                </a:cxn>
                <a:cxn ang="0">
                  <a:pos x="727" y="919"/>
                </a:cxn>
                <a:cxn ang="0">
                  <a:pos x="974" y="740"/>
                </a:cxn>
                <a:cxn ang="0">
                  <a:pos x="1251" y="553"/>
                </a:cxn>
                <a:cxn ang="0">
                  <a:pos x="1439" y="339"/>
                </a:cxn>
                <a:cxn ang="0">
                  <a:pos x="1448" y="188"/>
                </a:cxn>
                <a:cxn ang="0">
                  <a:pos x="1303" y="139"/>
                </a:cxn>
                <a:cxn ang="0">
                  <a:pos x="1031" y="219"/>
                </a:cxn>
                <a:cxn ang="0">
                  <a:pos x="688" y="439"/>
                </a:cxn>
                <a:cxn ang="0">
                  <a:pos x="465" y="573"/>
                </a:cxn>
                <a:cxn ang="0">
                  <a:pos x="274" y="639"/>
                </a:cxn>
                <a:cxn ang="0">
                  <a:pos x="141" y="638"/>
                </a:cxn>
                <a:cxn ang="0">
                  <a:pos x="94" y="566"/>
                </a:cxn>
                <a:cxn ang="0">
                  <a:pos x="161" y="424"/>
                </a:cxn>
                <a:cxn ang="0">
                  <a:pos x="423" y="173"/>
                </a:cxn>
                <a:cxn ang="0">
                  <a:pos x="601" y="152"/>
                </a:cxn>
              </a:cxnLst>
              <a:rect l="0" t="0" r="r" b="b"/>
              <a:pathLst>
                <a:path w="1465" h="3034">
                  <a:moveTo>
                    <a:pt x="595" y="359"/>
                  </a:moveTo>
                  <a:lnTo>
                    <a:pt x="548" y="513"/>
                  </a:lnTo>
                  <a:lnTo>
                    <a:pt x="505" y="661"/>
                  </a:lnTo>
                  <a:lnTo>
                    <a:pt x="463" y="802"/>
                  </a:lnTo>
                  <a:lnTo>
                    <a:pt x="425" y="937"/>
                  </a:lnTo>
                  <a:lnTo>
                    <a:pt x="390" y="1066"/>
                  </a:lnTo>
                  <a:lnTo>
                    <a:pt x="357" y="1189"/>
                  </a:lnTo>
                  <a:lnTo>
                    <a:pt x="328" y="1306"/>
                  </a:lnTo>
                  <a:lnTo>
                    <a:pt x="301" y="1417"/>
                  </a:lnTo>
                  <a:lnTo>
                    <a:pt x="275" y="1523"/>
                  </a:lnTo>
                  <a:lnTo>
                    <a:pt x="251" y="1622"/>
                  </a:lnTo>
                  <a:lnTo>
                    <a:pt x="232" y="1716"/>
                  </a:lnTo>
                  <a:lnTo>
                    <a:pt x="212" y="1806"/>
                  </a:lnTo>
                  <a:lnTo>
                    <a:pt x="194" y="1888"/>
                  </a:lnTo>
                  <a:lnTo>
                    <a:pt x="179" y="1965"/>
                  </a:lnTo>
                  <a:lnTo>
                    <a:pt x="166" y="2039"/>
                  </a:lnTo>
                  <a:lnTo>
                    <a:pt x="153" y="2107"/>
                  </a:lnTo>
                  <a:lnTo>
                    <a:pt x="142" y="2175"/>
                  </a:lnTo>
                  <a:lnTo>
                    <a:pt x="131" y="2249"/>
                  </a:lnTo>
                  <a:lnTo>
                    <a:pt x="121" y="2327"/>
                  </a:lnTo>
                  <a:lnTo>
                    <a:pt x="113" y="2408"/>
                  </a:lnTo>
                  <a:lnTo>
                    <a:pt x="104" y="2490"/>
                  </a:lnTo>
                  <a:lnTo>
                    <a:pt x="99" y="2572"/>
                  </a:lnTo>
                  <a:lnTo>
                    <a:pt x="96" y="2652"/>
                  </a:lnTo>
                  <a:lnTo>
                    <a:pt x="96" y="2728"/>
                  </a:lnTo>
                  <a:lnTo>
                    <a:pt x="99" y="2797"/>
                  </a:lnTo>
                  <a:lnTo>
                    <a:pt x="106" y="2863"/>
                  </a:lnTo>
                  <a:lnTo>
                    <a:pt x="116" y="2920"/>
                  </a:lnTo>
                  <a:lnTo>
                    <a:pt x="131" y="2967"/>
                  </a:lnTo>
                  <a:lnTo>
                    <a:pt x="151" y="3003"/>
                  </a:lnTo>
                  <a:lnTo>
                    <a:pt x="176" y="3026"/>
                  </a:lnTo>
                  <a:lnTo>
                    <a:pt x="207" y="3034"/>
                  </a:lnTo>
                  <a:lnTo>
                    <a:pt x="243" y="3027"/>
                  </a:lnTo>
                  <a:lnTo>
                    <a:pt x="237" y="3011"/>
                  </a:lnTo>
                  <a:lnTo>
                    <a:pt x="233" y="2996"/>
                  </a:lnTo>
                  <a:lnTo>
                    <a:pt x="227" y="2982"/>
                  </a:lnTo>
                  <a:lnTo>
                    <a:pt x="221" y="2970"/>
                  </a:lnTo>
                  <a:lnTo>
                    <a:pt x="216" y="2959"/>
                  </a:lnTo>
                  <a:lnTo>
                    <a:pt x="210" y="2947"/>
                  </a:lnTo>
                  <a:lnTo>
                    <a:pt x="206" y="2933"/>
                  </a:lnTo>
                  <a:lnTo>
                    <a:pt x="200" y="2917"/>
                  </a:lnTo>
                  <a:lnTo>
                    <a:pt x="166" y="2894"/>
                  </a:lnTo>
                  <a:lnTo>
                    <a:pt x="142" y="2833"/>
                  </a:lnTo>
                  <a:lnTo>
                    <a:pt x="128" y="2740"/>
                  </a:lnTo>
                  <a:lnTo>
                    <a:pt x="124" y="2627"/>
                  </a:lnTo>
                  <a:lnTo>
                    <a:pt x="126" y="2502"/>
                  </a:lnTo>
                  <a:lnTo>
                    <a:pt x="134" y="2377"/>
                  </a:lnTo>
                  <a:lnTo>
                    <a:pt x="149" y="2257"/>
                  </a:lnTo>
                  <a:lnTo>
                    <a:pt x="166" y="2155"/>
                  </a:lnTo>
                  <a:lnTo>
                    <a:pt x="187" y="2044"/>
                  </a:lnTo>
                  <a:lnTo>
                    <a:pt x="209" y="1938"/>
                  </a:lnTo>
                  <a:lnTo>
                    <a:pt x="230" y="1833"/>
                  </a:lnTo>
                  <a:lnTo>
                    <a:pt x="251" y="1734"/>
                  </a:lnTo>
                  <a:lnTo>
                    <a:pt x="272" y="1637"/>
                  </a:lnTo>
                  <a:lnTo>
                    <a:pt x="294" y="1542"/>
                  </a:lnTo>
                  <a:lnTo>
                    <a:pt x="317" y="1450"/>
                  </a:lnTo>
                  <a:lnTo>
                    <a:pt x="339" y="1359"/>
                  </a:lnTo>
                  <a:lnTo>
                    <a:pt x="363" y="1269"/>
                  </a:lnTo>
                  <a:lnTo>
                    <a:pt x="389" y="1180"/>
                  </a:lnTo>
                  <a:lnTo>
                    <a:pt x="417" y="1092"/>
                  </a:lnTo>
                  <a:lnTo>
                    <a:pt x="447" y="1004"/>
                  </a:lnTo>
                  <a:lnTo>
                    <a:pt x="479" y="917"/>
                  </a:lnTo>
                  <a:lnTo>
                    <a:pt x="513" y="828"/>
                  </a:lnTo>
                  <a:lnTo>
                    <a:pt x="549" y="738"/>
                  </a:lnTo>
                  <a:lnTo>
                    <a:pt x="590" y="646"/>
                  </a:lnTo>
                  <a:lnTo>
                    <a:pt x="627" y="559"/>
                  </a:lnTo>
                  <a:lnTo>
                    <a:pt x="660" y="480"/>
                  </a:lnTo>
                  <a:lnTo>
                    <a:pt x="687" y="407"/>
                  </a:lnTo>
                  <a:lnTo>
                    <a:pt x="710" y="340"/>
                  </a:lnTo>
                  <a:lnTo>
                    <a:pt x="726" y="282"/>
                  </a:lnTo>
                  <a:lnTo>
                    <a:pt x="739" y="227"/>
                  </a:lnTo>
                  <a:lnTo>
                    <a:pt x="747" y="181"/>
                  </a:lnTo>
                  <a:lnTo>
                    <a:pt x="752" y="139"/>
                  </a:lnTo>
                  <a:lnTo>
                    <a:pt x="752" y="103"/>
                  </a:lnTo>
                  <a:lnTo>
                    <a:pt x="748" y="73"/>
                  </a:lnTo>
                  <a:lnTo>
                    <a:pt x="741" y="49"/>
                  </a:lnTo>
                  <a:lnTo>
                    <a:pt x="729" y="29"/>
                  </a:lnTo>
                  <a:lnTo>
                    <a:pt x="716" y="14"/>
                  </a:lnTo>
                  <a:lnTo>
                    <a:pt x="697" y="5"/>
                  </a:lnTo>
                  <a:lnTo>
                    <a:pt x="678" y="0"/>
                  </a:lnTo>
                  <a:lnTo>
                    <a:pt x="656" y="0"/>
                  </a:lnTo>
                  <a:lnTo>
                    <a:pt x="631" y="3"/>
                  </a:lnTo>
                  <a:lnTo>
                    <a:pt x="603" y="11"/>
                  </a:lnTo>
                  <a:lnTo>
                    <a:pt x="574" y="23"/>
                  </a:lnTo>
                  <a:lnTo>
                    <a:pt x="542" y="39"/>
                  </a:lnTo>
                  <a:lnTo>
                    <a:pt x="509" y="60"/>
                  </a:lnTo>
                  <a:lnTo>
                    <a:pt x="475" y="82"/>
                  </a:lnTo>
                  <a:lnTo>
                    <a:pt x="439" y="107"/>
                  </a:lnTo>
                  <a:lnTo>
                    <a:pt x="402" y="136"/>
                  </a:lnTo>
                  <a:lnTo>
                    <a:pt x="364" y="169"/>
                  </a:lnTo>
                  <a:lnTo>
                    <a:pt x="327" y="203"/>
                  </a:lnTo>
                  <a:lnTo>
                    <a:pt x="288" y="239"/>
                  </a:lnTo>
                  <a:lnTo>
                    <a:pt x="249" y="279"/>
                  </a:lnTo>
                  <a:lnTo>
                    <a:pt x="209" y="318"/>
                  </a:lnTo>
                  <a:lnTo>
                    <a:pt x="170" y="362"/>
                  </a:lnTo>
                  <a:lnTo>
                    <a:pt x="131" y="407"/>
                  </a:lnTo>
                  <a:lnTo>
                    <a:pt x="93" y="454"/>
                  </a:lnTo>
                  <a:lnTo>
                    <a:pt x="66" y="490"/>
                  </a:lnTo>
                  <a:lnTo>
                    <a:pt x="43" y="529"/>
                  </a:lnTo>
                  <a:lnTo>
                    <a:pt x="26" y="566"/>
                  </a:lnTo>
                  <a:lnTo>
                    <a:pt x="13" y="605"/>
                  </a:lnTo>
                  <a:lnTo>
                    <a:pt x="5" y="641"/>
                  </a:lnTo>
                  <a:lnTo>
                    <a:pt x="0" y="676"/>
                  </a:lnTo>
                  <a:lnTo>
                    <a:pt x="1" y="709"/>
                  </a:lnTo>
                  <a:lnTo>
                    <a:pt x="8" y="738"/>
                  </a:lnTo>
                  <a:lnTo>
                    <a:pt x="20" y="764"/>
                  </a:lnTo>
                  <a:lnTo>
                    <a:pt x="35" y="786"/>
                  </a:lnTo>
                  <a:lnTo>
                    <a:pt x="58" y="802"/>
                  </a:lnTo>
                  <a:lnTo>
                    <a:pt x="86" y="811"/>
                  </a:lnTo>
                  <a:lnTo>
                    <a:pt x="119" y="815"/>
                  </a:lnTo>
                  <a:lnTo>
                    <a:pt x="158" y="809"/>
                  </a:lnTo>
                  <a:lnTo>
                    <a:pt x="203" y="797"/>
                  </a:lnTo>
                  <a:lnTo>
                    <a:pt x="254" y="775"/>
                  </a:lnTo>
                  <a:lnTo>
                    <a:pt x="295" y="755"/>
                  </a:lnTo>
                  <a:lnTo>
                    <a:pt x="334" y="733"/>
                  </a:lnTo>
                  <a:lnTo>
                    <a:pt x="371" y="711"/>
                  </a:lnTo>
                  <a:lnTo>
                    <a:pt x="407" y="689"/>
                  </a:lnTo>
                  <a:lnTo>
                    <a:pt x="442" y="668"/>
                  </a:lnTo>
                  <a:lnTo>
                    <a:pt x="475" y="646"/>
                  </a:lnTo>
                  <a:lnTo>
                    <a:pt x="507" y="624"/>
                  </a:lnTo>
                  <a:lnTo>
                    <a:pt x="538" y="602"/>
                  </a:lnTo>
                  <a:lnTo>
                    <a:pt x="568" y="579"/>
                  </a:lnTo>
                  <a:lnTo>
                    <a:pt x="597" y="558"/>
                  </a:lnTo>
                  <a:lnTo>
                    <a:pt x="626" y="536"/>
                  </a:lnTo>
                  <a:lnTo>
                    <a:pt x="654" y="515"/>
                  </a:lnTo>
                  <a:lnTo>
                    <a:pt x="682" y="494"/>
                  </a:lnTo>
                  <a:lnTo>
                    <a:pt x="710" y="475"/>
                  </a:lnTo>
                  <a:lnTo>
                    <a:pt x="736" y="454"/>
                  </a:lnTo>
                  <a:lnTo>
                    <a:pt x="763" y="435"/>
                  </a:lnTo>
                  <a:lnTo>
                    <a:pt x="820" y="398"/>
                  </a:lnTo>
                  <a:lnTo>
                    <a:pt x="874" y="363"/>
                  </a:lnTo>
                  <a:lnTo>
                    <a:pt x="926" y="335"/>
                  </a:lnTo>
                  <a:lnTo>
                    <a:pt x="975" y="309"/>
                  </a:lnTo>
                  <a:lnTo>
                    <a:pt x="1022" y="286"/>
                  </a:lnTo>
                  <a:lnTo>
                    <a:pt x="1066" y="268"/>
                  </a:lnTo>
                  <a:lnTo>
                    <a:pt x="1108" y="252"/>
                  </a:lnTo>
                  <a:lnTo>
                    <a:pt x="1145" y="241"/>
                  </a:lnTo>
                  <a:lnTo>
                    <a:pt x="1180" y="231"/>
                  </a:lnTo>
                  <a:lnTo>
                    <a:pt x="1213" y="227"/>
                  </a:lnTo>
                  <a:lnTo>
                    <a:pt x="1242" y="224"/>
                  </a:lnTo>
                  <a:lnTo>
                    <a:pt x="1269" y="226"/>
                  </a:lnTo>
                  <a:lnTo>
                    <a:pt x="1291" y="228"/>
                  </a:lnTo>
                  <a:lnTo>
                    <a:pt x="1311" y="235"/>
                  </a:lnTo>
                  <a:lnTo>
                    <a:pt x="1325" y="245"/>
                  </a:lnTo>
                  <a:lnTo>
                    <a:pt x="1337" y="256"/>
                  </a:lnTo>
                  <a:lnTo>
                    <a:pt x="1346" y="271"/>
                  </a:lnTo>
                  <a:lnTo>
                    <a:pt x="1350" y="286"/>
                  </a:lnTo>
                  <a:lnTo>
                    <a:pt x="1352" y="305"/>
                  </a:lnTo>
                  <a:lnTo>
                    <a:pt x="1348" y="326"/>
                  </a:lnTo>
                  <a:lnTo>
                    <a:pt x="1340" y="349"/>
                  </a:lnTo>
                  <a:lnTo>
                    <a:pt x="1328" y="374"/>
                  </a:lnTo>
                  <a:lnTo>
                    <a:pt x="1312" y="401"/>
                  </a:lnTo>
                  <a:lnTo>
                    <a:pt x="1291" y="431"/>
                  </a:lnTo>
                  <a:lnTo>
                    <a:pt x="1266" y="461"/>
                  </a:lnTo>
                  <a:lnTo>
                    <a:pt x="1236" y="492"/>
                  </a:lnTo>
                  <a:lnTo>
                    <a:pt x="1202" y="526"/>
                  </a:lnTo>
                  <a:lnTo>
                    <a:pt x="1163" y="563"/>
                  </a:lnTo>
                  <a:lnTo>
                    <a:pt x="1119" y="598"/>
                  </a:lnTo>
                  <a:lnTo>
                    <a:pt x="1070" y="635"/>
                  </a:lnTo>
                  <a:lnTo>
                    <a:pt x="1016" y="675"/>
                  </a:lnTo>
                  <a:lnTo>
                    <a:pt x="957" y="715"/>
                  </a:lnTo>
                  <a:lnTo>
                    <a:pt x="826" y="806"/>
                  </a:lnTo>
                  <a:lnTo>
                    <a:pt x="713" y="898"/>
                  </a:lnTo>
                  <a:lnTo>
                    <a:pt x="616" y="990"/>
                  </a:lnTo>
                  <a:lnTo>
                    <a:pt x="537" y="1080"/>
                  </a:lnTo>
                  <a:lnTo>
                    <a:pt x="471" y="1167"/>
                  </a:lnTo>
                  <a:lnTo>
                    <a:pt x="419" y="1251"/>
                  </a:lnTo>
                  <a:lnTo>
                    <a:pt x="381" y="1331"/>
                  </a:lnTo>
                  <a:lnTo>
                    <a:pt x="357" y="1406"/>
                  </a:lnTo>
                  <a:lnTo>
                    <a:pt x="344" y="1474"/>
                  </a:lnTo>
                  <a:lnTo>
                    <a:pt x="344" y="1535"/>
                  </a:lnTo>
                  <a:lnTo>
                    <a:pt x="356" y="1590"/>
                  </a:lnTo>
                  <a:lnTo>
                    <a:pt x="378" y="1633"/>
                  </a:lnTo>
                  <a:lnTo>
                    <a:pt x="408" y="1667"/>
                  </a:lnTo>
                  <a:lnTo>
                    <a:pt x="448" y="1690"/>
                  </a:lnTo>
                  <a:lnTo>
                    <a:pt x="497" y="1703"/>
                  </a:lnTo>
                  <a:lnTo>
                    <a:pt x="552" y="1701"/>
                  </a:lnTo>
                  <a:lnTo>
                    <a:pt x="575" y="1694"/>
                  </a:lnTo>
                  <a:lnTo>
                    <a:pt x="597" y="1681"/>
                  </a:lnTo>
                  <a:lnTo>
                    <a:pt x="618" y="1662"/>
                  </a:lnTo>
                  <a:lnTo>
                    <a:pt x="637" y="1639"/>
                  </a:lnTo>
                  <a:lnTo>
                    <a:pt x="659" y="1613"/>
                  </a:lnTo>
                  <a:lnTo>
                    <a:pt x="679" y="1583"/>
                  </a:lnTo>
                  <a:lnTo>
                    <a:pt x="699" y="1552"/>
                  </a:lnTo>
                  <a:lnTo>
                    <a:pt x="721" y="1520"/>
                  </a:lnTo>
                  <a:lnTo>
                    <a:pt x="744" y="1492"/>
                  </a:lnTo>
                  <a:lnTo>
                    <a:pt x="765" y="1465"/>
                  </a:lnTo>
                  <a:lnTo>
                    <a:pt x="792" y="1440"/>
                  </a:lnTo>
                  <a:lnTo>
                    <a:pt x="818" y="1420"/>
                  </a:lnTo>
                  <a:lnTo>
                    <a:pt x="846" y="1405"/>
                  </a:lnTo>
                  <a:lnTo>
                    <a:pt x="877" y="1397"/>
                  </a:lnTo>
                  <a:lnTo>
                    <a:pt x="911" y="1395"/>
                  </a:lnTo>
                  <a:lnTo>
                    <a:pt x="946" y="1403"/>
                  </a:lnTo>
                  <a:lnTo>
                    <a:pt x="957" y="1406"/>
                  </a:lnTo>
                  <a:lnTo>
                    <a:pt x="967" y="1408"/>
                  </a:lnTo>
                  <a:lnTo>
                    <a:pt x="980" y="1409"/>
                  </a:lnTo>
                  <a:lnTo>
                    <a:pt x="989" y="1409"/>
                  </a:lnTo>
                  <a:lnTo>
                    <a:pt x="996" y="1408"/>
                  </a:lnTo>
                  <a:lnTo>
                    <a:pt x="998" y="1405"/>
                  </a:lnTo>
                  <a:lnTo>
                    <a:pt x="994" y="1398"/>
                  </a:lnTo>
                  <a:lnTo>
                    <a:pt x="985" y="1391"/>
                  </a:lnTo>
                  <a:lnTo>
                    <a:pt x="970" y="1382"/>
                  </a:lnTo>
                  <a:lnTo>
                    <a:pt x="955" y="1374"/>
                  </a:lnTo>
                  <a:lnTo>
                    <a:pt x="938" y="1367"/>
                  </a:lnTo>
                  <a:lnTo>
                    <a:pt x="922" y="1364"/>
                  </a:lnTo>
                  <a:lnTo>
                    <a:pt x="904" y="1363"/>
                  </a:lnTo>
                  <a:lnTo>
                    <a:pt x="886" y="1363"/>
                  </a:lnTo>
                  <a:lnTo>
                    <a:pt x="869" y="1365"/>
                  </a:lnTo>
                  <a:lnTo>
                    <a:pt x="850" y="1371"/>
                  </a:lnTo>
                  <a:lnTo>
                    <a:pt x="833" y="1376"/>
                  </a:lnTo>
                  <a:lnTo>
                    <a:pt x="815" y="1386"/>
                  </a:lnTo>
                  <a:lnTo>
                    <a:pt x="798" y="1397"/>
                  </a:lnTo>
                  <a:lnTo>
                    <a:pt x="780" y="1409"/>
                  </a:lnTo>
                  <a:lnTo>
                    <a:pt x="762" y="1425"/>
                  </a:lnTo>
                  <a:lnTo>
                    <a:pt x="745" y="1442"/>
                  </a:lnTo>
                  <a:lnTo>
                    <a:pt x="728" y="1462"/>
                  </a:lnTo>
                  <a:lnTo>
                    <a:pt x="712" y="1484"/>
                  </a:lnTo>
                  <a:lnTo>
                    <a:pt x="688" y="1512"/>
                  </a:lnTo>
                  <a:lnTo>
                    <a:pt x="660" y="1535"/>
                  </a:lnTo>
                  <a:lnTo>
                    <a:pt x="629" y="1550"/>
                  </a:lnTo>
                  <a:lnTo>
                    <a:pt x="598" y="1561"/>
                  </a:lnTo>
                  <a:lnTo>
                    <a:pt x="566" y="1567"/>
                  </a:lnTo>
                  <a:lnTo>
                    <a:pt x="534" y="1564"/>
                  </a:lnTo>
                  <a:lnTo>
                    <a:pt x="504" y="1558"/>
                  </a:lnTo>
                  <a:lnTo>
                    <a:pt x="475" y="1545"/>
                  </a:lnTo>
                  <a:lnTo>
                    <a:pt x="451" y="1526"/>
                  </a:lnTo>
                  <a:lnTo>
                    <a:pt x="431" y="1501"/>
                  </a:lnTo>
                  <a:lnTo>
                    <a:pt x="417" y="1470"/>
                  </a:lnTo>
                  <a:lnTo>
                    <a:pt x="411" y="1432"/>
                  </a:lnTo>
                  <a:lnTo>
                    <a:pt x="412" y="1388"/>
                  </a:lnTo>
                  <a:lnTo>
                    <a:pt x="421" y="1340"/>
                  </a:lnTo>
                  <a:lnTo>
                    <a:pt x="440" y="1284"/>
                  </a:lnTo>
                  <a:lnTo>
                    <a:pt x="471" y="1221"/>
                  </a:lnTo>
                  <a:lnTo>
                    <a:pt x="500" y="1171"/>
                  </a:lnTo>
                  <a:lnTo>
                    <a:pt x="533" y="1125"/>
                  </a:lnTo>
                  <a:lnTo>
                    <a:pt x="568" y="1080"/>
                  </a:lnTo>
                  <a:lnTo>
                    <a:pt x="606" y="1036"/>
                  </a:lnTo>
                  <a:lnTo>
                    <a:pt x="644" y="995"/>
                  </a:lnTo>
                  <a:lnTo>
                    <a:pt x="686" y="957"/>
                  </a:lnTo>
                  <a:lnTo>
                    <a:pt x="727" y="919"/>
                  </a:lnTo>
                  <a:lnTo>
                    <a:pt x="770" y="885"/>
                  </a:lnTo>
                  <a:lnTo>
                    <a:pt x="812" y="853"/>
                  </a:lnTo>
                  <a:lnTo>
                    <a:pt x="853" y="821"/>
                  </a:lnTo>
                  <a:lnTo>
                    <a:pt x="895" y="793"/>
                  </a:lnTo>
                  <a:lnTo>
                    <a:pt x="936" y="766"/>
                  </a:lnTo>
                  <a:lnTo>
                    <a:pt x="974" y="740"/>
                  </a:lnTo>
                  <a:lnTo>
                    <a:pt x="1013" y="717"/>
                  </a:lnTo>
                  <a:lnTo>
                    <a:pt x="1047" y="695"/>
                  </a:lnTo>
                  <a:lnTo>
                    <a:pt x="1079" y="675"/>
                  </a:lnTo>
                  <a:lnTo>
                    <a:pt x="1142" y="634"/>
                  </a:lnTo>
                  <a:lnTo>
                    <a:pt x="1198" y="592"/>
                  </a:lnTo>
                  <a:lnTo>
                    <a:pt x="1251" y="553"/>
                  </a:lnTo>
                  <a:lnTo>
                    <a:pt x="1295" y="514"/>
                  </a:lnTo>
                  <a:lnTo>
                    <a:pt x="1335" y="476"/>
                  </a:lnTo>
                  <a:lnTo>
                    <a:pt x="1367" y="439"/>
                  </a:lnTo>
                  <a:lnTo>
                    <a:pt x="1397" y="404"/>
                  </a:lnTo>
                  <a:lnTo>
                    <a:pt x="1421" y="370"/>
                  </a:lnTo>
                  <a:lnTo>
                    <a:pt x="1439" y="339"/>
                  </a:lnTo>
                  <a:lnTo>
                    <a:pt x="1451" y="307"/>
                  </a:lnTo>
                  <a:lnTo>
                    <a:pt x="1461" y="280"/>
                  </a:lnTo>
                  <a:lnTo>
                    <a:pt x="1465" y="253"/>
                  </a:lnTo>
                  <a:lnTo>
                    <a:pt x="1464" y="228"/>
                  </a:lnTo>
                  <a:lnTo>
                    <a:pt x="1457" y="208"/>
                  </a:lnTo>
                  <a:lnTo>
                    <a:pt x="1448" y="188"/>
                  </a:lnTo>
                  <a:lnTo>
                    <a:pt x="1434" y="173"/>
                  </a:lnTo>
                  <a:lnTo>
                    <a:pt x="1415" y="159"/>
                  </a:lnTo>
                  <a:lnTo>
                    <a:pt x="1392" y="150"/>
                  </a:lnTo>
                  <a:lnTo>
                    <a:pt x="1366" y="141"/>
                  </a:lnTo>
                  <a:lnTo>
                    <a:pt x="1336" y="139"/>
                  </a:lnTo>
                  <a:lnTo>
                    <a:pt x="1303" y="139"/>
                  </a:lnTo>
                  <a:lnTo>
                    <a:pt x="1265" y="141"/>
                  </a:lnTo>
                  <a:lnTo>
                    <a:pt x="1226" y="150"/>
                  </a:lnTo>
                  <a:lnTo>
                    <a:pt x="1180" y="160"/>
                  </a:lnTo>
                  <a:lnTo>
                    <a:pt x="1134" y="175"/>
                  </a:lnTo>
                  <a:lnTo>
                    <a:pt x="1084" y="196"/>
                  </a:lnTo>
                  <a:lnTo>
                    <a:pt x="1031" y="219"/>
                  </a:lnTo>
                  <a:lnTo>
                    <a:pt x="975" y="249"/>
                  </a:lnTo>
                  <a:lnTo>
                    <a:pt x="916" y="282"/>
                  </a:lnTo>
                  <a:lnTo>
                    <a:pt x="855" y="320"/>
                  </a:lnTo>
                  <a:lnTo>
                    <a:pt x="793" y="363"/>
                  </a:lnTo>
                  <a:lnTo>
                    <a:pt x="727" y="412"/>
                  </a:lnTo>
                  <a:lnTo>
                    <a:pt x="688" y="439"/>
                  </a:lnTo>
                  <a:lnTo>
                    <a:pt x="651" y="466"/>
                  </a:lnTo>
                  <a:lnTo>
                    <a:pt x="612" y="491"/>
                  </a:lnTo>
                  <a:lnTo>
                    <a:pt x="575" y="514"/>
                  </a:lnTo>
                  <a:lnTo>
                    <a:pt x="538" y="536"/>
                  </a:lnTo>
                  <a:lnTo>
                    <a:pt x="501" y="555"/>
                  </a:lnTo>
                  <a:lnTo>
                    <a:pt x="465" y="573"/>
                  </a:lnTo>
                  <a:lnTo>
                    <a:pt x="430" y="587"/>
                  </a:lnTo>
                  <a:lnTo>
                    <a:pt x="396" y="601"/>
                  </a:lnTo>
                  <a:lnTo>
                    <a:pt x="364" y="613"/>
                  </a:lnTo>
                  <a:lnTo>
                    <a:pt x="332" y="623"/>
                  </a:lnTo>
                  <a:lnTo>
                    <a:pt x="302" y="632"/>
                  </a:lnTo>
                  <a:lnTo>
                    <a:pt x="274" y="639"/>
                  </a:lnTo>
                  <a:lnTo>
                    <a:pt x="246" y="643"/>
                  </a:lnTo>
                  <a:lnTo>
                    <a:pt x="221" y="645"/>
                  </a:lnTo>
                  <a:lnTo>
                    <a:pt x="199" y="646"/>
                  </a:lnTo>
                  <a:lnTo>
                    <a:pt x="177" y="645"/>
                  </a:lnTo>
                  <a:lnTo>
                    <a:pt x="157" y="642"/>
                  </a:lnTo>
                  <a:lnTo>
                    <a:pt x="141" y="638"/>
                  </a:lnTo>
                  <a:lnTo>
                    <a:pt x="126" y="630"/>
                  </a:lnTo>
                  <a:lnTo>
                    <a:pt x="115" y="620"/>
                  </a:lnTo>
                  <a:lnTo>
                    <a:pt x="106" y="609"/>
                  </a:lnTo>
                  <a:lnTo>
                    <a:pt x="98" y="597"/>
                  </a:lnTo>
                  <a:lnTo>
                    <a:pt x="94" y="583"/>
                  </a:lnTo>
                  <a:lnTo>
                    <a:pt x="94" y="566"/>
                  </a:lnTo>
                  <a:lnTo>
                    <a:pt x="97" y="547"/>
                  </a:lnTo>
                  <a:lnTo>
                    <a:pt x="102" y="526"/>
                  </a:lnTo>
                  <a:lnTo>
                    <a:pt x="113" y="503"/>
                  </a:lnTo>
                  <a:lnTo>
                    <a:pt x="125" y="479"/>
                  </a:lnTo>
                  <a:lnTo>
                    <a:pt x="142" y="453"/>
                  </a:lnTo>
                  <a:lnTo>
                    <a:pt x="161" y="424"/>
                  </a:lnTo>
                  <a:lnTo>
                    <a:pt x="186" y="393"/>
                  </a:lnTo>
                  <a:lnTo>
                    <a:pt x="237" y="335"/>
                  </a:lnTo>
                  <a:lnTo>
                    <a:pt x="287" y="283"/>
                  </a:lnTo>
                  <a:lnTo>
                    <a:pt x="335" y="239"/>
                  </a:lnTo>
                  <a:lnTo>
                    <a:pt x="381" y="203"/>
                  </a:lnTo>
                  <a:lnTo>
                    <a:pt x="423" y="173"/>
                  </a:lnTo>
                  <a:lnTo>
                    <a:pt x="463" y="150"/>
                  </a:lnTo>
                  <a:lnTo>
                    <a:pt x="500" y="136"/>
                  </a:lnTo>
                  <a:lnTo>
                    <a:pt x="533" y="128"/>
                  </a:lnTo>
                  <a:lnTo>
                    <a:pt x="561" y="128"/>
                  </a:lnTo>
                  <a:lnTo>
                    <a:pt x="583" y="137"/>
                  </a:lnTo>
                  <a:lnTo>
                    <a:pt x="601" y="152"/>
                  </a:lnTo>
                  <a:lnTo>
                    <a:pt x="614" y="177"/>
                  </a:lnTo>
                  <a:lnTo>
                    <a:pt x="620" y="209"/>
                  </a:lnTo>
                  <a:lnTo>
                    <a:pt x="619" y="252"/>
                  </a:lnTo>
                  <a:lnTo>
                    <a:pt x="610" y="301"/>
                  </a:lnTo>
                  <a:lnTo>
                    <a:pt x="595" y="3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7" name="Freeform 140"/>
            <p:cNvSpPr>
              <a:spLocks/>
            </p:cNvSpPr>
            <p:nvPr/>
          </p:nvSpPr>
          <p:spPr bwMode="auto">
            <a:xfrm>
              <a:off x="8345" y="8930"/>
              <a:ext cx="1648" cy="1547"/>
            </a:xfrm>
            <a:custGeom>
              <a:avLst/>
              <a:gdLst/>
              <a:ahLst/>
              <a:cxnLst>
                <a:cxn ang="0">
                  <a:pos x="423" y="195"/>
                </a:cxn>
                <a:cxn ang="0">
                  <a:pos x="547" y="113"/>
                </a:cxn>
                <a:cxn ang="0">
                  <a:pos x="677" y="79"/>
                </a:cxn>
                <a:cxn ang="0">
                  <a:pos x="808" y="109"/>
                </a:cxn>
                <a:cxn ang="0">
                  <a:pos x="931" y="218"/>
                </a:cxn>
                <a:cxn ang="0">
                  <a:pos x="1039" y="408"/>
                </a:cxn>
                <a:cxn ang="0">
                  <a:pos x="1148" y="560"/>
                </a:cxn>
                <a:cxn ang="0">
                  <a:pos x="1259" y="634"/>
                </a:cxn>
                <a:cxn ang="0">
                  <a:pos x="1373" y="641"/>
                </a:cxn>
                <a:cxn ang="0">
                  <a:pos x="1491" y="589"/>
                </a:cxn>
                <a:cxn ang="0">
                  <a:pos x="1610" y="490"/>
                </a:cxn>
                <a:cxn ang="0">
                  <a:pos x="1648" y="430"/>
                </a:cxn>
                <a:cxn ang="0">
                  <a:pos x="1630" y="415"/>
                </a:cxn>
                <a:cxn ang="0">
                  <a:pos x="1564" y="463"/>
                </a:cxn>
                <a:cxn ang="0">
                  <a:pos x="1469" y="524"/>
                </a:cxn>
                <a:cxn ang="0">
                  <a:pos x="1364" y="552"/>
                </a:cxn>
                <a:cxn ang="0">
                  <a:pos x="1251" y="531"/>
                </a:cxn>
                <a:cxn ang="0">
                  <a:pos x="1130" y="441"/>
                </a:cxn>
                <a:cxn ang="0">
                  <a:pos x="1004" y="269"/>
                </a:cxn>
                <a:cxn ang="0">
                  <a:pos x="868" y="86"/>
                </a:cxn>
                <a:cxn ang="0">
                  <a:pos x="742" y="7"/>
                </a:cxn>
                <a:cxn ang="0">
                  <a:pos x="620" y="14"/>
                </a:cxn>
                <a:cxn ang="0">
                  <a:pos x="494" y="91"/>
                </a:cxn>
                <a:cxn ang="0">
                  <a:pos x="359" y="225"/>
                </a:cxn>
                <a:cxn ang="0">
                  <a:pos x="137" y="525"/>
                </a:cxn>
                <a:cxn ang="0">
                  <a:pos x="11" y="936"/>
                </a:cxn>
                <a:cxn ang="0">
                  <a:pos x="14" y="1368"/>
                </a:cxn>
                <a:cxn ang="0">
                  <a:pos x="112" y="1805"/>
                </a:cxn>
                <a:cxn ang="0">
                  <a:pos x="270" y="2225"/>
                </a:cxn>
                <a:cxn ang="0">
                  <a:pos x="414" y="2534"/>
                </a:cxn>
                <a:cxn ang="0">
                  <a:pos x="457" y="2701"/>
                </a:cxn>
                <a:cxn ang="0">
                  <a:pos x="461" y="2861"/>
                </a:cxn>
                <a:cxn ang="0">
                  <a:pos x="422" y="2984"/>
                </a:cxn>
                <a:cxn ang="0">
                  <a:pos x="341" y="3044"/>
                </a:cxn>
                <a:cxn ang="0">
                  <a:pos x="215" y="3006"/>
                </a:cxn>
                <a:cxn ang="0">
                  <a:pos x="111" y="2838"/>
                </a:cxn>
                <a:cxn ang="0">
                  <a:pos x="72" y="2545"/>
                </a:cxn>
                <a:cxn ang="0">
                  <a:pos x="102" y="2176"/>
                </a:cxn>
                <a:cxn ang="0">
                  <a:pos x="202" y="1787"/>
                </a:cxn>
                <a:cxn ang="0">
                  <a:pos x="378" y="1428"/>
                </a:cxn>
                <a:cxn ang="0">
                  <a:pos x="366" y="1387"/>
                </a:cxn>
                <a:cxn ang="0">
                  <a:pos x="187" y="1761"/>
                </a:cxn>
                <a:cxn ang="0">
                  <a:pos x="70" y="2196"/>
                </a:cxn>
                <a:cxn ang="0">
                  <a:pos x="30" y="2614"/>
                </a:cxn>
                <a:cxn ang="0">
                  <a:pos x="81" y="2938"/>
                </a:cxn>
                <a:cxn ang="0">
                  <a:pos x="236" y="3090"/>
                </a:cxn>
                <a:cxn ang="0">
                  <a:pos x="365" y="3075"/>
                </a:cxn>
                <a:cxn ang="0">
                  <a:pos x="453" y="2981"/>
                </a:cxn>
                <a:cxn ang="0">
                  <a:pos x="497" y="2829"/>
                </a:cxn>
                <a:cxn ang="0">
                  <a:pos x="494" y="2634"/>
                </a:cxn>
                <a:cxn ang="0">
                  <a:pos x="437" y="2417"/>
                </a:cxn>
                <a:cxn ang="0">
                  <a:pos x="275" y="2035"/>
                </a:cxn>
                <a:cxn ang="0">
                  <a:pos x="130" y="1594"/>
                </a:cxn>
                <a:cxn ang="0">
                  <a:pos x="61" y="1183"/>
                </a:cxn>
                <a:cxn ang="0">
                  <a:pos x="80" y="807"/>
                </a:cxn>
                <a:cxn ang="0">
                  <a:pos x="202" y="468"/>
                </a:cxn>
              </a:cxnLst>
              <a:rect l="0" t="0" r="r" b="b"/>
              <a:pathLst>
                <a:path w="1648" h="3094">
                  <a:moveTo>
                    <a:pt x="349" y="265"/>
                  </a:moveTo>
                  <a:lnTo>
                    <a:pt x="385" y="229"/>
                  </a:lnTo>
                  <a:lnTo>
                    <a:pt x="423" y="195"/>
                  </a:lnTo>
                  <a:lnTo>
                    <a:pt x="463" y="163"/>
                  </a:lnTo>
                  <a:lnTo>
                    <a:pt x="504" y="135"/>
                  </a:lnTo>
                  <a:lnTo>
                    <a:pt x="547" y="113"/>
                  </a:lnTo>
                  <a:lnTo>
                    <a:pt x="589" y="97"/>
                  </a:lnTo>
                  <a:lnTo>
                    <a:pt x="633" y="86"/>
                  </a:lnTo>
                  <a:lnTo>
                    <a:pt x="677" y="79"/>
                  </a:lnTo>
                  <a:lnTo>
                    <a:pt x="722" y="83"/>
                  </a:lnTo>
                  <a:lnTo>
                    <a:pt x="765" y="91"/>
                  </a:lnTo>
                  <a:lnTo>
                    <a:pt x="808" y="109"/>
                  </a:lnTo>
                  <a:lnTo>
                    <a:pt x="851" y="135"/>
                  </a:lnTo>
                  <a:lnTo>
                    <a:pt x="890" y="172"/>
                  </a:lnTo>
                  <a:lnTo>
                    <a:pt x="931" y="218"/>
                  </a:lnTo>
                  <a:lnTo>
                    <a:pt x="969" y="273"/>
                  </a:lnTo>
                  <a:lnTo>
                    <a:pt x="1004" y="340"/>
                  </a:lnTo>
                  <a:lnTo>
                    <a:pt x="1039" y="408"/>
                  </a:lnTo>
                  <a:lnTo>
                    <a:pt x="1074" y="469"/>
                  </a:lnTo>
                  <a:lnTo>
                    <a:pt x="1111" y="520"/>
                  </a:lnTo>
                  <a:lnTo>
                    <a:pt x="1148" y="560"/>
                  </a:lnTo>
                  <a:lnTo>
                    <a:pt x="1184" y="593"/>
                  </a:lnTo>
                  <a:lnTo>
                    <a:pt x="1221" y="616"/>
                  </a:lnTo>
                  <a:lnTo>
                    <a:pt x="1259" y="634"/>
                  </a:lnTo>
                  <a:lnTo>
                    <a:pt x="1297" y="643"/>
                  </a:lnTo>
                  <a:lnTo>
                    <a:pt x="1335" y="645"/>
                  </a:lnTo>
                  <a:lnTo>
                    <a:pt x="1373" y="641"/>
                  </a:lnTo>
                  <a:lnTo>
                    <a:pt x="1413" y="630"/>
                  </a:lnTo>
                  <a:lnTo>
                    <a:pt x="1452" y="612"/>
                  </a:lnTo>
                  <a:lnTo>
                    <a:pt x="1491" y="589"/>
                  </a:lnTo>
                  <a:lnTo>
                    <a:pt x="1530" y="560"/>
                  </a:lnTo>
                  <a:lnTo>
                    <a:pt x="1571" y="526"/>
                  </a:lnTo>
                  <a:lnTo>
                    <a:pt x="1610" y="490"/>
                  </a:lnTo>
                  <a:lnTo>
                    <a:pt x="1631" y="467"/>
                  </a:lnTo>
                  <a:lnTo>
                    <a:pt x="1643" y="446"/>
                  </a:lnTo>
                  <a:lnTo>
                    <a:pt x="1648" y="430"/>
                  </a:lnTo>
                  <a:lnTo>
                    <a:pt x="1648" y="419"/>
                  </a:lnTo>
                  <a:lnTo>
                    <a:pt x="1641" y="415"/>
                  </a:lnTo>
                  <a:lnTo>
                    <a:pt x="1630" y="415"/>
                  </a:lnTo>
                  <a:lnTo>
                    <a:pt x="1613" y="423"/>
                  </a:lnTo>
                  <a:lnTo>
                    <a:pt x="1593" y="438"/>
                  </a:lnTo>
                  <a:lnTo>
                    <a:pt x="1564" y="463"/>
                  </a:lnTo>
                  <a:lnTo>
                    <a:pt x="1533" y="487"/>
                  </a:lnTo>
                  <a:lnTo>
                    <a:pt x="1501" y="506"/>
                  </a:lnTo>
                  <a:lnTo>
                    <a:pt x="1469" y="524"/>
                  </a:lnTo>
                  <a:lnTo>
                    <a:pt x="1435" y="537"/>
                  </a:lnTo>
                  <a:lnTo>
                    <a:pt x="1401" y="547"/>
                  </a:lnTo>
                  <a:lnTo>
                    <a:pt x="1364" y="552"/>
                  </a:lnTo>
                  <a:lnTo>
                    <a:pt x="1328" y="552"/>
                  </a:lnTo>
                  <a:lnTo>
                    <a:pt x="1289" y="544"/>
                  </a:lnTo>
                  <a:lnTo>
                    <a:pt x="1251" y="531"/>
                  </a:lnTo>
                  <a:lnTo>
                    <a:pt x="1211" y="509"/>
                  </a:lnTo>
                  <a:lnTo>
                    <a:pt x="1170" y="480"/>
                  </a:lnTo>
                  <a:lnTo>
                    <a:pt x="1130" y="441"/>
                  </a:lnTo>
                  <a:lnTo>
                    <a:pt x="1089" y="395"/>
                  </a:lnTo>
                  <a:lnTo>
                    <a:pt x="1046" y="337"/>
                  </a:lnTo>
                  <a:lnTo>
                    <a:pt x="1004" y="269"/>
                  </a:lnTo>
                  <a:lnTo>
                    <a:pt x="957" y="196"/>
                  </a:lnTo>
                  <a:lnTo>
                    <a:pt x="912" y="133"/>
                  </a:lnTo>
                  <a:lnTo>
                    <a:pt x="868" y="86"/>
                  </a:lnTo>
                  <a:lnTo>
                    <a:pt x="826" y="48"/>
                  </a:lnTo>
                  <a:lnTo>
                    <a:pt x="784" y="22"/>
                  </a:lnTo>
                  <a:lnTo>
                    <a:pt x="742" y="7"/>
                  </a:lnTo>
                  <a:lnTo>
                    <a:pt x="702" y="0"/>
                  </a:lnTo>
                  <a:lnTo>
                    <a:pt x="661" y="2"/>
                  </a:lnTo>
                  <a:lnTo>
                    <a:pt x="620" y="14"/>
                  </a:lnTo>
                  <a:lnTo>
                    <a:pt x="579" y="33"/>
                  </a:lnTo>
                  <a:lnTo>
                    <a:pt x="536" y="59"/>
                  </a:lnTo>
                  <a:lnTo>
                    <a:pt x="494" y="91"/>
                  </a:lnTo>
                  <a:lnTo>
                    <a:pt x="451" y="131"/>
                  </a:lnTo>
                  <a:lnTo>
                    <a:pt x="405" y="174"/>
                  </a:lnTo>
                  <a:lnTo>
                    <a:pt x="359" y="225"/>
                  </a:lnTo>
                  <a:lnTo>
                    <a:pt x="310" y="276"/>
                  </a:lnTo>
                  <a:lnTo>
                    <a:pt x="214" y="397"/>
                  </a:lnTo>
                  <a:lnTo>
                    <a:pt x="137" y="525"/>
                  </a:lnTo>
                  <a:lnTo>
                    <a:pt x="78" y="657"/>
                  </a:lnTo>
                  <a:lnTo>
                    <a:pt x="37" y="794"/>
                  </a:lnTo>
                  <a:lnTo>
                    <a:pt x="11" y="936"/>
                  </a:lnTo>
                  <a:lnTo>
                    <a:pt x="0" y="1079"/>
                  </a:lnTo>
                  <a:lnTo>
                    <a:pt x="1" y="1223"/>
                  </a:lnTo>
                  <a:lnTo>
                    <a:pt x="14" y="1368"/>
                  </a:lnTo>
                  <a:lnTo>
                    <a:pt x="38" y="1515"/>
                  </a:lnTo>
                  <a:lnTo>
                    <a:pt x="71" y="1661"/>
                  </a:lnTo>
                  <a:lnTo>
                    <a:pt x="112" y="1805"/>
                  </a:lnTo>
                  <a:lnTo>
                    <a:pt x="160" y="1948"/>
                  </a:lnTo>
                  <a:lnTo>
                    <a:pt x="214" y="2088"/>
                  </a:lnTo>
                  <a:lnTo>
                    <a:pt x="270" y="2225"/>
                  </a:lnTo>
                  <a:lnTo>
                    <a:pt x="330" y="2356"/>
                  </a:lnTo>
                  <a:lnTo>
                    <a:pt x="392" y="2482"/>
                  </a:lnTo>
                  <a:lnTo>
                    <a:pt x="414" y="2534"/>
                  </a:lnTo>
                  <a:lnTo>
                    <a:pt x="433" y="2589"/>
                  </a:lnTo>
                  <a:lnTo>
                    <a:pt x="447" y="2645"/>
                  </a:lnTo>
                  <a:lnTo>
                    <a:pt x="457" y="2701"/>
                  </a:lnTo>
                  <a:lnTo>
                    <a:pt x="463" y="2758"/>
                  </a:lnTo>
                  <a:lnTo>
                    <a:pt x="464" y="2810"/>
                  </a:lnTo>
                  <a:lnTo>
                    <a:pt x="461" y="2861"/>
                  </a:lnTo>
                  <a:lnTo>
                    <a:pt x="453" y="2908"/>
                  </a:lnTo>
                  <a:lnTo>
                    <a:pt x="439" y="2950"/>
                  </a:lnTo>
                  <a:lnTo>
                    <a:pt x="422" y="2984"/>
                  </a:lnTo>
                  <a:lnTo>
                    <a:pt x="400" y="3014"/>
                  </a:lnTo>
                  <a:lnTo>
                    <a:pt x="372" y="3033"/>
                  </a:lnTo>
                  <a:lnTo>
                    <a:pt x="341" y="3044"/>
                  </a:lnTo>
                  <a:lnTo>
                    <a:pt x="303" y="3044"/>
                  </a:lnTo>
                  <a:lnTo>
                    <a:pt x="261" y="3031"/>
                  </a:lnTo>
                  <a:lnTo>
                    <a:pt x="215" y="3006"/>
                  </a:lnTo>
                  <a:lnTo>
                    <a:pt x="173" y="2968"/>
                  </a:lnTo>
                  <a:lnTo>
                    <a:pt x="138" y="2912"/>
                  </a:lnTo>
                  <a:lnTo>
                    <a:pt x="111" y="2838"/>
                  </a:lnTo>
                  <a:lnTo>
                    <a:pt x="91" y="2753"/>
                  </a:lnTo>
                  <a:lnTo>
                    <a:pt x="78" y="2653"/>
                  </a:lnTo>
                  <a:lnTo>
                    <a:pt x="72" y="2545"/>
                  </a:lnTo>
                  <a:lnTo>
                    <a:pt x="74" y="2428"/>
                  </a:lnTo>
                  <a:lnTo>
                    <a:pt x="83" y="2304"/>
                  </a:lnTo>
                  <a:lnTo>
                    <a:pt x="102" y="2176"/>
                  </a:lnTo>
                  <a:lnTo>
                    <a:pt x="128" y="2048"/>
                  </a:lnTo>
                  <a:lnTo>
                    <a:pt x="160" y="1915"/>
                  </a:lnTo>
                  <a:lnTo>
                    <a:pt x="202" y="1787"/>
                  </a:lnTo>
                  <a:lnTo>
                    <a:pt x="252" y="1661"/>
                  </a:lnTo>
                  <a:lnTo>
                    <a:pt x="311" y="1541"/>
                  </a:lnTo>
                  <a:lnTo>
                    <a:pt x="378" y="1428"/>
                  </a:lnTo>
                  <a:lnTo>
                    <a:pt x="454" y="1323"/>
                  </a:lnTo>
                  <a:lnTo>
                    <a:pt x="436" y="1288"/>
                  </a:lnTo>
                  <a:lnTo>
                    <a:pt x="366" y="1387"/>
                  </a:lnTo>
                  <a:lnTo>
                    <a:pt x="300" y="1500"/>
                  </a:lnTo>
                  <a:lnTo>
                    <a:pt x="240" y="1627"/>
                  </a:lnTo>
                  <a:lnTo>
                    <a:pt x="187" y="1761"/>
                  </a:lnTo>
                  <a:lnTo>
                    <a:pt x="139" y="1904"/>
                  </a:lnTo>
                  <a:lnTo>
                    <a:pt x="100" y="2051"/>
                  </a:lnTo>
                  <a:lnTo>
                    <a:pt x="70" y="2196"/>
                  </a:lnTo>
                  <a:lnTo>
                    <a:pt x="47" y="2343"/>
                  </a:lnTo>
                  <a:lnTo>
                    <a:pt x="35" y="2482"/>
                  </a:lnTo>
                  <a:lnTo>
                    <a:pt x="30" y="2614"/>
                  </a:lnTo>
                  <a:lnTo>
                    <a:pt x="37" y="2738"/>
                  </a:lnTo>
                  <a:lnTo>
                    <a:pt x="53" y="2846"/>
                  </a:lnTo>
                  <a:lnTo>
                    <a:pt x="81" y="2938"/>
                  </a:lnTo>
                  <a:lnTo>
                    <a:pt x="121" y="3011"/>
                  </a:lnTo>
                  <a:lnTo>
                    <a:pt x="172" y="3064"/>
                  </a:lnTo>
                  <a:lnTo>
                    <a:pt x="236" y="3090"/>
                  </a:lnTo>
                  <a:lnTo>
                    <a:pt x="283" y="3094"/>
                  </a:lnTo>
                  <a:lnTo>
                    <a:pt x="325" y="3089"/>
                  </a:lnTo>
                  <a:lnTo>
                    <a:pt x="365" y="3075"/>
                  </a:lnTo>
                  <a:lnTo>
                    <a:pt x="399" y="3050"/>
                  </a:lnTo>
                  <a:lnTo>
                    <a:pt x="428" y="3021"/>
                  </a:lnTo>
                  <a:lnTo>
                    <a:pt x="453" y="2981"/>
                  </a:lnTo>
                  <a:lnTo>
                    <a:pt x="472" y="2936"/>
                  </a:lnTo>
                  <a:lnTo>
                    <a:pt x="488" y="2885"/>
                  </a:lnTo>
                  <a:lnTo>
                    <a:pt x="497" y="2829"/>
                  </a:lnTo>
                  <a:lnTo>
                    <a:pt x="502" y="2769"/>
                  </a:lnTo>
                  <a:lnTo>
                    <a:pt x="501" y="2704"/>
                  </a:lnTo>
                  <a:lnTo>
                    <a:pt x="494" y="2634"/>
                  </a:lnTo>
                  <a:lnTo>
                    <a:pt x="481" y="2565"/>
                  </a:lnTo>
                  <a:lnTo>
                    <a:pt x="463" y="2492"/>
                  </a:lnTo>
                  <a:lnTo>
                    <a:pt x="437" y="2417"/>
                  </a:lnTo>
                  <a:lnTo>
                    <a:pt x="406" y="2343"/>
                  </a:lnTo>
                  <a:lnTo>
                    <a:pt x="337" y="2187"/>
                  </a:lnTo>
                  <a:lnTo>
                    <a:pt x="275" y="2035"/>
                  </a:lnTo>
                  <a:lnTo>
                    <a:pt x="218" y="1885"/>
                  </a:lnTo>
                  <a:lnTo>
                    <a:pt x="170" y="1738"/>
                  </a:lnTo>
                  <a:lnTo>
                    <a:pt x="130" y="1594"/>
                  </a:lnTo>
                  <a:lnTo>
                    <a:pt x="97" y="1454"/>
                  </a:lnTo>
                  <a:lnTo>
                    <a:pt x="74" y="1318"/>
                  </a:lnTo>
                  <a:lnTo>
                    <a:pt x="61" y="1183"/>
                  </a:lnTo>
                  <a:lnTo>
                    <a:pt x="56" y="1053"/>
                  </a:lnTo>
                  <a:lnTo>
                    <a:pt x="63" y="928"/>
                  </a:lnTo>
                  <a:lnTo>
                    <a:pt x="80" y="807"/>
                  </a:lnTo>
                  <a:lnTo>
                    <a:pt x="108" y="690"/>
                  </a:lnTo>
                  <a:lnTo>
                    <a:pt x="150" y="577"/>
                  </a:lnTo>
                  <a:lnTo>
                    <a:pt x="202" y="468"/>
                  </a:lnTo>
                  <a:lnTo>
                    <a:pt x="269" y="363"/>
                  </a:lnTo>
                  <a:lnTo>
                    <a:pt x="349" y="26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8" name="Freeform 141"/>
            <p:cNvSpPr>
              <a:spLocks/>
            </p:cNvSpPr>
            <p:nvPr/>
          </p:nvSpPr>
          <p:spPr bwMode="auto">
            <a:xfrm>
              <a:off x="8770" y="9348"/>
              <a:ext cx="787" cy="246"/>
            </a:xfrm>
            <a:custGeom>
              <a:avLst/>
              <a:gdLst/>
              <a:ahLst/>
              <a:cxnLst>
                <a:cxn ang="0">
                  <a:pos x="149" y="167"/>
                </a:cxn>
                <a:cxn ang="0">
                  <a:pos x="216" y="81"/>
                </a:cxn>
                <a:cxn ang="0">
                  <a:pos x="300" y="27"/>
                </a:cxn>
                <a:cxn ang="0">
                  <a:pos x="395" y="1"/>
                </a:cxn>
                <a:cxn ang="0">
                  <a:pos x="494" y="5"/>
                </a:cxn>
                <a:cxn ang="0">
                  <a:pos x="589" y="38"/>
                </a:cxn>
                <a:cxn ang="0">
                  <a:pos x="676" y="102"/>
                </a:cxn>
                <a:cxn ang="0">
                  <a:pos x="748" y="193"/>
                </a:cxn>
                <a:cxn ang="0">
                  <a:pos x="784" y="277"/>
                </a:cxn>
                <a:cxn ang="0">
                  <a:pos x="786" y="301"/>
                </a:cxn>
                <a:cxn ang="0">
                  <a:pos x="775" y="299"/>
                </a:cxn>
                <a:cxn ang="0">
                  <a:pos x="758" y="280"/>
                </a:cxn>
                <a:cxn ang="0">
                  <a:pos x="733" y="251"/>
                </a:cxn>
                <a:cxn ang="0">
                  <a:pos x="697" y="218"/>
                </a:cxn>
                <a:cxn ang="0">
                  <a:pos x="655" y="193"/>
                </a:cxn>
                <a:cxn ang="0">
                  <a:pos x="609" y="180"/>
                </a:cxn>
                <a:cxn ang="0">
                  <a:pos x="562" y="178"/>
                </a:cxn>
                <a:cxn ang="0">
                  <a:pos x="518" y="186"/>
                </a:cxn>
                <a:cxn ang="0">
                  <a:pos x="477" y="208"/>
                </a:cxn>
                <a:cxn ang="0">
                  <a:pos x="442" y="242"/>
                </a:cxn>
                <a:cxn ang="0">
                  <a:pos x="416" y="289"/>
                </a:cxn>
                <a:cxn ang="0">
                  <a:pos x="387" y="338"/>
                </a:cxn>
                <a:cxn ang="0">
                  <a:pos x="357" y="379"/>
                </a:cxn>
                <a:cxn ang="0">
                  <a:pos x="326" y="416"/>
                </a:cxn>
                <a:cxn ang="0">
                  <a:pos x="291" y="444"/>
                </a:cxn>
                <a:cxn ang="0">
                  <a:pos x="255" y="465"/>
                </a:cxn>
                <a:cxn ang="0">
                  <a:pos x="216" y="474"/>
                </a:cxn>
                <a:cxn ang="0">
                  <a:pos x="175" y="473"/>
                </a:cxn>
                <a:cxn ang="0">
                  <a:pos x="137" y="462"/>
                </a:cxn>
                <a:cxn ang="0">
                  <a:pos x="107" y="458"/>
                </a:cxn>
                <a:cxn ang="0">
                  <a:pos x="82" y="459"/>
                </a:cxn>
                <a:cxn ang="0">
                  <a:pos x="60" y="471"/>
                </a:cxn>
                <a:cxn ang="0">
                  <a:pos x="36" y="490"/>
                </a:cxn>
                <a:cxn ang="0">
                  <a:pos x="13" y="486"/>
                </a:cxn>
                <a:cxn ang="0">
                  <a:pos x="1" y="463"/>
                </a:cxn>
                <a:cxn ang="0">
                  <a:pos x="4" y="437"/>
                </a:cxn>
                <a:cxn ang="0">
                  <a:pos x="30" y="417"/>
                </a:cxn>
                <a:cxn ang="0">
                  <a:pos x="56" y="384"/>
                </a:cxn>
                <a:cxn ang="0">
                  <a:pos x="80" y="334"/>
                </a:cxn>
                <a:cxn ang="0">
                  <a:pos x="107" y="263"/>
                </a:cxn>
              </a:cxnLst>
              <a:rect l="0" t="0" r="r" b="b"/>
              <a:pathLst>
                <a:path w="787" h="492">
                  <a:moveTo>
                    <a:pt x="124" y="220"/>
                  </a:moveTo>
                  <a:lnTo>
                    <a:pt x="149" y="167"/>
                  </a:lnTo>
                  <a:lnTo>
                    <a:pt x="180" y="121"/>
                  </a:lnTo>
                  <a:lnTo>
                    <a:pt x="216" y="81"/>
                  </a:lnTo>
                  <a:lnTo>
                    <a:pt x="256" y="50"/>
                  </a:lnTo>
                  <a:lnTo>
                    <a:pt x="300" y="27"/>
                  </a:lnTo>
                  <a:lnTo>
                    <a:pt x="346" y="10"/>
                  </a:lnTo>
                  <a:lnTo>
                    <a:pt x="395" y="1"/>
                  </a:lnTo>
                  <a:lnTo>
                    <a:pt x="444" y="0"/>
                  </a:lnTo>
                  <a:lnTo>
                    <a:pt x="494" y="5"/>
                  </a:lnTo>
                  <a:lnTo>
                    <a:pt x="543" y="17"/>
                  </a:lnTo>
                  <a:lnTo>
                    <a:pt x="589" y="38"/>
                  </a:lnTo>
                  <a:lnTo>
                    <a:pt x="635" y="66"/>
                  </a:lnTo>
                  <a:lnTo>
                    <a:pt x="676" y="102"/>
                  </a:lnTo>
                  <a:lnTo>
                    <a:pt x="714" y="144"/>
                  </a:lnTo>
                  <a:lnTo>
                    <a:pt x="748" y="193"/>
                  </a:lnTo>
                  <a:lnTo>
                    <a:pt x="774" y="251"/>
                  </a:lnTo>
                  <a:lnTo>
                    <a:pt x="784" y="277"/>
                  </a:lnTo>
                  <a:lnTo>
                    <a:pt x="787" y="292"/>
                  </a:lnTo>
                  <a:lnTo>
                    <a:pt x="786" y="301"/>
                  </a:lnTo>
                  <a:lnTo>
                    <a:pt x="783" y="303"/>
                  </a:lnTo>
                  <a:lnTo>
                    <a:pt x="775" y="299"/>
                  </a:lnTo>
                  <a:lnTo>
                    <a:pt x="766" y="291"/>
                  </a:lnTo>
                  <a:lnTo>
                    <a:pt x="758" y="280"/>
                  </a:lnTo>
                  <a:lnTo>
                    <a:pt x="749" y="269"/>
                  </a:lnTo>
                  <a:lnTo>
                    <a:pt x="733" y="251"/>
                  </a:lnTo>
                  <a:lnTo>
                    <a:pt x="717" y="232"/>
                  </a:lnTo>
                  <a:lnTo>
                    <a:pt x="697" y="218"/>
                  </a:lnTo>
                  <a:lnTo>
                    <a:pt x="676" y="204"/>
                  </a:lnTo>
                  <a:lnTo>
                    <a:pt x="655" y="193"/>
                  </a:lnTo>
                  <a:lnTo>
                    <a:pt x="633" y="186"/>
                  </a:lnTo>
                  <a:lnTo>
                    <a:pt x="609" y="180"/>
                  </a:lnTo>
                  <a:lnTo>
                    <a:pt x="586" y="178"/>
                  </a:lnTo>
                  <a:lnTo>
                    <a:pt x="562" y="178"/>
                  </a:lnTo>
                  <a:lnTo>
                    <a:pt x="540" y="180"/>
                  </a:lnTo>
                  <a:lnTo>
                    <a:pt x="518" y="186"/>
                  </a:lnTo>
                  <a:lnTo>
                    <a:pt x="496" y="194"/>
                  </a:lnTo>
                  <a:lnTo>
                    <a:pt x="477" y="208"/>
                  </a:lnTo>
                  <a:lnTo>
                    <a:pt x="459" y="223"/>
                  </a:lnTo>
                  <a:lnTo>
                    <a:pt x="442" y="242"/>
                  </a:lnTo>
                  <a:lnTo>
                    <a:pt x="428" y="265"/>
                  </a:lnTo>
                  <a:lnTo>
                    <a:pt x="416" y="289"/>
                  </a:lnTo>
                  <a:lnTo>
                    <a:pt x="401" y="314"/>
                  </a:lnTo>
                  <a:lnTo>
                    <a:pt x="387" y="338"/>
                  </a:lnTo>
                  <a:lnTo>
                    <a:pt x="371" y="360"/>
                  </a:lnTo>
                  <a:lnTo>
                    <a:pt x="357" y="379"/>
                  </a:lnTo>
                  <a:lnTo>
                    <a:pt x="341" y="398"/>
                  </a:lnTo>
                  <a:lnTo>
                    <a:pt x="326" y="416"/>
                  </a:lnTo>
                  <a:lnTo>
                    <a:pt x="308" y="431"/>
                  </a:lnTo>
                  <a:lnTo>
                    <a:pt x="291" y="444"/>
                  </a:lnTo>
                  <a:lnTo>
                    <a:pt x="274" y="455"/>
                  </a:lnTo>
                  <a:lnTo>
                    <a:pt x="255" y="465"/>
                  </a:lnTo>
                  <a:lnTo>
                    <a:pt x="236" y="471"/>
                  </a:lnTo>
                  <a:lnTo>
                    <a:pt x="216" y="474"/>
                  </a:lnTo>
                  <a:lnTo>
                    <a:pt x="196" y="474"/>
                  </a:lnTo>
                  <a:lnTo>
                    <a:pt x="175" y="473"/>
                  </a:lnTo>
                  <a:lnTo>
                    <a:pt x="153" y="466"/>
                  </a:lnTo>
                  <a:lnTo>
                    <a:pt x="137" y="462"/>
                  </a:lnTo>
                  <a:lnTo>
                    <a:pt x="122" y="459"/>
                  </a:lnTo>
                  <a:lnTo>
                    <a:pt x="107" y="458"/>
                  </a:lnTo>
                  <a:lnTo>
                    <a:pt x="96" y="458"/>
                  </a:lnTo>
                  <a:lnTo>
                    <a:pt x="82" y="459"/>
                  </a:lnTo>
                  <a:lnTo>
                    <a:pt x="71" y="463"/>
                  </a:lnTo>
                  <a:lnTo>
                    <a:pt x="60" y="471"/>
                  </a:lnTo>
                  <a:lnTo>
                    <a:pt x="48" y="481"/>
                  </a:lnTo>
                  <a:lnTo>
                    <a:pt x="36" y="490"/>
                  </a:lnTo>
                  <a:lnTo>
                    <a:pt x="25" y="492"/>
                  </a:lnTo>
                  <a:lnTo>
                    <a:pt x="13" y="486"/>
                  </a:lnTo>
                  <a:lnTo>
                    <a:pt x="5" y="475"/>
                  </a:lnTo>
                  <a:lnTo>
                    <a:pt x="1" y="463"/>
                  </a:lnTo>
                  <a:lnTo>
                    <a:pt x="0" y="450"/>
                  </a:lnTo>
                  <a:lnTo>
                    <a:pt x="4" y="437"/>
                  </a:lnTo>
                  <a:lnTo>
                    <a:pt x="13" y="428"/>
                  </a:lnTo>
                  <a:lnTo>
                    <a:pt x="30" y="417"/>
                  </a:lnTo>
                  <a:lnTo>
                    <a:pt x="44" y="403"/>
                  </a:lnTo>
                  <a:lnTo>
                    <a:pt x="56" y="384"/>
                  </a:lnTo>
                  <a:lnTo>
                    <a:pt x="69" y="361"/>
                  </a:lnTo>
                  <a:lnTo>
                    <a:pt x="80" y="334"/>
                  </a:lnTo>
                  <a:lnTo>
                    <a:pt x="94" y="301"/>
                  </a:lnTo>
                  <a:lnTo>
                    <a:pt x="107" y="263"/>
                  </a:lnTo>
                  <a:lnTo>
                    <a:pt x="124" y="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9" name="Freeform 142"/>
            <p:cNvSpPr>
              <a:spLocks/>
            </p:cNvSpPr>
            <p:nvPr/>
          </p:nvSpPr>
          <p:spPr bwMode="auto">
            <a:xfrm>
              <a:off x="8891" y="9346"/>
              <a:ext cx="657" cy="129"/>
            </a:xfrm>
            <a:custGeom>
              <a:avLst/>
              <a:gdLst/>
              <a:ahLst/>
              <a:cxnLst>
                <a:cxn ang="0">
                  <a:pos x="657" y="254"/>
                </a:cxn>
                <a:cxn ang="0">
                  <a:pos x="657" y="254"/>
                </a:cxn>
                <a:cxn ang="0">
                  <a:pos x="630" y="196"/>
                </a:cxn>
                <a:cxn ang="0">
                  <a:pos x="596" y="147"/>
                </a:cxn>
                <a:cxn ang="0">
                  <a:pos x="558" y="103"/>
                </a:cxn>
                <a:cxn ang="0">
                  <a:pos x="516" y="67"/>
                </a:cxn>
                <a:cxn ang="0">
                  <a:pos x="469" y="40"/>
                </a:cxn>
                <a:cxn ang="0">
                  <a:pos x="423" y="19"/>
                </a:cxn>
                <a:cxn ang="0">
                  <a:pos x="373" y="7"/>
                </a:cxn>
                <a:cxn ang="0">
                  <a:pos x="323" y="0"/>
                </a:cxn>
                <a:cxn ang="0">
                  <a:pos x="274" y="1"/>
                </a:cxn>
                <a:cxn ang="0">
                  <a:pos x="225" y="11"/>
                </a:cxn>
                <a:cxn ang="0">
                  <a:pos x="178" y="29"/>
                </a:cxn>
                <a:cxn ang="0">
                  <a:pos x="134" y="52"/>
                </a:cxn>
                <a:cxn ang="0">
                  <a:pos x="93" y="83"/>
                </a:cxn>
                <a:cxn ang="0">
                  <a:pos x="57" y="122"/>
                </a:cxn>
                <a:cxn ang="0">
                  <a:pos x="25" y="170"/>
                </a:cxn>
                <a:cxn ang="0">
                  <a:pos x="0" y="224"/>
                </a:cxn>
                <a:cxn ang="0">
                  <a:pos x="7" y="227"/>
                </a:cxn>
                <a:cxn ang="0">
                  <a:pos x="32" y="176"/>
                </a:cxn>
                <a:cxn ang="0">
                  <a:pos x="61" y="129"/>
                </a:cxn>
                <a:cxn ang="0">
                  <a:pos x="97" y="93"/>
                </a:cxn>
                <a:cxn ang="0">
                  <a:pos x="136" y="61"/>
                </a:cxn>
                <a:cxn ang="0">
                  <a:pos x="180" y="38"/>
                </a:cxn>
                <a:cxn ang="0">
                  <a:pos x="225" y="20"/>
                </a:cxn>
                <a:cxn ang="0">
                  <a:pos x="274" y="11"/>
                </a:cxn>
                <a:cxn ang="0">
                  <a:pos x="323" y="10"/>
                </a:cxn>
                <a:cxn ang="0">
                  <a:pos x="373" y="16"/>
                </a:cxn>
                <a:cxn ang="0">
                  <a:pos x="420" y="29"/>
                </a:cxn>
                <a:cxn ang="0">
                  <a:pos x="467" y="49"/>
                </a:cxn>
                <a:cxn ang="0">
                  <a:pos x="513" y="76"/>
                </a:cxn>
                <a:cxn ang="0">
                  <a:pos x="553" y="112"/>
                </a:cxn>
                <a:cxn ang="0">
                  <a:pos x="590" y="152"/>
                </a:cxn>
                <a:cxn ang="0">
                  <a:pos x="622" y="203"/>
                </a:cxn>
                <a:cxn ang="0">
                  <a:pos x="649" y="258"/>
                </a:cxn>
                <a:cxn ang="0">
                  <a:pos x="649" y="258"/>
                </a:cxn>
                <a:cxn ang="0">
                  <a:pos x="657" y="254"/>
                </a:cxn>
              </a:cxnLst>
              <a:rect l="0" t="0" r="r" b="b"/>
              <a:pathLst>
                <a:path w="657" h="258">
                  <a:moveTo>
                    <a:pt x="657" y="254"/>
                  </a:moveTo>
                  <a:lnTo>
                    <a:pt x="657" y="254"/>
                  </a:lnTo>
                  <a:lnTo>
                    <a:pt x="630" y="196"/>
                  </a:lnTo>
                  <a:lnTo>
                    <a:pt x="596" y="147"/>
                  </a:lnTo>
                  <a:lnTo>
                    <a:pt x="558" y="103"/>
                  </a:lnTo>
                  <a:lnTo>
                    <a:pt x="516" y="67"/>
                  </a:lnTo>
                  <a:lnTo>
                    <a:pt x="469" y="40"/>
                  </a:lnTo>
                  <a:lnTo>
                    <a:pt x="423" y="19"/>
                  </a:lnTo>
                  <a:lnTo>
                    <a:pt x="373" y="7"/>
                  </a:lnTo>
                  <a:lnTo>
                    <a:pt x="323" y="0"/>
                  </a:lnTo>
                  <a:lnTo>
                    <a:pt x="274" y="1"/>
                  </a:lnTo>
                  <a:lnTo>
                    <a:pt x="225" y="11"/>
                  </a:lnTo>
                  <a:lnTo>
                    <a:pt x="178" y="29"/>
                  </a:lnTo>
                  <a:lnTo>
                    <a:pt x="134" y="52"/>
                  </a:lnTo>
                  <a:lnTo>
                    <a:pt x="93" y="83"/>
                  </a:lnTo>
                  <a:lnTo>
                    <a:pt x="57" y="122"/>
                  </a:lnTo>
                  <a:lnTo>
                    <a:pt x="25" y="170"/>
                  </a:lnTo>
                  <a:lnTo>
                    <a:pt x="0" y="224"/>
                  </a:lnTo>
                  <a:lnTo>
                    <a:pt x="7" y="227"/>
                  </a:lnTo>
                  <a:lnTo>
                    <a:pt x="32" y="176"/>
                  </a:lnTo>
                  <a:lnTo>
                    <a:pt x="61" y="129"/>
                  </a:lnTo>
                  <a:lnTo>
                    <a:pt x="97" y="93"/>
                  </a:lnTo>
                  <a:lnTo>
                    <a:pt x="136" y="61"/>
                  </a:lnTo>
                  <a:lnTo>
                    <a:pt x="180" y="38"/>
                  </a:lnTo>
                  <a:lnTo>
                    <a:pt x="225" y="20"/>
                  </a:lnTo>
                  <a:lnTo>
                    <a:pt x="274" y="11"/>
                  </a:lnTo>
                  <a:lnTo>
                    <a:pt x="323" y="10"/>
                  </a:lnTo>
                  <a:lnTo>
                    <a:pt x="373" y="16"/>
                  </a:lnTo>
                  <a:lnTo>
                    <a:pt x="420" y="29"/>
                  </a:lnTo>
                  <a:lnTo>
                    <a:pt x="467" y="49"/>
                  </a:lnTo>
                  <a:lnTo>
                    <a:pt x="513" y="76"/>
                  </a:lnTo>
                  <a:lnTo>
                    <a:pt x="553" y="112"/>
                  </a:lnTo>
                  <a:lnTo>
                    <a:pt x="590" y="152"/>
                  </a:lnTo>
                  <a:lnTo>
                    <a:pt x="622" y="203"/>
                  </a:lnTo>
                  <a:lnTo>
                    <a:pt x="649" y="258"/>
                  </a:lnTo>
                  <a:lnTo>
                    <a:pt x="649" y="258"/>
                  </a:lnTo>
                  <a:lnTo>
                    <a:pt x="657" y="25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0" name="Freeform 143"/>
            <p:cNvSpPr>
              <a:spLocks/>
            </p:cNvSpPr>
            <p:nvPr/>
          </p:nvSpPr>
          <p:spPr bwMode="auto">
            <a:xfrm>
              <a:off x="9515" y="9473"/>
              <a:ext cx="46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11" y="36"/>
                </a:cxn>
                <a:cxn ang="0">
                  <a:pos x="19" y="48"/>
                </a:cxn>
                <a:cxn ang="0">
                  <a:pos x="29" y="55"/>
                </a:cxn>
                <a:cxn ang="0">
                  <a:pos x="38" y="60"/>
                </a:cxn>
                <a:cxn ang="0">
                  <a:pos x="45" y="55"/>
                </a:cxn>
                <a:cxn ang="0">
                  <a:pos x="46" y="44"/>
                </a:cxn>
                <a:cxn ang="0">
                  <a:pos x="42" y="28"/>
                </a:cxn>
                <a:cxn ang="0">
                  <a:pos x="33" y="0"/>
                </a:cxn>
                <a:cxn ang="0">
                  <a:pos x="25" y="4"/>
                </a:cxn>
                <a:cxn ang="0">
                  <a:pos x="36" y="30"/>
                </a:cxn>
                <a:cxn ang="0">
                  <a:pos x="39" y="44"/>
                </a:cxn>
                <a:cxn ang="0">
                  <a:pos x="38" y="52"/>
                </a:cxn>
                <a:cxn ang="0">
                  <a:pos x="38" y="51"/>
                </a:cxn>
                <a:cxn ang="0">
                  <a:pos x="32" y="47"/>
                </a:cxn>
                <a:cxn ang="0">
                  <a:pos x="23" y="38"/>
                </a:cxn>
                <a:cxn ang="0">
                  <a:pos x="15" y="29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0" y="25"/>
                </a:cxn>
              </a:cxnLst>
              <a:rect l="0" t="0" r="r" b="b"/>
              <a:pathLst>
                <a:path w="46" h="60">
                  <a:moveTo>
                    <a:pt x="0" y="25"/>
                  </a:moveTo>
                  <a:lnTo>
                    <a:pt x="0" y="25"/>
                  </a:lnTo>
                  <a:lnTo>
                    <a:pt x="11" y="36"/>
                  </a:lnTo>
                  <a:lnTo>
                    <a:pt x="19" y="48"/>
                  </a:lnTo>
                  <a:lnTo>
                    <a:pt x="29" y="55"/>
                  </a:lnTo>
                  <a:lnTo>
                    <a:pt x="38" y="60"/>
                  </a:lnTo>
                  <a:lnTo>
                    <a:pt x="45" y="55"/>
                  </a:lnTo>
                  <a:lnTo>
                    <a:pt x="46" y="44"/>
                  </a:lnTo>
                  <a:lnTo>
                    <a:pt x="42" y="28"/>
                  </a:lnTo>
                  <a:lnTo>
                    <a:pt x="33" y="0"/>
                  </a:lnTo>
                  <a:lnTo>
                    <a:pt x="25" y="4"/>
                  </a:lnTo>
                  <a:lnTo>
                    <a:pt x="36" y="30"/>
                  </a:lnTo>
                  <a:lnTo>
                    <a:pt x="39" y="44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2" y="47"/>
                  </a:lnTo>
                  <a:lnTo>
                    <a:pt x="23" y="38"/>
                  </a:lnTo>
                  <a:lnTo>
                    <a:pt x="15" y="2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1" name="Freeform 144"/>
            <p:cNvSpPr>
              <a:spLocks/>
            </p:cNvSpPr>
            <p:nvPr/>
          </p:nvSpPr>
          <p:spPr bwMode="auto">
            <a:xfrm>
              <a:off x="9195" y="9435"/>
              <a:ext cx="326" cy="50"/>
            </a:xfrm>
            <a:custGeom>
              <a:avLst/>
              <a:gdLst/>
              <a:ahLst/>
              <a:cxnLst>
                <a:cxn ang="0">
                  <a:pos x="6" y="95"/>
                </a:cxn>
                <a:cxn ang="0">
                  <a:pos x="6" y="95"/>
                </a:cxn>
                <a:cxn ang="0">
                  <a:pos x="19" y="72"/>
                </a:cxn>
                <a:cxn ang="0">
                  <a:pos x="36" y="55"/>
                </a:cxn>
                <a:cxn ang="0">
                  <a:pos x="53" y="40"/>
                </a:cxn>
                <a:cxn ang="0">
                  <a:pos x="72" y="27"/>
                </a:cxn>
                <a:cxn ang="0">
                  <a:pos x="93" y="18"/>
                </a:cxn>
                <a:cxn ang="0">
                  <a:pos x="115" y="14"/>
                </a:cxn>
                <a:cxn ang="0">
                  <a:pos x="137" y="10"/>
                </a:cxn>
                <a:cxn ang="0">
                  <a:pos x="161" y="10"/>
                </a:cxn>
                <a:cxn ang="0">
                  <a:pos x="184" y="14"/>
                </a:cxn>
                <a:cxn ang="0">
                  <a:pos x="208" y="18"/>
                </a:cxn>
                <a:cxn ang="0">
                  <a:pos x="229" y="26"/>
                </a:cxn>
                <a:cxn ang="0">
                  <a:pos x="250" y="37"/>
                </a:cxn>
                <a:cxn ang="0">
                  <a:pos x="271" y="51"/>
                </a:cxn>
                <a:cxn ang="0">
                  <a:pos x="289" y="64"/>
                </a:cxn>
                <a:cxn ang="0">
                  <a:pos x="306" y="82"/>
                </a:cxn>
                <a:cxn ang="0">
                  <a:pos x="320" y="101"/>
                </a:cxn>
                <a:cxn ang="0">
                  <a:pos x="326" y="94"/>
                </a:cxn>
                <a:cxn ang="0">
                  <a:pos x="310" y="75"/>
                </a:cxn>
                <a:cxn ang="0">
                  <a:pos x="294" y="55"/>
                </a:cxn>
                <a:cxn ang="0">
                  <a:pos x="273" y="41"/>
                </a:cxn>
                <a:cxn ang="0">
                  <a:pos x="252" y="27"/>
                </a:cxn>
                <a:cxn ang="0">
                  <a:pos x="232" y="17"/>
                </a:cxn>
                <a:cxn ang="0">
                  <a:pos x="208" y="8"/>
                </a:cxn>
                <a:cxn ang="0">
                  <a:pos x="184" y="4"/>
                </a:cxn>
                <a:cxn ang="0">
                  <a:pos x="161" y="0"/>
                </a:cxn>
                <a:cxn ang="0">
                  <a:pos x="137" y="0"/>
                </a:cxn>
                <a:cxn ang="0">
                  <a:pos x="115" y="4"/>
                </a:cxn>
                <a:cxn ang="0">
                  <a:pos x="93" y="8"/>
                </a:cxn>
                <a:cxn ang="0">
                  <a:pos x="70" y="18"/>
                </a:cxn>
                <a:cxn ang="0">
                  <a:pos x="50" y="30"/>
                </a:cxn>
                <a:cxn ang="0">
                  <a:pos x="31" y="46"/>
                </a:cxn>
                <a:cxn ang="0">
                  <a:pos x="14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6" y="95"/>
                </a:cxn>
              </a:cxnLst>
              <a:rect l="0" t="0" r="r" b="b"/>
              <a:pathLst>
                <a:path w="326" h="101">
                  <a:moveTo>
                    <a:pt x="6" y="95"/>
                  </a:moveTo>
                  <a:lnTo>
                    <a:pt x="6" y="95"/>
                  </a:lnTo>
                  <a:lnTo>
                    <a:pt x="19" y="72"/>
                  </a:lnTo>
                  <a:lnTo>
                    <a:pt x="36" y="55"/>
                  </a:lnTo>
                  <a:lnTo>
                    <a:pt x="53" y="40"/>
                  </a:lnTo>
                  <a:lnTo>
                    <a:pt x="72" y="27"/>
                  </a:lnTo>
                  <a:lnTo>
                    <a:pt x="93" y="18"/>
                  </a:lnTo>
                  <a:lnTo>
                    <a:pt x="115" y="14"/>
                  </a:lnTo>
                  <a:lnTo>
                    <a:pt x="137" y="10"/>
                  </a:lnTo>
                  <a:lnTo>
                    <a:pt x="161" y="10"/>
                  </a:lnTo>
                  <a:lnTo>
                    <a:pt x="184" y="14"/>
                  </a:lnTo>
                  <a:lnTo>
                    <a:pt x="208" y="18"/>
                  </a:lnTo>
                  <a:lnTo>
                    <a:pt x="229" y="26"/>
                  </a:lnTo>
                  <a:lnTo>
                    <a:pt x="250" y="37"/>
                  </a:lnTo>
                  <a:lnTo>
                    <a:pt x="271" y="51"/>
                  </a:lnTo>
                  <a:lnTo>
                    <a:pt x="289" y="64"/>
                  </a:lnTo>
                  <a:lnTo>
                    <a:pt x="306" y="82"/>
                  </a:lnTo>
                  <a:lnTo>
                    <a:pt x="320" y="101"/>
                  </a:lnTo>
                  <a:lnTo>
                    <a:pt x="326" y="94"/>
                  </a:lnTo>
                  <a:lnTo>
                    <a:pt x="310" y="75"/>
                  </a:lnTo>
                  <a:lnTo>
                    <a:pt x="294" y="55"/>
                  </a:lnTo>
                  <a:lnTo>
                    <a:pt x="273" y="41"/>
                  </a:lnTo>
                  <a:lnTo>
                    <a:pt x="252" y="27"/>
                  </a:lnTo>
                  <a:lnTo>
                    <a:pt x="232" y="17"/>
                  </a:lnTo>
                  <a:lnTo>
                    <a:pt x="208" y="8"/>
                  </a:lnTo>
                  <a:lnTo>
                    <a:pt x="184" y="4"/>
                  </a:lnTo>
                  <a:lnTo>
                    <a:pt x="161" y="0"/>
                  </a:lnTo>
                  <a:lnTo>
                    <a:pt x="137" y="0"/>
                  </a:lnTo>
                  <a:lnTo>
                    <a:pt x="115" y="4"/>
                  </a:lnTo>
                  <a:lnTo>
                    <a:pt x="93" y="8"/>
                  </a:lnTo>
                  <a:lnTo>
                    <a:pt x="70" y="18"/>
                  </a:lnTo>
                  <a:lnTo>
                    <a:pt x="50" y="30"/>
                  </a:lnTo>
                  <a:lnTo>
                    <a:pt x="31" y="46"/>
                  </a:lnTo>
                  <a:lnTo>
                    <a:pt x="14" y="6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2" name="Freeform 145"/>
            <p:cNvSpPr>
              <a:spLocks/>
            </p:cNvSpPr>
            <p:nvPr/>
          </p:nvSpPr>
          <p:spPr bwMode="auto">
            <a:xfrm>
              <a:off x="8923" y="9479"/>
              <a:ext cx="278" cy="110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0" y="209"/>
                </a:cxn>
                <a:cxn ang="0">
                  <a:pos x="22" y="215"/>
                </a:cxn>
                <a:cxn ang="0">
                  <a:pos x="43" y="219"/>
                </a:cxn>
                <a:cxn ang="0">
                  <a:pos x="63" y="218"/>
                </a:cxn>
                <a:cxn ang="0">
                  <a:pos x="83" y="213"/>
                </a:cxn>
                <a:cxn ang="0">
                  <a:pos x="103" y="208"/>
                </a:cxn>
                <a:cxn ang="0">
                  <a:pos x="122" y="199"/>
                </a:cxn>
                <a:cxn ang="0">
                  <a:pos x="139" y="188"/>
                </a:cxn>
                <a:cxn ang="0">
                  <a:pos x="157" y="174"/>
                </a:cxn>
                <a:cxn ang="0">
                  <a:pos x="175" y="158"/>
                </a:cxn>
                <a:cxn ang="0">
                  <a:pos x="190" y="139"/>
                </a:cxn>
                <a:cxn ang="0">
                  <a:pos x="206" y="121"/>
                </a:cxn>
                <a:cxn ang="0">
                  <a:pos x="221" y="101"/>
                </a:cxn>
                <a:cxn ang="0">
                  <a:pos x="238" y="79"/>
                </a:cxn>
                <a:cxn ang="0">
                  <a:pos x="251" y="56"/>
                </a:cxn>
                <a:cxn ang="0">
                  <a:pos x="266" y="30"/>
                </a:cxn>
                <a:cxn ang="0">
                  <a:pos x="278" y="5"/>
                </a:cxn>
                <a:cxn ang="0">
                  <a:pos x="272" y="0"/>
                </a:cxn>
                <a:cxn ang="0">
                  <a:pos x="258" y="24"/>
                </a:cxn>
                <a:cxn ang="0">
                  <a:pos x="244" y="49"/>
                </a:cxn>
                <a:cxn ang="0">
                  <a:pos x="230" y="72"/>
                </a:cxn>
                <a:cxn ang="0">
                  <a:pos x="216" y="94"/>
                </a:cxn>
                <a:cxn ang="0">
                  <a:pos x="200" y="114"/>
                </a:cxn>
                <a:cxn ang="0">
                  <a:pos x="186" y="133"/>
                </a:cxn>
                <a:cxn ang="0">
                  <a:pos x="170" y="148"/>
                </a:cxn>
                <a:cxn ang="0">
                  <a:pos x="153" y="165"/>
                </a:cxn>
                <a:cxn ang="0">
                  <a:pos x="137" y="178"/>
                </a:cxn>
                <a:cxn ang="0">
                  <a:pos x="120" y="189"/>
                </a:cxn>
                <a:cxn ang="0">
                  <a:pos x="100" y="199"/>
                </a:cxn>
                <a:cxn ang="0">
                  <a:pos x="83" y="204"/>
                </a:cxn>
                <a:cxn ang="0">
                  <a:pos x="63" y="208"/>
                </a:cxn>
                <a:cxn ang="0">
                  <a:pos x="43" y="207"/>
                </a:cxn>
                <a:cxn ang="0">
                  <a:pos x="22" y="207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0" y="209"/>
                </a:cxn>
              </a:cxnLst>
              <a:rect l="0" t="0" r="r" b="b"/>
              <a:pathLst>
                <a:path w="278" h="219">
                  <a:moveTo>
                    <a:pt x="0" y="209"/>
                  </a:moveTo>
                  <a:lnTo>
                    <a:pt x="0" y="209"/>
                  </a:lnTo>
                  <a:lnTo>
                    <a:pt x="22" y="215"/>
                  </a:lnTo>
                  <a:lnTo>
                    <a:pt x="43" y="219"/>
                  </a:lnTo>
                  <a:lnTo>
                    <a:pt x="63" y="218"/>
                  </a:lnTo>
                  <a:lnTo>
                    <a:pt x="83" y="213"/>
                  </a:lnTo>
                  <a:lnTo>
                    <a:pt x="103" y="208"/>
                  </a:lnTo>
                  <a:lnTo>
                    <a:pt x="122" y="199"/>
                  </a:lnTo>
                  <a:lnTo>
                    <a:pt x="139" y="188"/>
                  </a:lnTo>
                  <a:lnTo>
                    <a:pt x="157" y="174"/>
                  </a:lnTo>
                  <a:lnTo>
                    <a:pt x="175" y="158"/>
                  </a:lnTo>
                  <a:lnTo>
                    <a:pt x="190" y="139"/>
                  </a:lnTo>
                  <a:lnTo>
                    <a:pt x="206" y="121"/>
                  </a:lnTo>
                  <a:lnTo>
                    <a:pt x="221" y="101"/>
                  </a:lnTo>
                  <a:lnTo>
                    <a:pt x="238" y="79"/>
                  </a:lnTo>
                  <a:lnTo>
                    <a:pt x="251" y="56"/>
                  </a:lnTo>
                  <a:lnTo>
                    <a:pt x="266" y="30"/>
                  </a:lnTo>
                  <a:lnTo>
                    <a:pt x="278" y="5"/>
                  </a:lnTo>
                  <a:lnTo>
                    <a:pt x="272" y="0"/>
                  </a:lnTo>
                  <a:lnTo>
                    <a:pt x="258" y="24"/>
                  </a:lnTo>
                  <a:lnTo>
                    <a:pt x="244" y="49"/>
                  </a:lnTo>
                  <a:lnTo>
                    <a:pt x="230" y="72"/>
                  </a:lnTo>
                  <a:lnTo>
                    <a:pt x="216" y="94"/>
                  </a:lnTo>
                  <a:lnTo>
                    <a:pt x="200" y="114"/>
                  </a:lnTo>
                  <a:lnTo>
                    <a:pt x="186" y="133"/>
                  </a:lnTo>
                  <a:lnTo>
                    <a:pt x="170" y="148"/>
                  </a:lnTo>
                  <a:lnTo>
                    <a:pt x="153" y="165"/>
                  </a:lnTo>
                  <a:lnTo>
                    <a:pt x="137" y="178"/>
                  </a:lnTo>
                  <a:lnTo>
                    <a:pt x="120" y="189"/>
                  </a:lnTo>
                  <a:lnTo>
                    <a:pt x="100" y="199"/>
                  </a:lnTo>
                  <a:lnTo>
                    <a:pt x="83" y="204"/>
                  </a:lnTo>
                  <a:lnTo>
                    <a:pt x="63" y="208"/>
                  </a:lnTo>
                  <a:lnTo>
                    <a:pt x="43" y="207"/>
                  </a:lnTo>
                  <a:lnTo>
                    <a:pt x="22" y="207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3" name="Freeform 146"/>
            <p:cNvSpPr>
              <a:spLocks/>
            </p:cNvSpPr>
            <p:nvPr/>
          </p:nvSpPr>
          <p:spPr bwMode="auto">
            <a:xfrm>
              <a:off x="8816" y="9574"/>
              <a:ext cx="107" cy="17"/>
            </a:xfrm>
            <a:custGeom>
              <a:avLst/>
              <a:gdLst/>
              <a:ahLst/>
              <a:cxnLst>
                <a:cxn ang="0">
                  <a:pos x="5" y="34"/>
                </a:cxn>
                <a:cxn ang="0">
                  <a:pos x="5" y="34"/>
                </a:cxn>
                <a:cxn ang="0">
                  <a:pos x="16" y="24"/>
                </a:cxn>
                <a:cxn ang="0">
                  <a:pos x="26" y="18"/>
                </a:cxn>
                <a:cxn ang="0">
                  <a:pos x="36" y="12"/>
                </a:cxn>
                <a:cxn ang="0">
                  <a:pos x="50" y="12"/>
                </a:cxn>
                <a:cxn ang="0">
                  <a:pos x="61" y="12"/>
                </a:cxn>
                <a:cxn ang="0">
                  <a:pos x="76" y="12"/>
                </a:cxn>
                <a:cxn ang="0">
                  <a:pos x="91" y="15"/>
                </a:cxn>
                <a:cxn ang="0">
                  <a:pos x="107" y="20"/>
                </a:cxn>
                <a:cxn ang="0">
                  <a:pos x="107" y="11"/>
                </a:cxn>
                <a:cxn ang="0">
                  <a:pos x="91" y="7"/>
                </a:cxn>
                <a:cxn ang="0">
                  <a:pos x="76" y="3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6" y="3"/>
                </a:cxn>
                <a:cxn ang="0">
                  <a:pos x="24" y="8"/>
                </a:cxn>
                <a:cxn ang="0">
                  <a:pos x="11" y="15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5" y="34"/>
                </a:cxn>
              </a:cxnLst>
              <a:rect l="0" t="0" r="r" b="b"/>
              <a:pathLst>
                <a:path w="107" h="34">
                  <a:moveTo>
                    <a:pt x="5" y="34"/>
                  </a:moveTo>
                  <a:lnTo>
                    <a:pt x="5" y="34"/>
                  </a:lnTo>
                  <a:lnTo>
                    <a:pt x="16" y="24"/>
                  </a:lnTo>
                  <a:lnTo>
                    <a:pt x="26" y="18"/>
                  </a:lnTo>
                  <a:lnTo>
                    <a:pt x="36" y="12"/>
                  </a:lnTo>
                  <a:lnTo>
                    <a:pt x="50" y="12"/>
                  </a:lnTo>
                  <a:lnTo>
                    <a:pt x="61" y="12"/>
                  </a:lnTo>
                  <a:lnTo>
                    <a:pt x="76" y="12"/>
                  </a:lnTo>
                  <a:lnTo>
                    <a:pt x="91" y="15"/>
                  </a:lnTo>
                  <a:lnTo>
                    <a:pt x="107" y="20"/>
                  </a:lnTo>
                  <a:lnTo>
                    <a:pt x="107" y="11"/>
                  </a:lnTo>
                  <a:lnTo>
                    <a:pt x="91" y="7"/>
                  </a:lnTo>
                  <a:lnTo>
                    <a:pt x="76" y="3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6" y="3"/>
                  </a:lnTo>
                  <a:lnTo>
                    <a:pt x="24" y="8"/>
                  </a:lnTo>
                  <a:lnTo>
                    <a:pt x="11" y="1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4" name="Freeform 147"/>
            <p:cNvSpPr>
              <a:spLocks/>
            </p:cNvSpPr>
            <p:nvPr/>
          </p:nvSpPr>
          <p:spPr bwMode="auto">
            <a:xfrm>
              <a:off x="8766" y="9560"/>
              <a:ext cx="55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5" y="11"/>
                </a:cxn>
                <a:cxn ang="0">
                  <a:pos x="0" y="28"/>
                </a:cxn>
                <a:cxn ang="0">
                  <a:pos x="1" y="43"/>
                </a:cxn>
                <a:cxn ang="0">
                  <a:pos x="6" y="58"/>
                </a:cxn>
                <a:cxn ang="0">
                  <a:pos x="15" y="70"/>
                </a:cxn>
                <a:cxn ang="0">
                  <a:pos x="29" y="74"/>
                </a:cxn>
                <a:cxn ang="0">
                  <a:pos x="41" y="73"/>
                </a:cxn>
                <a:cxn ang="0">
                  <a:pos x="55" y="63"/>
                </a:cxn>
                <a:cxn ang="0">
                  <a:pos x="50" y="53"/>
                </a:cxn>
                <a:cxn ang="0">
                  <a:pos x="39" y="63"/>
                </a:cxn>
                <a:cxn ang="0">
                  <a:pos x="29" y="64"/>
                </a:cxn>
                <a:cxn ang="0">
                  <a:pos x="19" y="60"/>
                </a:cxn>
                <a:cxn ang="0">
                  <a:pos x="13" y="51"/>
                </a:cxn>
                <a:cxn ang="0">
                  <a:pos x="8" y="40"/>
                </a:cxn>
                <a:cxn ang="0">
                  <a:pos x="7" y="28"/>
                </a:cxn>
                <a:cxn ang="0">
                  <a:pos x="12" y="18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6" y="0"/>
                </a:cxn>
              </a:cxnLst>
              <a:rect l="0" t="0" r="r" b="b"/>
              <a:pathLst>
                <a:path w="55" h="74">
                  <a:moveTo>
                    <a:pt x="16" y="0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28"/>
                  </a:lnTo>
                  <a:lnTo>
                    <a:pt x="1" y="43"/>
                  </a:lnTo>
                  <a:lnTo>
                    <a:pt x="6" y="58"/>
                  </a:lnTo>
                  <a:lnTo>
                    <a:pt x="15" y="70"/>
                  </a:lnTo>
                  <a:lnTo>
                    <a:pt x="29" y="74"/>
                  </a:lnTo>
                  <a:lnTo>
                    <a:pt x="41" y="73"/>
                  </a:lnTo>
                  <a:lnTo>
                    <a:pt x="55" y="63"/>
                  </a:lnTo>
                  <a:lnTo>
                    <a:pt x="50" y="53"/>
                  </a:lnTo>
                  <a:lnTo>
                    <a:pt x="39" y="63"/>
                  </a:lnTo>
                  <a:lnTo>
                    <a:pt x="29" y="64"/>
                  </a:lnTo>
                  <a:lnTo>
                    <a:pt x="19" y="60"/>
                  </a:lnTo>
                  <a:lnTo>
                    <a:pt x="13" y="51"/>
                  </a:lnTo>
                  <a:lnTo>
                    <a:pt x="8" y="40"/>
                  </a:lnTo>
                  <a:lnTo>
                    <a:pt x="7" y="28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5" name="Freeform 148"/>
            <p:cNvSpPr>
              <a:spLocks/>
            </p:cNvSpPr>
            <p:nvPr/>
          </p:nvSpPr>
          <p:spPr bwMode="auto">
            <a:xfrm>
              <a:off x="8782" y="9458"/>
              <a:ext cx="116" cy="106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2" y="44"/>
                </a:cxn>
                <a:cxn ang="0">
                  <a:pos x="78" y="82"/>
                </a:cxn>
                <a:cxn ang="0">
                  <a:pos x="65" y="115"/>
                </a:cxn>
                <a:cxn ang="0">
                  <a:pos x="53" y="139"/>
                </a:cxn>
                <a:cxn ang="0">
                  <a:pos x="40" y="164"/>
                </a:cxn>
                <a:cxn ang="0">
                  <a:pos x="30" y="181"/>
                </a:cxn>
                <a:cxn ang="0">
                  <a:pos x="16" y="194"/>
                </a:cxn>
                <a:cxn ang="0">
                  <a:pos x="0" y="204"/>
                </a:cxn>
                <a:cxn ang="0">
                  <a:pos x="2" y="214"/>
                </a:cxn>
                <a:cxn ang="0">
                  <a:pos x="20" y="203"/>
                </a:cxn>
                <a:cxn ang="0">
                  <a:pos x="34" y="188"/>
                </a:cxn>
                <a:cxn ang="0">
                  <a:pos x="48" y="169"/>
                </a:cxn>
                <a:cxn ang="0">
                  <a:pos x="60" y="146"/>
                </a:cxn>
                <a:cxn ang="0">
                  <a:pos x="73" y="117"/>
                </a:cxn>
                <a:cxn ang="0">
                  <a:pos x="85" y="85"/>
                </a:cxn>
                <a:cxn ang="0">
                  <a:pos x="99" y="47"/>
                </a:cxn>
                <a:cxn ang="0">
                  <a:pos x="116" y="3"/>
                </a:cxn>
                <a:cxn ang="0">
                  <a:pos x="116" y="3"/>
                </a:cxn>
                <a:cxn ang="0">
                  <a:pos x="109" y="0"/>
                </a:cxn>
              </a:cxnLst>
              <a:rect l="0" t="0" r="r" b="b"/>
              <a:pathLst>
                <a:path w="116" h="214">
                  <a:moveTo>
                    <a:pt x="109" y="0"/>
                  </a:moveTo>
                  <a:lnTo>
                    <a:pt x="109" y="0"/>
                  </a:lnTo>
                  <a:lnTo>
                    <a:pt x="92" y="44"/>
                  </a:lnTo>
                  <a:lnTo>
                    <a:pt x="78" y="82"/>
                  </a:lnTo>
                  <a:lnTo>
                    <a:pt x="65" y="115"/>
                  </a:lnTo>
                  <a:lnTo>
                    <a:pt x="53" y="139"/>
                  </a:lnTo>
                  <a:lnTo>
                    <a:pt x="40" y="164"/>
                  </a:lnTo>
                  <a:lnTo>
                    <a:pt x="30" y="181"/>
                  </a:lnTo>
                  <a:lnTo>
                    <a:pt x="16" y="194"/>
                  </a:lnTo>
                  <a:lnTo>
                    <a:pt x="0" y="204"/>
                  </a:lnTo>
                  <a:lnTo>
                    <a:pt x="2" y="214"/>
                  </a:lnTo>
                  <a:lnTo>
                    <a:pt x="20" y="203"/>
                  </a:lnTo>
                  <a:lnTo>
                    <a:pt x="34" y="188"/>
                  </a:lnTo>
                  <a:lnTo>
                    <a:pt x="48" y="169"/>
                  </a:lnTo>
                  <a:lnTo>
                    <a:pt x="60" y="146"/>
                  </a:lnTo>
                  <a:lnTo>
                    <a:pt x="73" y="117"/>
                  </a:lnTo>
                  <a:lnTo>
                    <a:pt x="85" y="85"/>
                  </a:lnTo>
                  <a:lnTo>
                    <a:pt x="99" y="47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6" name="Freeform 149"/>
            <p:cNvSpPr>
              <a:spLocks/>
            </p:cNvSpPr>
            <p:nvPr/>
          </p:nvSpPr>
          <p:spPr bwMode="auto">
            <a:xfrm>
              <a:off x="8839" y="9578"/>
              <a:ext cx="7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2" y="0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7" name="Freeform 150"/>
            <p:cNvSpPr>
              <a:spLocks/>
            </p:cNvSpPr>
            <p:nvPr/>
          </p:nvSpPr>
          <p:spPr bwMode="auto">
            <a:xfrm>
              <a:off x="8841" y="9479"/>
              <a:ext cx="113" cy="104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0"/>
                </a:cxn>
                <a:cxn ang="0">
                  <a:pos x="99" y="26"/>
                </a:cxn>
                <a:cxn ang="0">
                  <a:pos x="90" y="52"/>
                </a:cxn>
                <a:cxn ang="0">
                  <a:pos x="79" y="79"/>
                </a:cxn>
                <a:cxn ang="0">
                  <a:pos x="67" y="103"/>
                </a:cxn>
                <a:cxn ang="0">
                  <a:pos x="53" y="128"/>
                </a:cxn>
                <a:cxn ang="0">
                  <a:pos x="37" y="154"/>
                </a:cxn>
                <a:cxn ang="0">
                  <a:pos x="20" y="177"/>
                </a:cxn>
                <a:cxn ang="0">
                  <a:pos x="0" y="197"/>
                </a:cxn>
                <a:cxn ang="0">
                  <a:pos x="5" y="207"/>
                </a:cxn>
                <a:cxn ang="0">
                  <a:pos x="25" y="182"/>
                </a:cxn>
                <a:cxn ang="0">
                  <a:pos x="42" y="159"/>
                </a:cxn>
                <a:cxn ang="0">
                  <a:pos x="60" y="135"/>
                </a:cxn>
                <a:cxn ang="0">
                  <a:pos x="75" y="110"/>
                </a:cxn>
                <a:cxn ang="0">
                  <a:pos x="86" y="82"/>
                </a:cxn>
                <a:cxn ang="0">
                  <a:pos x="96" y="56"/>
                </a:cxn>
                <a:cxn ang="0">
                  <a:pos x="107" y="29"/>
                </a:cxn>
                <a:cxn ang="0">
                  <a:pos x="113" y="3"/>
                </a:cxn>
                <a:cxn ang="0">
                  <a:pos x="113" y="3"/>
                </a:cxn>
                <a:cxn ang="0">
                  <a:pos x="107" y="0"/>
                </a:cxn>
              </a:cxnLst>
              <a:rect l="0" t="0" r="r" b="b"/>
              <a:pathLst>
                <a:path w="113" h="207">
                  <a:moveTo>
                    <a:pt x="107" y="0"/>
                  </a:moveTo>
                  <a:lnTo>
                    <a:pt x="107" y="0"/>
                  </a:lnTo>
                  <a:lnTo>
                    <a:pt x="99" y="26"/>
                  </a:lnTo>
                  <a:lnTo>
                    <a:pt x="90" y="52"/>
                  </a:lnTo>
                  <a:lnTo>
                    <a:pt x="79" y="79"/>
                  </a:lnTo>
                  <a:lnTo>
                    <a:pt x="67" y="103"/>
                  </a:lnTo>
                  <a:lnTo>
                    <a:pt x="53" y="128"/>
                  </a:lnTo>
                  <a:lnTo>
                    <a:pt x="37" y="154"/>
                  </a:lnTo>
                  <a:lnTo>
                    <a:pt x="20" y="177"/>
                  </a:lnTo>
                  <a:lnTo>
                    <a:pt x="0" y="197"/>
                  </a:lnTo>
                  <a:lnTo>
                    <a:pt x="5" y="207"/>
                  </a:lnTo>
                  <a:lnTo>
                    <a:pt x="25" y="182"/>
                  </a:lnTo>
                  <a:lnTo>
                    <a:pt x="42" y="159"/>
                  </a:lnTo>
                  <a:lnTo>
                    <a:pt x="60" y="135"/>
                  </a:lnTo>
                  <a:lnTo>
                    <a:pt x="75" y="110"/>
                  </a:lnTo>
                  <a:lnTo>
                    <a:pt x="86" y="82"/>
                  </a:lnTo>
                  <a:lnTo>
                    <a:pt x="96" y="56"/>
                  </a:lnTo>
                  <a:lnTo>
                    <a:pt x="107" y="29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8" name="Freeform 151"/>
            <p:cNvSpPr>
              <a:spLocks/>
            </p:cNvSpPr>
            <p:nvPr/>
          </p:nvSpPr>
          <p:spPr bwMode="auto">
            <a:xfrm>
              <a:off x="8948" y="9349"/>
              <a:ext cx="367" cy="132"/>
            </a:xfrm>
            <a:custGeom>
              <a:avLst/>
              <a:gdLst/>
              <a:ahLst/>
              <a:cxnLst>
                <a:cxn ang="0">
                  <a:pos x="367" y="16"/>
                </a:cxn>
                <a:cxn ang="0">
                  <a:pos x="332" y="5"/>
                </a:cxn>
                <a:cxn ang="0">
                  <a:pos x="299" y="1"/>
                </a:cxn>
                <a:cxn ang="0">
                  <a:pos x="266" y="0"/>
                </a:cxn>
                <a:cxn ang="0">
                  <a:pos x="235" y="4"/>
                </a:cxn>
                <a:cxn ang="0">
                  <a:pos x="206" y="12"/>
                </a:cxn>
                <a:cxn ang="0">
                  <a:pos x="179" y="23"/>
                </a:cxn>
                <a:cxn ang="0">
                  <a:pos x="153" y="38"/>
                </a:cxn>
                <a:cxn ang="0">
                  <a:pos x="126" y="56"/>
                </a:cxn>
                <a:cxn ang="0">
                  <a:pos x="104" y="76"/>
                </a:cxn>
                <a:cxn ang="0">
                  <a:pos x="82" y="99"/>
                </a:cxn>
                <a:cxn ang="0">
                  <a:pos x="64" y="124"/>
                </a:cxn>
                <a:cxn ang="0">
                  <a:pos x="46" y="151"/>
                </a:cxn>
                <a:cxn ang="0">
                  <a:pos x="31" y="177"/>
                </a:cxn>
                <a:cxn ang="0">
                  <a:pos x="18" y="204"/>
                </a:cxn>
                <a:cxn ang="0">
                  <a:pos x="7" y="232"/>
                </a:cxn>
                <a:cxn ang="0">
                  <a:pos x="0" y="261"/>
                </a:cxn>
                <a:cxn ang="0">
                  <a:pos x="6" y="264"/>
                </a:cxn>
                <a:cxn ang="0">
                  <a:pos x="14" y="235"/>
                </a:cxn>
                <a:cxn ang="0">
                  <a:pos x="24" y="208"/>
                </a:cxn>
                <a:cxn ang="0">
                  <a:pos x="38" y="182"/>
                </a:cxn>
                <a:cxn ang="0">
                  <a:pos x="53" y="156"/>
                </a:cxn>
                <a:cxn ang="0">
                  <a:pos x="69" y="130"/>
                </a:cxn>
                <a:cxn ang="0">
                  <a:pos x="88" y="109"/>
                </a:cxn>
                <a:cxn ang="0">
                  <a:pos x="108" y="86"/>
                </a:cxn>
                <a:cxn ang="0">
                  <a:pos x="131" y="65"/>
                </a:cxn>
                <a:cxn ang="0">
                  <a:pos x="155" y="47"/>
                </a:cxn>
                <a:cxn ang="0">
                  <a:pos x="181" y="33"/>
                </a:cxn>
                <a:cxn ang="0">
                  <a:pos x="206" y="22"/>
                </a:cxn>
                <a:cxn ang="0">
                  <a:pos x="235" y="13"/>
                </a:cxn>
                <a:cxn ang="0">
                  <a:pos x="266" y="9"/>
                </a:cxn>
                <a:cxn ang="0">
                  <a:pos x="299" y="11"/>
                </a:cxn>
                <a:cxn ang="0">
                  <a:pos x="332" y="15"/>
                </a:cxn>
                <a:cxn ang="0">
                  <a:pos x="365" y="26"/>
                </a:cxn>
                <a:cxn ang="0">
                  <a:pos x="367" y="16"/>
                </a:cxn>
              </a:cxnLst>
              <a:rect l="0" t="0" r="r" b="b"/>
              <a:pathLst>
                <a:path w="367" h="264">
                  <a:moveTo>
                    <a:pt x="367" y="16"/>
                  </a:moveTo>
                  <a:lnTo>
                    <a:pt x="332" y="5"/>
                  </a:lnTo>
                  <a:lnTo>
                    <a:pt x="299" y="1"/>
                  </a:lnTo>
                  <a:lnTo>
                    <a:pt x="266" y="0"/>
                  </a:lnTo>
                  <a:lnTo>
                    <a:pt x="235" y="4"/>
                  </a:lnTo>
                  <a:lnTo>
                    <a:pt x="206" y="12"/>
                  </a:lnTo>
                  <a:lnTo>
                    <a:pt x="179" y="23"/>
                  </a:lnTo>
                  <a:lnTo>
                    <a:pt x="153" y="38"/>
                  </a:lnTo>
                  <a:lnTo>
                    <a:pt x="126" y="56"/>
                  </a:lnTo>
                  <a:lnTo>
                    <a:pt x="104" y="76"/>
                  </a:lnTo>
                  <a:lnTo>
                    <a:pt x="82" y="99"/>
                  </a:lnTo>
                  <a:lnTo>
                    <a:pt x="64" y="124"/>
                  </a:lnTo>
                  <a:lnTo>
                    <a:pt x="46" y="151"/>
                  </a:lnTo>
                  <a:lnTo>
                    <a:pt x="31" y="177"/>
                  </a:lnTo>
                  <a:lnTo>
                    <a:pt x="18" y="204"/>
                  </a:lnTo>
                  <a:lnTo>
                    <a:pt x="7" y="232"/>
                  </a:lnTo>
                  <a:lnTo>
                    <a:pt x="0" y="261"/>
                  </a:lnTo>
                  <a:lnTo>
                    <a:pt x="6" y="264"/>
                  </a:lnTo>
                  <a:lnTo>
                    <a:pt x="14" y="235"/>
                  </a:lnTo>
                  <a:lnTo>
                    <a:pt x="24" y="208"/>
                  </a:lnTo>
                  <a:lnTo>
                    <a:pt x="38" y="182"/>
                  </a:lnTo>
                  <a:lnTo>
                    <a:pt x="53" y="156"/>
                  </a:lnTo>
                  <a:lnTo>
                    <a:pt x="69" y="130"/>
                  </a:lnTo>
                  <a:lnTo>
                    <a:pt x="88" y="109"/>
                  </a:lnTo>
                  <a:lnTo>
                    <a:pt x="108" y="86"/>
                  </a:lnTo>
                  <a:lnTo>
                    <a:pt x="131" y="65"/>
                  </a:lnTo>
                  <a:lnTo>
                    <a:pt x="155" y="47"/>
                  </a:lnTo>
                  <a:lnTo>
                    <a:pt x="181" y="33"/>
                  </a:lnTo>
                  <a:lnTo>
                    <a:pt x="206" y="22"/>
                  </a:lnTo>
                  <a:lnTo>
                    <a:pt x="235" y="13"/>
                  </a:lnTo>
                  <a:lnTo>
                    <a:pt x="266" y="9"/>
                  </a:lnTo>
                  <a:lnTo>
                    <a:pt x="299" y="11"/>
                  </a:lnTo>
                  <a:lnTo>
                    <a:pt x="332" y="15"/>
                  </a:lnTo>
                  <a:lnTo>
                    <a:pt x="365" y="26"/>
                  </a:lnTo>
                  <a:lnTo>
                    <a:pt x="367" y="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9" name="Freeform 152"/>
            <p:cNvSpPr>
              <a:spLocks/>
            </p:cNvSpPr>
            <p:nvPr/>
          </p:nvSpPr>
          <p:spPr bwMode="auto">
            <a:xfrm>
              <a:off x="9313" y="9357"/>
              <a:ext cx="4" cy="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10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3" y="10"/>
                  </a:lnTo>
                  <a:lnTo>
                    <a:pt x="4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0" name="Freeform 153"/>
            <p:cNvSpPr>
              <a:spLocks/>
            </p:cNvSpPr>
            <p:nvPr/>
          </p:nvSpPr>
          <p:spPr bwMode="auto">
            <a:xfrm>
              <a:off x="8948" y="9545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3" y="0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1" name="Freeform 154"/>
            <p:cNvSpPr>
              <a:spLocks/>
            </p:cNvSpPr>
            <p:nvPr/>
          </p:nvSpPr>
          <p:spPr bwMode="auto">
            <a:xfrm>
              <a:off x="8951" y="9437"/>
              <a:ext cx="348" cy="11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21" y="8"/>
                </a:cxn>
                <a:cxn ang="0">
                  <a:pos x="297" y="20"/>
                </a:cxn>
                <a:cxn ang="0">
                  <a:pos x="274" y="35"/>
                </a:cxn>
                <a:cxn ang="0">
                  <a:pos x="252" y="53"/>
                </a:cxn>
                <a:cxn ang="0">
                  <a:pos x="231" y="73"/>
                </a:cxn>
                <a:cxn ang="0">
                  <a:pos x="212" y="92"/>
                </a:cxn>
                <a:cxn ang="0">
                  <a:pos x="193" y="114"/>
                </a:cxn>
                <a:cxn ang="0">
                  <a:pos x="175" y="134"/>
                </a:cxn>
                <a:cxn ang="0">
                  <a:pos x="155" y="155"/>
                </a:cxn>
                <a:cxn ang="0">
                  <a:pos x="135" y="174"/>
                </a:cxn>
                <a:cxn ang="0">
                  <a:pos x="118" y="189"/>
                </a:cxn>
                <a:cxn ang="0">
                  <a:pos x="96" y="204"/>
                </a:cxn>
                <a:cxn ang="0">
                  <a:pos x="75" y="212"/>
                </a:cxn>
                <a:cxn ang="0">
                  <a:pos x="51" y="219"/>
                </a:cxn>
                <a:cxn ang="0">
                  <a:pos x="27" y="219"/>
                </a:cxn>
                <a:cxn ang="0">
                  <a:pos x="0" y="215"/>
                </a:cxn>
                <a:cxn ang="0">
                  <a:pos x="0" y="223"/>
                </a:cxn>
                <a:cxn ang="0">
                  <a:pos x="27" y="228"/>
                </a:cxn>
                <a:cxn ang="0">
                  <a:pos x="51" y="228"/>
                </a:cxn>
                <a:cxn ang="0">
                  <a:pos x="75" y="221"/>
                </a:cxn>
                <a:cxn ang="0">
                  <a:pos x="99" y="212"/>
                </a:cxn>
                <a:cxn ang="0">
                  <a:pos x="120" y="198"/>
                </a:cxn>
                <a:cxn ang="0">
                  <a:pos x="139" y="183"/>
                </a:cxn>
                <a:cxn ang="0">
                  <a:pos x="160" y="164"/>
                </a:cxn>
                <a:cxn ang="0">
                  <a:pos x="179" y="144"/>
                </a:cxn>
                <a:cxn ang="0">
                  <a:pos x="197" y="123"/>
                </a:cxn>
                <a:cxn ang="0">
                  <a:pos x="216" y="102"/>
                </a:cxn>
                <a:cxn ang="0">
                  <a:pos x="237" y="81"/>
                </a:cxn>
                <a:cxn ang="0">
                  <a:pos x="256" y="62"/>
                </a:cxn>
                <a:cxn ang="0">
                  <a:pos x="277" y="45"/>
                </a:cxn>
                <a:cxn ang="0">
                  <a:pos x="299" y="30"/>
                </a:cxn>
                <a:cxn ang="0">
                  <a:pos x="323" y="16"/>
                </a:cxn>
                <a:cxn ang="0">
                  <a:pos x="348" y="9"/>
                </a:cxn>
                <a:cxn ang="0">
                  <a:pos x="348" y="0"/>
                </a:cxn>
              </a:cxnLst>
              <a:rect l="0" t="0" r="r" b="b"/>
              <a:pathLst>
                <a:path w="348" h="228">
                  <a:moveTo>
                    <a:pt x="348" y="0"/>
                  </a:moveTo>
                  <a:lnTo>
                    <a:pt x="321" y="8"/>
                  </a:lnTo>
                  <a:lnTo>
                    <a:pt x="297" y="20"/>
                  </a:lnTo>
                  <a:lnTo>
                    <a:pt x="274" y="35"/>
                  </a:lnTo>
                  <a:lnTo>
                    <a:pt x="252" y="53"/>
                  </a:lnTo>
                  <a:lnTo>
                    <a:pt x="231" y="73"/>
                  </a:lnTo>
                  <a:lnTo>
                    <a:pt x="212" y="92"/>
                  </a:lnTo>
                  <a:lnTo>
                    <a:pt x="193" y="114"/>
                  </a:lnTo>
                  <a:lnTo>
                    <a:pt x="175" y="134"/>
                  </a:lnTo>
                  <a:lnTo>
                    <a:pt x="155" y="155"/>
                  </a:lnTo>
                  <a:lnTo>
                    <a:pt x="135" y="174"/>
                  </a:lnTo>
                  <a:lnTo>
                    <a:pt x="118" y="189"/>
                  </a:lnTo>
                  <a:lnTo>
                    <a:pt x="96" y="204"/>
                  </a:lnTo>
                  <a:lnTo>
                    <a:pt x="75" y="212"/>
                  </a:lnTo>
                  <a:lnTo>
                    <a:pt x="51" y="219"/>
                  </a:lnTo>
                  <a:lnTo>
                    <a:pt x="27" y="219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27" y="228"/>
                  </a:lnTo>
                  <a:lnTo>
                    <a:pt x="51" y="228"/>
                  </a:lnTo>
                  <a:lnTo>
                    <a:pt x="75" y="221"/>
                  </a:lnTo>
                  <a:lnTo>
                    <a:pt x="99" y="212"/>
                  </a:lnTo>
                  <a:lnTo>
                    <a:pt x="120" y="198"/>
                  </a:lnTo>
                  <a:lnTo>
                    <a:pt x="139" y="183"/>
                  </a:lnTo>
                  <a:lnTo>
                    <a:pt x="160" y="164"/>
                  </a:lnTo>
                  <a:lnTo>
                    <a:pt x="179" y="144"/>
                  </a:lnTo>
                  <a:lnTo>
                    <a:pt x="197" y="123"/>
                  </a:lnTo>
                  <a:lnTo>
                    <a:pt x="216" y="102"/>
                  </a:lnTo>
                  <a:lnTo>
                    <a:pt x="237" y="81"/>
                  </a:lnTo>
                  <a:lnTo>
                    <a:pt x="256" y="62"/>
                  </a:lnTo>
                  <a:lnTo>
                    <a:pt x="277" y="45"/>
                  </a:lnTo>
                  <a:lnTo>
                    <a:pt x="299" y="30"/>
                  </a:lnTo>
                  <a:lnTo>
                    <a:pt x="323" y="16"/>
                  </a:lnTo>
                  <a:lnTo>
                    <a:pt x="348" y="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2" name="Freeform 155"/>
            <p:cNvSpPr>
              <a:spLocks/>
            </p:cNvSpPr>
            <p:nvPr/>
          </p:nvSpPr>
          <p:spPr bwMode="auto">
            <a:xfrm>
              <a:off x="9299" y="9437"/>
              <a:ext cx="3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2" y="8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3" name="Freeform 156"/>
            <p:cNvSpPr>
              <a:spLocks/>
            </p:cNvSpPr>
            <p:nvPr/>
          </p:nvSpPr>
          <p:spPr bwMode="auto">
            <a:xfrm>
              <a:off x="8904" y="9415"/>
              <a:ext cx="299" cy="132"/>
            </a:xfrm>
            <a:custGeom>
              <a:avLst/>
              <a:gdLst/>
              <a:ahLst/>
              <a:cxnLst>
                <a:cxn ang="0">
                  <a:pos x="47" y="264"/>
                </a:cxn>
                <a:cxn ang="0">
                  <a:pos x="42" y="262"/>
                </a:cxn>
                <a:cxn ang="0">
                  <a:pos x="36" y="261"/>
                </a:cxn>
                <a:cxn ang="0">
                  <a:pos x="30" y="260"/>
                </a:cxn>
                <a:cxn ang="0">
                  <a:pos x="24" y="257"/>
                </a:cxn>
                <a:cxn ang="0">
                  <a:pos x="19" y="255"/>
                </a:cxn>
                <a:cxn ang="0">
                  <a:pos x="13" y="253"/>
                </a:cxn>
                <a:cxn ang="0">
                  <a:pos x="6" y="251"/>
                </a:cxn>
                <a:cxn ang="0">
                  <a:pos x="0" y="249"/>
                </a:cxn>
                <a:cxn ang="0">
                  <a:pos x="7" y="235"/>
                </a:cxn>
                <a:cxn ang="0">
                  <a:pos x="15" y="221"/>
                </a:cxn>
                <a:cxn ang="0">
                  <a:pos x="21" y="208"/>
                </a:cxn>
                <a:cxn ang="0">
                  <a:pos x="27" y="194"/>
                </a:cxn>
                <a:cxn ang="0">
                  <a:pos x="31" y="178"/>
                </a:cxn>
                <a:cxn ang="0">
                  <a:pos x="37" y="163"/>
                </a:cxn>
                <a:cxn ang="0">
                  <a:pos x="42" y="147"/>
                </a:cxn>
                <a:cxn ang="0">
                  <a:pos x="47" y="130"/>
                </a:cxn>
                <a:cxn ang="0">
                  <a:pos x="57" y="122"/>
                </a:cxn>
                <a:cxn ang="0">
                  <a:pos x="68" y="114"/>
                </a:cxn>
                <a:cxn ang="0">
                  <a:pos x="81" y="105"/>
                </a:cxn>
                <a:cxn ang="0">
                  <a:pos x="95" y="96"/>
                </a:cxn>
                <a:cxn ang="0">
                  <a:pos x="108" y="87"/>
                </a:cxn>
                <a:cxn ang="0">
                  <a:pos x="122" y="77"/>
                </a:cxn>
                <a:cxn ang="0">
                  <a:pos x="136" y="68"/>
                </a:cxn>
                <a:cxn ang="0">
                  <a:pos x="151" y="58"/>
                </a:cxn>
                <a:cxn ang="0">
                  <a:pos x="166" y="50"/>
                </a:cxn>
                <a:cxn ang="0">
                  <a:pos x="180" y="42"/>
                </a:cxn>
                <a:cxn ang="0">
                  <a:pos x="193" y="34"/>
                </a:cxn>
                <a:cxn ang="0">
                  <a:pos x="206" y="26"/>
                </a:cxn>
                <a:cxn ang="0">
                  <a:pos x="218" y="20"/>
                </a:cxn>
                <a:cxn ang="0">
                  <a:pos x="231" y="13"/>
                </a:cxn>
                <a:cxn ang="0">
                  <a:pos x="240" y="9"/>
                </a:cxn>
                <a:cxn ang="0">
                  <a:pos x="249" y="5"/>
                </a:cxn>
                <a:cxn ang="0">
                  <a:pos x="265" y="1"/>
                </a:cxn>
                <a:cxn ang="0">
                  <a:pos x="277" y="0"/>
                </a:cxn>
                <a:cxn ang="0">
                  <a:pos x="290" y="1"/>
                </a:cxn>
                <a:cxn ang="0">
                  <a:pos x="296" y="4"/>
                </a:cxn>
                <a:cxn ang="0">
                  <a:pos x="299" y="11"/>
                </a:cxn>
                <a:cxn ang="0">
                  <a:pos x="295" y="19"/>
                </a:cxn>
                <a:cxn ang="0">
                  <a:pos x="285" y="30"/>
                </a:cxn>
                <a:cxn ang="0">
                  <a:pos x="267" y="43"/>
                </a:cxn>
                <a:cxn ang="0">
                  <a:pos x="261" y="47"/>
                </a:cxn>
                <a:cxn ang="0">
                  <a:pos x="253" y="54"/>
                </a:cxn>
                <a:cxn ang="0">
                  <a:pos x="242" y="64"/>
                </a:cxn>
                <a:cxn ang="0">
                  <a:pos x="229" y="76"/>
                </a:cxn>
                <a:cxn ang="0">
                  <a:pos x="215" y="90"/>
                </a:cxn>
                <a:cxn ang="0">
                  <a:pos x="200" y="105"/>
                </a:cxn>
                <a:cxn ang="0">
                  <a:pos x="182" y="122"/>
                </a:cxn>
                <a:cxn ang="0">
                  <a:pos x="166" y="140"/>
                </a:cxn>
                <a:cxn ang="0">
                  <a:pos x="148" y="158"/>
                </a:cxn>
                <a:cxn ang="0">
                  <a:pos x="130" y="177"/>
                </a:cxn>
                <a:cxn ang="0">
                  <a:pos x="113" y="194"/>
                </a:cxn>
                <a:cxn ang="0">
                  <a:pos x="97" y="211"/>
                </a:cxn>
                <a:cxn ang="0">
                  <a:pos x="82" y="227"/>
                </a:cxn>
                <a:cxn ang="0">
                  <a:pos x="67" y="240"/>
                </a:cxn>
                <a:cxn ang="0">
                  <a:pos x="56" y="253"/>
                </a:cxn>
                <a:cxn ang="0">
                  <a:pos x="47" y="264"/>
                </a:cxn>
              </a:cxnLst>
              <a:rect l="0" t="0" r="r" b="b"/>
              <a:pathLst>
                <a:path w="299" h="264">
                  <a:moveTo>
                    <a:pt x="47" y="264"/>
                  </a:moveTo>
                  <a:lnTo>
                    <a:pt x="42" y="262"/>
                  </a:lnTo>
                  <a:lnTo>
                    <a:pt x="36" y="261"/>
                  </a:lnTo>
                  <a:lnTo>
                    <a:pt x="30" y="260"/>
                  </a:lnTo>
                  <a:lnTo>
                    <a:pt x="24" y="257"/>
                  </a:lnTo>
                  <a:lnTo>
                    <a:pt x="19" y="255"/>
                  </a:lnTo>
                  <a:lnTo>
                    <a:pt x="13" y="253"/>
                  </a:lnTo>
                  <a:lnTo>
                    <a:pt x="6" y="251"/>
                  </a:lnTo>
                  <a:lnTo>
                    <a:pt x="0" y="249"/>
                  </a:lnTo>
                  <a:lnTo>
                    <a:pt x="7" y="235"/>
                  </a:lnTo>
                  <a:lnTo>
                    <a:pt x="15" y="221"/>
                  </a:lnTo>
                  <a:lnTo>
                    <a:pt x="21" y="208"/>
                  </a:lnTo>
                  <a:lnTo>
                    <a:pt x="27" y="194"/>
                  </a:lnTo>
                  <a:lnTo>
                    <a:pt x="31" y="178"/>
                  </a:lnTo>
                  <a:lnTo>
                    <a:pt x="37" y="163"/>
                  </a:lnTo>
                  <a:lnTo>
                    <a:pt x="42" y="147"/>
                  </a:lnTo>
                  <a:lnTo>
                    <a:pt x="47" y="130"/>
                  </a:lnTo>
                  <a:lnTo>
                    <a:pt x="57" y="122"/>
                  </a:lnTo>
                  <a:lnTo>
                    <a:pt x="68" y="114"/>
                  </a:lnTo>
                  <a:lnTo>
                    <a:pt x="81" y="105"/>
                  </a:lnTo>
                  <a:lnTo>
                    <a:pt x="95" y="96"/>
                  </a:lnTo>
                  <a:lnTo>
                    <a:pt x="108" y="87"/>
                  </a:lnTo>
                  <a:lnTo>
                    <a:pt x="122" y="77"/>
                  </a:lnTo>
                  <a:lnTo>
                    <a:pt x="136" y="68"/>
                  </a:lnTo>
                  <a:lnTo>
                    <a:pt x="151" y="58"/>
                  </a:lnTo>
                  <a:lnTo>
                    <a:pt x="166" y="50"/>
                  </a:lnTo>
                  <a:lnTo>
                    <a:pt x="180" y="42"/>
                  </a:lnTo>
                  <a:lnTo>
                    <a:pt x="193" y="34"/>
                  </a:lnTo>
                  <a:lnTo>
                    <a:pt x="206" y="26"/>
                  </a:lnTo>
                  <a:lnTo>
                    <a:pt x="218" y="20"/>
                  </a:lnTo>
                  <a:lnTo>
                    <a:pt x="231" y="13"/>
                  </a:lnTo>
                  <a:lnTo>
                    <a:pt x="240" y="9"/>
                  </a:lnTo>
                  <a:lnTo>
                    <a:pt x="249" y="5"/>
                  </a:lnTo>
                  <a:lnTo>
                    <a:pt x="265" y="1"/>
                  </a:lnTo>
                  <a:lnTo>
                    <a:pt x="277" y="0"/>
                  </a:lnTo>
                  <a:lnTo>
                    <a:pt x="290" y="1"/>
                  </a:lnTo>
                  <a:lnTo>
                    <a:pt x="296" y="4"/>
                  </a:lnTo>
                  <a:lnTo>
                    <a:pt x="299" y="11"/>
                  </a:lnTo>
                  <a:lnTo>
                    <a:pt x="295" y="19"/>
                  </a:lnTo>
                  <a:lnTo>
                    <a:pt x="285" y="30"/>
                  </a:lnTo>
                  <a:lnTo>
                    <a:pt x="267" y="43"/>
                  </a:lnTo>
                  <a:lnTo>
                    <a:pt x="261" y="47"/>
                  </a:lnTo>
                  <a:lnTo>
                    <a:pt x="253" y="54"/>
                  </a:lnTo>
                  <a:lnTo>
                    <a:pt x="242" y="64"/>
                  </a:lnTo>
                  <a:lnTo>
                    <a:pt x="229" y="76"/>
                  </a:lnTo>
                  <a:lnTo>
                    <a:pt x="215" y="90"/>
                  </a:lnTo>
                  <a:lnTo>
                    <a:pt x="200" y="105"/>
                  </a:lnTo>
                  <a:lnTo>
                    <a:pt x="182" y="122"/>
                  </a:lnTo>
                  <a:lnTo>
                    <a:pt x="166" y="140"/>
                  </a:lnTo>
                  <a:lnTo>
                    <a:pt x="148" y="158"/>
                  </a:lnTo>
                  <a:lnTo>
                    <a:pt x="130" y="177"/>
                  </a:lnTo>
                  <a:lnTo>
                    <a:pt x="113" y="194"/>
                  </a:lnTo>
                  <a:lnTo>
                    <a:pt x="97" y="211"/>
                  </a:lnTo>
                  <a:lnTo>
                    <a:pt x="82" y="227"/>
                  </a:lnTo>
                  <a:lnTo>
                    <a:pt x="67" y="240"/>
                  </a:lnTo>
                  <a:lnTo>
                    <a:pt x="56" y="253"/>
                  </a:lnTo>
                  <a:lnTo>
                    <a:pt x="47" y="26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4" name="Freeform 157"/>
            <p:cNvSpPr>
              <a:spLocks/>
            </p:cNvSpPr>
            <p:nvPr/>
          </p:nvSpPr>
          <p:spPr bwMode="auto">
            <a:xfrm>
              <a:off x="8901" y="9537"/>
              <a:ext cx="50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5" y="14"/>
                </a:cxn>
                <a:cxn ang="0">
                  <a:pos x="20" y="18"/>
                </a:cxn>
                <a:cxn ang="0">
                  <a:pos x="27" y="19"/>
                </a:cxn>
                <a:cxn ang="0">
                  <a:pos x="33" y="21"/>
                </a:cxn>
                <a:cxn ang="0">
                  <a:pos x="39" y="22"/>
                </a:cxn>
                <a:cxn ang="0">
                  <a:pos x="45" y="23"/>
                </a:cxn>
                <a:cxn ang="0">
                  <a:pos x="50" y="25"/>
                </a:cxn>
                <a:cxn ang="0">
                  <a:pos x="50" y="17"/>
                </a:cxn>
                <a:cxn ang="0">
                  <a:pos x="45" y="14"/>
                </a:cxn>
                <a:cxn ang="0">
                  <a:pos x="39" y="12"/>
                </a:cxn>
                <a:cxn ang="0">
                  <a:pos x="33" y="11"/>
                </a:cxn>
                <a:cxn ang="0">
                  <a:pos x="27" y="10"/>
                </a:cxn>
                <a:cxn ang="0">
                  <a:pos x="23" y="8"/>
                </a:cxn>
                <a:cxn ang="0">
                  <a:pos x="17" y="6"/>
                </a:cxn>
                <a:cxn ang="0">
                  <a:pos x="10" y="3"/>
                </a:cxn>
                <a:cxn ang="0">
                  <a:pos x="5" y="0"/>
                </a:cxn>
                <a:cxn ang="0">
                  <a:pos x="7" y="8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0" y="2"/>
                </a:cxn>
              </a:cxnLst>
              <a:rect l="0" t="0" r="r" b="b"/>
              <a:pathLst>
                <a:path w="50" h="25">
                  <a:moveTo>
                    <a:pt x="0" y="2"/>
                  </a:moveTo>
                  <a:lnTo>
                    <a:pt x="2" y="10"/>
                  </a:lnTo>
                  <a:lnTo>
                    <a:pt x="8" y="12"/>
                  </a:lnTo>
                  <a:lnTo>
                    <a:pt x="15" y="14"/>
                  </a:lnTo>
                  <a:lnTo>
                    <a:pt x="20" y="18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9" y="22"/>
                  </a:lnTo>
                  <a:lnTo>
                    <a:pt x="45" y="23"/>
                  </a:lnTo>
                  <a:lnTo>
                    <a:pt x="50" y="25"/>
                  </a:lnTo>
                  <a:lnTo>
                    <a:pt x="50" y="17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1"/>
                  </a:lnTo>
                  <a:lnTo>
                    <a:pt x="27" y="10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7" y="8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5" name="Freeform 158"/>
            <p:cNvSpPr>
              <a:spLocks/>
            </p:cNvSpPr>
            <p:nvPr/>
          </p:nvSpPr>
          <p:spPr bwMode="auto">
            <a:xfrm>
              <a:off x="8901" y="9477"/>
              <a:ext cx="53" cy="6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7" y="4"/>
                </a:cxn>
                <a:cxn ang="0">
                  <a:pos x="41" y="20"/>
                </a:cxn>
                <a:cxn ang="0">
                  <a:pos x="36" y="37"/>
                </a:cxn>
                <a:cxn ang="0">
                  <a:pos x="31" y="52"/>
                </a:cxn>
                <a:cxn ang="0">
                  <a:pos x="26" y="67"/>
                </a:cxn>
                <a:cxn ang="0">
                  <a:pos x="20" y="81"/>
                </a:cxn>
                <a:cxn ang="0">
                  <a:pos x="15" y="94"/>
                </a:cxn>
                <a:cxn ang="0">
                  <a:pos x="7" y="107"/>
                </a:cxn>
                <a:cxn ang="0">
                  <a:pos x="0" y="120"/>
                </a:cxn>
                <a:cxn ang="0">
                  <a:pos x="7" y="126"/>
                </a:cxn>
                <a:cxn ang="0">
                  <a:pos x="15" y="114"/>
                </a:cxn>
                <a:cxn ang="0">
                  <a:pos x="22" y="99"/>
                </a:cxn>
                <a:cxn ang="0">
                  <a:pos x="27" y="84"/>
                </a:cxn>
                <a:cxn ang="0">
                  <a:pos x="33" y="71"/>
                </a:cxn>
                <a:cxn ang="0">
                  <a:pos x="37" y="54"/>
                </a:cxn>
                <a:cxn ang="0">
                  <a:pos x="44" y="39"/>
                </a:cxn>
                <a:cxn ang="0">
                  <a:pos x="49" y="23"/>
                </a:cxn>
                <a:cxn ang="0">
                  <a:pos x="53" y="7"/>
                </a:cxn>
                <a:cxn ang="0">
                  <a:pos x="51" y="9"/>
                </a:cxn>
                <a:cxn ang="0">
                  <a:pos x="53" y="7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4"/>
                </a:cxn>
                <a:cxn ang="0">
                  <a:pos x="49" y="0"/>
                </a:cxn>
              </a:cxnLst>
              <a:rect l="0" t="0" r="r" b="b"/>
              <a:pathLst>
                <a:path w="53" h="126">
                  <a:moveTo>
                    <a:pt x="49" y="0"/>
                  </a:moveTo>
                  <a:lnTo>
                    <a:pt x="47" y="4"/>
                  </a:lnTo>
                  <a:lnTo>
                    <a:pt x="41" y="20"/>
                  </a:lnTo>
                  <a:lnTo>
                    <a:pt x="36" y="37"/>
                  </a:lnTo>
                  <a:lnTo>
                    <a:pt x="31" y="52"/>
                  </a:lnTo>
                  <a:lnTo>
                    <a:pt x="26" y="67"/>
                  </a:lnTo>
                  <a:lnTo>
                    <a:pt x="20" y="81"/>
                  </a:lnTo>
                  <a:lnTo>
                    <a:pt x="15" y="94"/>
                  </a:lnTo>
                  <a:lnTo>
                    <a:pt x="7" y="107"/>
                  </a:lnTo>
                  <a:lnTo>
                    <a:pt x="0" y="120"/>
                  </a:lnTo>
                  <a:lnTo>
                    <a:pt x="7" y="126"/>
                  </a:lnTo>
                  <a:lnTo>
                    <a:pt x="15" y="114"/>
                  </a:lnTo>
                  <a:lnTo>
                    <a:pt x="22" y="99"/>
                  </a:lnTo>
                  <a:lnTo>
                    <a:pt x="27" y="84"/>
                  </a:lnTo>
                  <a:lnTo>
                    <a:pt x="33" y="71"/>
                  </a:lnTo>
                  <a:lnTo>
                    <a:pt x="37" y="54"/>
                  </a:lnTo>
                  <a:lnTo>
                    <a:pt x="44" y="39"/>
                  </a:lnTo>
                  <a:lnTo>
                    <a:pt x="49" y="23"/>
                  </a:lnTo>
                  <a:lnTo>
                    <a:pt x="53" y="7"/>
                  </a:lnTo>
                  <a:lnTo>
                    <a:pt x="51" y="9"/>
                  </a:lnTo>
                  <a:lnTo>
                    <a:pt x="53" y="7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6" name="Freeform 159"/>
            <p:cNvSpPr>
              <a:spLocks/>
            </p:cNvSpPr>
            <p:nvPr/>
          </p:nvSpPr>
          <p:spPr bwMode="auto">
            <a:xfrm>
              <a:off x="8950" y="9416"/>
              <a:ext cx="204" cy="66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02" y="0"/>
                </a:cxn>
                <a:cxn ang="0">
                  <a:pos x="193" y="3"/>
                </a:cxn>
                <a:cxn ang="0">
                  <a:pos x="183" y="8"/>
                </a:cxn>
                <a:cxn ang="0">
                  <a:pos x="171" y="14"/>
                </a:cxn>
                <a:cxn ang="0">
                  <a:pos x="159" y="21"/>
                </a:cxn>
                <a:cxn ang="0">
                  <a:pos x="146" y="29"/>
                </a:cxn>
                <a:cxn ang="0">
                  <a:pos x="132" y="36"/>
                </a:cxn>
                <a:cxn ang="0">
                  <a:pos x="119" y="45"/>
                </a:cxn>
                <a:cxn ang="0">
                  <a:pos x="104" y="53"/>
                </a:cxn>
                <a:cxn ang="0">
                  <a:pos x="89" y="63"/>
                </a:cxn>
                <a:cxn ang="0">
                  <a:pos x="75" y="71"/>
                </a:cxn>
                <a:cxn ang="0">
                  <a:pos x="61" y="80"/>
                </a:cxn>
                <a:cxn ang="0">
                  <a:pos x="47" y="90"/>
                </a:cxn>
                <a:cxn ang="0">
                  <a:pos x="34" y="99"/>
                </a:cxn>
                <a:cxn ang="0">
                  <a:pos x="21" y="109"/>
                </a:cxn>
                <a:cxn ang="0">
                  <a:pos x="10" y="117"/>
                </a:cxn>
                <a:cxn ang="0">
                  <a:pos x="0" y="124"/>
                </a:cxn>
                <a:cxn ang="0">
                  <a:pos x="2" y="133"/>
                </a:cxn>
                <a:cxn ang="0">
                  <a:pos x="12" y="125"/>
                </a:cxn>
                <a:cxn ang="0">
                  <a:pos x="24" y="118"/>
                </a:cxn>
                <a:cxn ang="0">
                  <a:pos x="36" y="109"/>
                </a:cxn>
                <a:cxn ang="0">
                  <a:pos x="50" y="99"/>
                </a:cxn>
                <a:cxn ang="0">
                  <a:pos x="63" y="90"/>
                </a:cxn>
                <a:cxn ang="0">
                  <a:pos x="77" y="80"/>
                </a:cxn>
                <a:cxn ang="0">
                  <a:pos x="92" y="71"/>
                </a:cxn>
                <a:cxn ang="0">
                  <a:pos x="106" y="63"/>
                </a:cxn>
                <a:cxn ang="0">
                  <a:pos x="121" y="55"/>
                </a:cxn>
                <a:cxn ang="0">
                  <a:pos x="135" y="45"/>
                </a:cxn>
                <a:cxn ang="0">
                  <a:pos x="148" y="37"/>
                </a:cxn>
                <a:cxn ang="0">
                  <a:pos x="161" y="30"/>
                </a:cxn>
                <a:cxn ang="0">
                  <a:pos x="173" y="23"/>
                </a:cxn>
                <a:cxn ang="0">
                  <a:pos x="186" y="18"/>
                </a:cxn>
                <a:cxn ang="0">
                  <a:pos x="195" y="12"/>
                </a:cxn>
                <a:cxn ang="0">
                  <a:pos x="204" y="10"/>
                </a:cxn>
                <a:cxn ang="0">
                  <a:pos x="203" y="10"/>
                </a:cxn>
                <a:cxn ang="0">
                  <a:pos x="203" y="0"/>
                </a:cxn>
              </a:cxnLst>
              <a:rect l="0" t="0" r="r" b="b"/>
              <a:pathLst>
                <a:path w="204" h="133">
                  <a:moveTo>
                    <a:pt x="203" y="0"/>
                  </a:moveTo>
                  <a:lnTo>
                    <a:pt x="202" y="0"/>
                  </a:lnTo>
                  <a:lnTo>
                    <a:pt x="193" y="3"/>
                  </a:lnTo>
                  <a:lnTo>
                    <a:pt x="183" y="8"/>
                  </a:lnTo>
                  <a:lnTo>
                    <a:pt x="171" y="14"/>
                  </a:lnTo>
                  <a:lnTo>
                    <a:pt x="159" y="21"/>
                  </a:lnTo>
                  <a:lnTo>
                    <a:pt x="146" y="29"/>
                  </a:lnTo>
                  <a:lnTo>
                    <a:pt x="132" y="36"/>
                  </a:lnTo>
                  <a:lnTo>
                    <a:pt x="119" y="45"/>
                  </a:lnTo>
                  <a:lnTo>
                    <a:pt x="104" y="53"/>
                  </a:lnTo>
                  <a:lnTo>
                    <a:pt x="89" y="63"/>
                  </a:lnTo>
                  <a:lnTo>
                    <a:pt x="75" y="71"/>
                  </a:lnTo>
                  <a:lnTo>
                    <a:pt x="61" y="80"/>
                  </a:lnTo>
                  <a:lnTo>
                    <a:pt x="47" y="90"/>
                  </a:lnTo>
                  <a:lnTo>
                    <a:pt x="34" y="99"/>
                  </a:lnTo>
                  <a:lnTo>
                    <a:pt x="21" y="109"/>
                  </a:lnTo>
                  <a:lnTo>
                    <a:pt x="10" y="117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12" y="125"/>
                  </a:lnTo>
                  <a:lnTo>
                    <a:pt x="24" y="118"/>
                  </a:lnTo>
                  <a:lnTo>
                    <a:pt x="36" y="109"/>
                  </a:lnTo>
                  <a:lnTo>
                    <a:pt x="50" y="99"/>
                  </a:lnTo>
                  <a:lnTo>
                    <a:pt x="63" y="90"/>
                  </a:lnTo>
                  <a:lnTo>
                    <a:pt x="77" y="80"/>
                  </a:lnTo>
                  <a:lnTo>
                    <a:pt x="92" y="71"/>
                  </a:lnTo>
                  <a:lnTo>
                    <a:pt x="106" y="63"/>
                  </a:lnTo>
                  <a:lnTo>
                    <a:pt x="121" y="55"/>
                  </a:lnTo>
                  <a:lnTo>
                    <a:pt x="135" y="45"/>
                  </a:lnTo>
                  <a:lnTo>
                    <a:pt x="148" y="37"/>
                  </a:lnTo>
                  <a:lnTo>
                    <a:pt x="161" y="30"/>
                  </a:lnTo>
                  <a:lnTo>
                    <a:pt x="173" y="23"/>
                  </a:lnTo>
                  <a:lnTo>
                    <a:pt x="186" y="18"/>
                  </a:lnTo>
                  <a:lnTo>
                    <a:pt x="195" y="12"/>
                  </a:lnTo>
                  <a:lnTo>
                    <a:pt x="204" y="10"/>
                  </a:lnTo>
                  <a:lnTo>
                    <a:pt x="203" y="1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7" name="Freeform 160"/>
            <p:cNvSpPr>
              <a:spLocks/>
            </p:cNvSpPr>
            <p:nvPr/>
          </p:nvSpPr>
          <p:spPr bwMode="auto">
            <a:xfrm>
              <a:off x="9153" y="9411"/>
              <a:ext cx="53" cy="28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19" y="54"/>
                </a:cxn>
                <a:cxn ang="0">
                  <a:pos x="38" y="41"/>
                </a:cxn>
                <a:cxn ang="0">
                  <a:pos x="48" y="29"/>
                </a:cxn>
                <a:cxn ang="0">
                  <a:pos x="53" y="18"/>
                </a:cxn>
                <a:cxn ang="0">
                  <a:pos x="50" y="7"/>
                </a:cxn>
                <a:cxn ang="0">
                  <a:pos x="41" y="4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16" y="12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5" y="16"/>
                </a:cxn>
                <a:cxn ang="0">
                  <a:pos x="46" y="18"/>
                </a:cxn>
                <a:cxn ang="0">
                  <a:pos x="44" y="22"/>
                </a:cxn>
                <a:cxn ang="0">
                  <a:pos x="34" y="31"/>
                </a:cxn>
                <a:cxn ang="0">
                  <a:pos x="17" y="45"/>
                </a:cxn>
                <a:cxn ang="0">
                  <a:pos x="17" y="45"/>
                </a:cxn>
                <a:cxn ang="0">
                  <a:pos x="19" y="54"/>
                </a:cxn>
              </a:cxnLst>
              <a:rect l="0" t="0" r="r" b="b"/>
              <a:pathLst>
                <a:path w="53" h="54">
                  <a:moveTo>
                    <a:pt x="19" y="54"/>
                  </a:moveTo>
                  <a:lnTo>
                    <a:pt x="19" y="54"/>
                  </a:lnTo>
                  <a:lnTo>
                    <a:pt x="38" y="41"/>
                  </a:lnTo>
                  <a:lnTo>
                    <a:pt x="48" y="29"/>
                  </a:lnTo>
                  <a:lnTo>
                    <a:pt x="53" y="18"/>
                  </a:lnTo>
                  <a:lnTo>
                    <a:pt x="50" y="7"/>
                  </a:lnTo>
                  <a:lnTo>
                    <a:pt x="41" y="4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6" y="12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5" y="16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34" y="31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8" name="Freeform 161"/>
            <p:cNvSpPr>
              <a:spLocks/>
            </p:cNvSpPr>
            <p:nvPr/>
          </p:nvSpPr>
          <p:spPr bwMode="auto">
            <a:xfrm>
              <a:off x="8946" y="9434"/>
              <a:ext cx="226" cy="115"/>
            </a:xfrm>
            <a:custGeom>
              <a:avLst/>
              <a:gdLst/>
              <a:ahLst/>
              <a:cxnLst>
                <a:cxn ang="0">
                  <a:pos x="5" y="230"/>
                </a:cxn>
                <a:cxn ang="0">
                  <a:pos x="7" y="230"/>
                </a:cxn>
                <a:cxn ang="0">
                  <a:pos x="16" y="219"/>
                </a:cxn>
                <a:cxn ang="0">
                  <a:pos x="28" y="207"/>
                </a:cxn>
                <a:cxn ang="0">
                  <a:pos x="42" y="193"/>
                </a:cxn>
                <a:cxn ang="0">
                  <a:pos x="57" y="178"/>
                </a:cxn>
                <a:cxn ang="0">
                  <a:pos x="73" y="160"/>
                </a:cxn>
                <a:cxn ang="0">
                  <a:pos x="91" y="143"/>
                </a:cxn>
                <a:cxn ang="0">
                  <a:pos x="108" y="125"/>
                </a:cxn>
                <a:cxn ang="0">
                  <a:pos x="126" y="106"/>
                </a:cxn>
                <a:cxn ang="0">
                  <a:pos x="142" y="88"/>
                </a:cxn>
                <a:cxn ang="0">
                  <a:pos x="160" y="72"/>
                </a:cxn>
                <a:cxn ang="0">
                  <a:pos x="175" y="56"/>
                </a:cxn>
                <a:cxn ang="0">
                  <a:pos x="190" y="42"/>
                </a:cxn>
                <a:cxn ang="0">
                  <a:pos x="202" y="30"/>
                </a:cxn>
                <a:cxn ang="0">
                  <a:pos x="214" y="20"/>
                </a:cxn>
                <a:cxn ang="0">
                  <a:pos x="221" y="15"/>
                </a:cxn>
                <a:cxn ang="0">
                  <a:pos x="226" y="9"/>
                </a:cxn>
                <a:cxn ang="0">
                  <a:pos x="224" y="0"/>
                </a:cxn>
                <a:cxn ang="0">
                  <a:pos x="217" y="5"/>
                </a:cxn>
                <a:cxn ang="0">
                  <a:pos x="208" y="11"/>
                </a:cxn>
                <a:cxn ang="0">
                  <a:pos x="198" y="20"/>
                </a:cxn>
                <a:cxn ang="0">
                  <a:pos x="185" y="33"/>
                </a:cxn>
                <a:cxn ang="0">
                  <a:pos x="170" y="47"/>
                </a:cxn>
                <a:cxn ang="0">
                  <a:pos x="156" y="62"/>
                </a:cxn>
                <a:cxn ang="0">
                  <a:pos x="138" y="80"/>
                </a:cxn>
                <a:cxn ang="0">
                  <a:pos x="122" y="96"/>
                </a:cxn>
                <a:cxn ang="0">
                  <a:pos x="104" y="115"/>
                </a:cxn>
                <a:cxn ang="0">
                  <a:pos x="85" y="134"/>
                </a:cxn>
                <a:cxn ang="0">
                  <a:pos x="68" y="151"/>
                </a:cxn>
                <a:cxn ang="0">
                  <a:pos x="53" y="168"/>
                </a:cxn>
                <a:cxn ang="0">
                  <a:pos x="38" y="183"/>
                </a:cxn>
                <a:cxn ang="0">
                  <a:pos x="23" y="197"/>
                </a:cxn>
                <a:cxn ang="0">
                  <a:pos x="12" y="211"/>
                </a:cxn>
                <a:cxn ang="0">
                  <a:pos x="3" y="222"/>
                </a:cxn>
                <a:cxn ang="0">
                  <a:pos x="5" y="222"/>
                </a:cxn>
                <a:cxn ang="0">
                  <a:pos x="3" y="222"/>
                </a:cxn>
                <a:cxn ang="0">
                  <a:pos x="0" y="224"/>
                </a:cxn>
                <a:cxn ang="0">
                  <a:pos x="2" y="227"/>
                </a:cxn>
                <a:cxn ang="0">
                  <a:pos x="4" y="230"/>
                </a:cxn>
                <a:cxn ang="0">
                  <a:pos x="7" y="230"/>
                </a:cxn>
                <a:cxn ang="0">
                  <a:pos x="5" y="230"/>
                </a:cxn>
              </a:cxnLst>
              <a:rect l="0" t="0" r="r" b="b"/>
              <a:pathLst>
                <a:path w="226" h="230">
                  <a:moveTo>
                    <a:pt x="5" y="230"/>
                  </a:moveTo>
                  <a:lnTo>
                    <a:pt x="7" y="230"/>
                  </a:lnTo>
                  <a:lnTo>
                    <a:pt x="16" y="219"/>
                  </a:lnTo>
                  <a:lnTo>
                    <a:pt x="28" y="207"/>
                  </a:lnTo>
                  <a:lnTo>
                    <a:pt x="42" y="193"/>
                  </a:lnTo>
                  <a:lnTo>
                    <a:pt x="57" y="178"/>
                  </a:lnTo>
                  <a:lnTo>
                    <a:pt x="73" y="160"/>
                  </a:lnTo>
                  <a:lnTo>
                    <a:pt x="91" y="143"/>
                  </a:lnTo>
                  <a:lnTo>
                    <a:pt x="108" y="125"/>
                  </a:lnTo>
                  <a:lnTo>
                    <a:pt x="126" y="106"/>
                  </a:lnTo>
                  <a:lnTo>
                    <a:pt x="142" y="88"/>
                  </a:lnTo>
                  <a:lnTo>
                    <a:pt x="160" y="72"/>
                  </a:lnTo>
                  <a:lnTo>
                    <a:pt x="175" y="56"/>
                  </a:lnTo>
                  <a:lnTo>
                    <a:pt x="190" y="42"/>
                  </a:lnTo>
                  <a:lnTo>
                    <a:pt x="202" y="30"/>
                  </a:lnTo>
                  <a:lnTo>
                    <a:pt x="214" y="20"/>
                  </a:lnTo>
                  <a:lnTo>
                    <a:pt x="221" y="15"/>
                  </a:lnTo>
                  <a:lnTo>
                    <a:pt x="226" y="9"/>
                  </a:lnTo>
                  <a:lnTo>
                    <a:pt x="224" y="0"/>
                  </a:lnTo>
                  <a:lnTo>
                    <a:pt x="217" y="5"/>
                  </a:lnTo>
                  <a:lnTo>
                    <a:pt x="208" y="11"/>
                  </a:lnTo>
                  <a:lnTo>
                    <a:pt x="198" y="20"/>
                  </a:lnTo>
                  <a:lnTo>
                    <a:pt x="185" y="33"/>
                  </a:lnTo>
                  <a:lnTo>
                    <a:pt x="170" y="47"/>
                  </a:lnTo>
                  <a:lnTo>
                    <a:pt x="156" y="62"/>
                  </a:lnTo>
                  <a:lnTo>
                    <a:pt x="138" y="80"/>
                  </a:lnTo>
                  <a:lnTo>
                    <a:pt x="122" y="96"/>
                  </a:lnTo>
                  <a:lnTo>
                    <a:pt x="104" y="115"/>
                  </a:lnTo>
                  <a:lnTo>
                    <a:pt x="85" y="134"/>
                  </a:lnTo>
                  <a:lnTo>
                    <a:pt x="68" y="151"/>
                  </a:lnTo>
                  <a:lnTo>
                    <a:pt x="53" y="168"/>
                  </a:lnTo>
                  <a:lnTo>
                    <a:pt x="38" y="183"/>
                  </a:lnTo>
                  <a:lnTo>
                    <a:pt x="23" y="197"/>
                  </a:lnTo>
                  <a:lnTo>
                    <a:pt x="12" y="211"/>
                  </a:lnTo>
                  <a:lnTo>
                    <a:pt x="3" y="222"/>
                  </a:lnTo>
                  <a:lnTo>
                    <a:pt x="5" y="222"/>
                  </a:lnTo>
                  <a:lnTo>
                    <a:pt x="3" y="222"/>
                  </a:lnTo>
                  <a:lnTo>
                    <a:pt x="0" y="224"/>
                  </a:lnTo>
                  <a:lnTo>
                    <a:pt x="2" y="227"/>
                  </a:lnTo>
                  <a:lnTo>
                    <a:pt x="4" y="230"/>
                  </a:lnTo>
                  <a:lnTo>
                    <a:pt x="7" y="230"/>
                  </a:lnTo>
                  <a:lnTo>
                    <a:pt x="5" y="23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pic>
        <p:nvPicPr>
          <p:cNvPr id="30724" name="Picture 4" descr="http://znanie.podelise.ru/tw_files2/urls_951/13/d-12820/12820_html_m1e16f31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3230" y="5214950"/>
            <a:ext cx="1020543" cy="1050560"/>
          </a:xfrm>
          <a:prstGeom prst="rect">
            <a:avLst/>
          </a:prstGeom>
          <a:noFill/>
        </p:spPr>
      </p:pic>
      <p:grpSp>
        <p:nvGrpSpPr>
          <p:cNvPr id="129" name="Группа 128"/>
          <p:cNvGrpSpPr/>
          <p:nvPr/>
        </p:nvGrpSpPr>
        <p:grpSpPr>
          <a:xfrm>
            <a:off x="82804" y="974493"/>
            <a:ext cx="6408458" cy="940732"/>
            <a:chOff x="1357717" y="1944244"/>
            <a:chExt cx="6408458" cy="940732"/>
          </a:xfrm>
        </p:grpSpPr>
        <p:sp>
          <p:nvSpPr>
            <p:cNvPr id="130" name="AutoShape 3"/>
            <p:cNvSpPr>
              <a:spLocks noChangeArrowheads="1"/>
            </p:cNvSpPr>
            <p:nvPr/>
          </p:nvSpPr>
          <p:spPr bwMode="auto">
            <a:xfrm>
              <a:off x="5293826" y="1958059"/>
              <a:ext cx="964544" cy="692413"/>
            </a:xfrm>
            <a:prstGeom prst="flowChartInputOutpu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1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7211660" y="1944244"/>
              <a:ext cx="554515" cy="7858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FF">
                          <a:gamma/>
                          <a:shade val="46275"/>
                          <a:invGamma/>
                        </a:srgbClr>
                      </a:gs>
                      <a:gs pos="50000">
                        <a:srgbClr val="0000FF"/>
                      </a:gs>
                      <a:gs pos="100000">
                        <a:srgbClr val="0000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S</a:t>
              </a:r>
              <a:endParaRPr lang="ru-RU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FF">
                        <a:gamma/>
                        <a:shade val="46275"/>
                        <a:invGamma/>
                      </a:srgbClr>
                    </a:gs>
                    <a:gs pos="5000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</p:txBody>
        </p:sp>
        <p:sp>
          <p:nvSpPr>
            <p:cNvPr id="132" name="AutoShape 53" descr="Плетенка"/>
            <p:cNvSpPr>
              <a:spLocks noChangeArrowheads="1"/>
            </p:cNvSpPr>
            <p:nvPr/>
          </p:nvSpPr>
          <p:spPr bwMode="auto">
            <a:xfrm>
              <a:off x="3161676" y="1958059"/>
              <a:ext cx="845440" cy="785818"/>
            </a:xfrm>
            <a:prstGeom prst="plus">
              <a:avLst>
                <a:gd name="adj" fmla="val 25000"/>
              </a:avLst>
            </a:prstGeom>
            <a:pattFill prst="weave">
              <a:fgClr>
                <a:srgbClr val="333399"/>
              </a:fgClr>
              <a:bgClr>
                <a:srgbClr val="FFFFFF"/>
              </a:bgClr>
            </a:patt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33" name="Group 20"/>
            <p:cNvGrpSpPr>
              <a:grpSpLocks/>
            </p:cNvGrpSpPr>
            <p:nvPr/>
          </p:nvGrpSpPr>
          <p:grpSpPr bwMode="auto">
            <a:xfrm>
              <a:off x="1357717" y="1987240"/>
              <a:ext cx="916347" cy="897736"/>
              <a:chOff x="1986" y="840"/>
              <a:chExt cx="1122" cy="998"/>
            </a:xfrm>
          </p:grpSpPr>
          <p:sp>
            <p:nvSpPr>
              <p:cNvPr id="134" name="Freeform 21"/>
              <p:cNvSpPr>
                <a:spLocks/>
              </p:cNvSpPr>
              <p:nvPr/>
            </p:nvSpPr>
            <p:spPr bwMode="auto">
              <a:xfrm>
                <a:off x="2092" y="896"/>
                <a:ext cx="278" cy="277"/>
              </a:xfrm>
              <a:custGeom>
                <a:avLst/>
                <a:gdLst>
                  <a:gd name="T0" fmla="*/ 63 w 213"/>
                  <a:gd name="T1" fmla="*/ 225 h 214"/>
                  <a:gd name="T2" fmla="*/ 76 w 213"/>
                  <a:gd name="T3" fmla="*/ 232 h 214"/>
                  <a:gd name="T4" fmla="*/ 91 w 213"/>
                  <a:gd name="T5" fmla="*/ 236 h 214"/>
                  <a:gd name="T6" fmla="*/ 110 w 213"/>
                  <a:gd name="T7" fmla="*/ 236 h 214"/>
                  <a:gd name="T8" fmla="*/ 128 w 213"/>
                  <a:gd name="T9" fmla="*/ 233 h 214"/>
                  <a:gd name="T10" fmla="*/ 145 w 213"/>
                  <a:gd name="T11" fmla="*/ 233 h 214"/>
                  <a:gd name="T12" fmla="*/ 163 w 213"/>
                  <a:gd name="T13" fmla="*/ 233 h 214"/>
                  <a:gd name="T14" fmla="*/ 181 w 213"/>
                  <a:gd name="T15" fmla="*/ 237 h 214"/>
                  <a:gd name="T16" fmla="*/ 197 w 213"/>
                  <a:gd name="T17" fmla="*/ 246 h 214"/>
                  <a:gd name="T18" fmla="*/ 209 w 213"/>
                  <a:gd name="T19" fmla="*/ 255 h 214"/>
                  <a:gd name="T20" fmla="*/ 215 w 213"/>
                  <a:gd name="T21" fmla="*/ 261 h 214"/>
                  <a:gd name="T22" fmla="*/ 217 w 213"/>
                  <a:gd name="T23" fmla="*/ 267 h 214"/>
                  <a:gd name="T24" fmla="*/ 222 w 213"/>
                  <a:gd name="T25" fmla="*/ 272 h 214"/>
                  <a:gd name="T26" fmla="*/ 226 w 213"/>
                  <a:gd name="T27" fmla="*/ 273 h 214"/>
                  <a:gd name="T28" fmla="*/ 232 w 213"/>
                  <a:gd name="T29" fmla="*/ 276 h 214"/>
                  <a:gd name="T30" fmla="*/ 240 w 213"/>
                  <a:gd name="T31" fmla="*/ 276 h 214"/>
                  <a:gd name="T32" fmla="*/ 248 w 213"/>
                  <a:gd name="T33" fmla="*/ 277 h 214"/>
                  <a:gd name="T34" fmla="*/ 256 w 213"/>
                  <a:gd name="T35" fmla="*/ 272 h 214"/>
                  <a:gd name="T36" fmla="*/ 262 w 213"/>
                  <a:gd name="T37" fmla="*/ 265 h 214"/>
                  <a:gd name="T38" fmla="*/ 269 w 213"/>
                  <a:gd name="T39" fmla="*/ 259 h 214"/>
                  <a:gd name="T40" fmla="*/ 278 w 213"/>
                  <a:gd name="T41" fmla="*/ 254 h 214"/>
                  <a:gd name="T42" fmla="*/ 269 w 213"/>
                  <a:gd name="T43" fmla="*/ 232 h 214"/>
                  <a:gd name="T44" fmla="*/ 266 w 213"/>
                  <a:gd name="T45" fmla="*/ 214 h 214"/>
                  <a:gd name="T46" fmla="*/ 266 w 213"/>
                  <a:gd name="T47" fmla="*/ 199 h 214"/>
                  <a:gd name="T48" fmla="*/ 264 w 213"/>
                  <a:gd name="T49" fmla="*/ 185 h 214"/>
                  <a:gd name="T50" fmla="*/ 256 w 213"/>
                  <a:gd name="T51" fmla="*/ 176 h 214"/>
                  <a:gd name="T52" fmla="*/ 240 w 213"/>
                  <a:gd name="T53" fmla="*/ 166 h 214"/>
                  <a:gd name="T54" fmla="*/ 219 w 213"/>
                  <a:gd name="T55" fmla="*/ 154 h 214"/>
                  <a:gd name="T56" fmla="*/ 200 w 213"/>
                  <a:gd name="T57" fmla="*/ 133 h 214"/>
                  <a:gd name="T58" fmla="*/ 184 w 213"/>
                  <a:gd name="T59" fmla="*/ 100 h 214"/>
                  <a:gd name="T60" fmla="*/ 184 w 213"/>
                  <a:gd name="T61" fmla="*/ 67 h 214"/>
                  <a:gd name="T62" fmla="*/ 191 w 213"/>
                  <a:gd name="T63" fmla="*/ 36 h 214"/>
                  <a:gd name="T64" fmla="*/ 197 w 213"/>
                  <a:gd name="T65" fmla="*/ 0 h 214"/>
                  <a:gd name="T66" fmla="*/ 168 w 213"/>
                  <a:gd name="T67" fmla="*/ 14 h 214"/>
                  <a:gd name="T68" fmla="*/ 141 w 213"/>
                  <a:gd name="T69" fmla="*/ 32 h 214"/>
                  <a:gd name="T70" fmla="*/ 114 w 213"/>
                  <a:gd name="T71" fmla="*/ 48 h 214"/>
                  <a:gd name="T72" fmla="*/ 89 w 213"/>
                  <a:gd name="T73" fmla="*/ 66 h 214"/>
                  <a:gd name="T74" fmla="*/ 65 w 213"/>
                  <a:gd name="T75" fmla="*/ 85 h 214"/>
                  <a:gd name="T76" fmla="*/ 42 w 213"/>
                  <a:gd name="T77" fmla="*/ 107 h 214"/>
                  <a:gd name="T78" fmla="*/ 20 w 213"/>
                  <a:gd name="T79" fmla="*/ 129 h 214"/>
                  <a:gd name="T80" fmla="*/ 0 w 213"/>
                  <a:gd name="T81" fmla="*/ 151 h 214"/>
                  <a:gd name="T82" fmla="*/ 20 w 213"/>
                  <a:gd name="T83" fmla="*/ 172 h 214"/>
                  <a:gd name="T84" fmla="*/ 34 w 213"/>
                  <a:gd name="T85" fmla="*/ 192 h 214"/>
                  <a:gd name="T86" fmla="*/ 47 w 213"/>
                  <a:gd name="T87" fmla="*/ 210 h 214"/>
                  <a:gd name="T88" fmla="*/ 63 w 213"/>
                  <a:gd name="T89" fmla="*/ 225 h 2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3" h="214">
                    <a:moveTo>
                      <a:pt x="48" y="174"/>
                    </a:moveTo>
                    <a:lnTo>
                      <a:pt x="58" y="179"/>
                    </a:lnTo>
                    <a:lnTo>
                      <a:pt x="70" y="182"/>
                    </a:lnTo>
                    <a:lnTo>
                      <a:pt x="84" y="182"/>
                    </a:lnTo>
                    <a:lnTo>
                      <a:pt x="98" y="180"/>
                    </a:lnTo>
                    <a:lnTo>
                      <a:pt x="111" y="180"/>
                    </a:lnTo>
                    <a:lnTo>
                      <a:pt x="125" y="180"/>
                    </a:lnTo>
                    <a:lnTo>
                      <a:pt x="139" y="183"/>
                    </a:lnTo>
                    <a:lnTo>
                      <a:pt x="151" y="190"/>
                    </a:lnTo>
                    <a:lnTo>
                      <a:pt x="160" y="197"/>
                    </a:lnTo>
                    <a:lnTo>
                      <a:pt x="165" y="202"/>
                    </a:lnTo>
                    <a:lnTo>
                      <a:pt x="166" y="206"/>
                    </a:lnTo>
                    <a:lnTo>
                      <a:pt x="170" y="210"/>
                    </a:lnTo>
                    <a:lnTo>
                      <a:pt x="173" y="211"/>
                    </a:lnTo>
                    <a:lnTo>
                      <a:pt x="178" y="213"/>
                    </a:lnTo>
                    <a:lnTo>
                      <a:pt x="184" y="213"/>
                    </a:lnTo>
                    <a:lnTo>
                      <a:pt x="190" y="214"/>
                    </a:lnTo>
                    <a:lnTo>
                      <a:pt x="196" y="210"/>
                    </a:lnTo>
                    <a:lnTo>
                      <a:pt x="201" y="205"/>
                    </a:lnTo>
                    <a:lnTo>
                      <a:pt x="206" y="200"/>
                    </a:lnTo>
                    <a:lnTo>
                      <a:pt x="213" y="196"/>
                    </a:lnTo>
                    <a:lnTo>
                      <a:pt x="206" y="179"/>
                    </a:lnTo>
                    <a:lnTo>
                      <a:pt x="204" y="165"/>
                    </a:lnTo>
                    <a:lnTo>
                      <a:pt x="204" y="154"/>
                    </a:lnTo>
                    <a:lnTo>
                      <a:pt x="202" y="143"/>
                    </a:lnTo>
                    <a:lnTo>
                      <a:pt x="196" y="136"/>
                    </a:lnTo>
                    <a:lnTo>
                      <a:pt x="184" y="128"/>
                    </a:lnTo>
                    <a:lnTo>
                      <a:pt x="168" y="119"/>
                    </a:lnTo>
                    <a:lnTo>
                      <a:pt x="153" y="103"/>
                    </a:lnTo>
                    <a:lnTo>
                      <a:pt x="141" y="77"/>
                    </a:lnTo>
                    <a:lnTo>
                      <a:pt x="141" y="52"/>
                    </a:lnTo>
                    <a:lnTo>
                      <a:pt x="146" y="28"/>
                    </a:lnTo>
                    <a:lnTo>
                      <a:pt x="151" y="0"/>
                    </a:lnTo>
                    <a:lnTo>
                      <a:pt x="129" y="11"/>
                    </a:lnTo>
                    <a:lnTo>
                      <a:pt x="108" y="25"/>
                    </a:lnTo>
                    <a:lnTo>
                      <a:pt x="87" y="37"/>
                    </a:lnTo>
                    <a:lnTo>
                      <a:pt x="68" y="51"/>
                    </a:lnTo>
                    <a:lnTo>
                      <a:pt x="50" y="66"/>
                    </a:lnTo>
                    <a:lnTo>
                      <a:pt x="32" y="83"/>
                    </a:lnTo>
                    <a:lnTo>
                      <a:pt x="15" y="100"/>
                    </a:lnTo>
                    <a:lnTo>
                      <a:pt x="0" y="117"/>
                    </a:lnTo>
                    <a:lnTo>
                      <a:pt x="15" y="133"/>
                    </a:lnTo>
                    <a:lnTo>
                      <a:pt x="26" y="148"/>
                    </a:lnTo>
                    <a:lnTo>
                      <a:pt x="36" y="162"/>
                    </a:lnTo>
                    <a:lnTo>
                      <a:pt x="48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22"/>
              <p:cNvSpPr>
                <a:spLocks/>
              </p:cNvSpPr>
              <p:nvPr/>
            </p:nvSpPr>
            <p:spPr bwMode="auto">
              <a:xfrm>
                <a:off x="2536" y="840"/>
                <a:ext cx="244" cy="258"/>
              </a:xfrm>
              <a:custGeom>
                <a:avLst/>
                <a:gdLst>
                  <a:gd name="T0" fmla="*/ 244 w 187"/>
                  <a:gd name="T1" fmla="*/ 45 h 199"/>
                  <a:gd name="T2" fmla="*/ 219 w 187"/>
                  <a:gd name="T3" fmla="*/ 36 h 199"/>
                  <a:gd name="T4" fmla="*/ 194 w 187"/>
                  <a:gd name="T5" fmla="*/ 29 h 199"/>
                  <a:gd name="T6" fmla="*/ 168 w 187"/>
                  <a:gd name="T7" fmla="*/ 22 h 199"/>
                  <a:gd name="T8" fmla="*/ 144 w 187"/>
                  <a:gd name="T9" fmla="*/ 14 h 199"/>
                  <a:gd name="T10" fmla="*/ 116 w 187"/>
                  <a:gd name="T11" fmla="*/ 10 h 199"/>
                  <a:gd name="T12" fmla="*/ 90 w 187"/>
                  <a:gd name="T13" fmla="*/ 6 h 199"/>
                  <a:gd name="T14" fmla="*/ 63 w 187"/>
                  <a:gd name="T15" fmla="*/ 3 h 199"/>
                  <a:gd name="T16" fmla="*/ 34 w 187"/>
                  <a:gd name="T17" fmla="*/ 0 h 199"/>
                  <a:gd name="T18" fmla="*/ 25 w 187"/>
                  <a:gd name="T19" fmla="*/ 26 h 199"/>
                  <a:gd name="T20" fmla="*/ 16 w 187"/>
                  <a:gd name="T21" fmla="*/ 48 h 199"/>
                  <a:gd name="T22" fmla="*/ 7 w 187"/>
                  <a:gd name="T23" fmla="*/ 67 h 199"/>
                  <a:gd name="T24" fmla="*/ 0 w 187"/>
                  <a:gd name="T25" fmla="*/ 88 h 199"/>
                  <a:gd name="T26" fmla="*/ 9 w 187"/>
                  <a:gd name="T27" fmla="*/ 115 h 199"/>
                  <a:gd name="T28" fmla="*/ 29 w 187"/>
                  <a:gd name="T29" fmla="*/ 140 h 199"/>
                  <a:gd name="T30" fmla="*/ 50 w 187"/>
                  <a:gd name="T31" fmla="*/ 167 h 199"/>
                  <a:gd name="T32" fmla="*/ 56 w 187"/>
                  <a:gd name="T33" fmla="*/ 197 h 199"/>
                  <a:gd name="T34" fmla="*/ 53 w 187"/>
                  <a:gd name="T35" fmla="*/ 214 h 199"/>
                  <a:gd name="T36" fmla="*/ 51 w 187"/>
                  <a:gd name="T37" fmla="*/ 222 h 199"/>
                  <a:gd name="T38" fmla="*/ 47 w 187"/>
                  <a:gd name="T39" fmla="*/ 226 h 199"/>
                  <a:gd name="T40" fmla="*/ 47 w 187"/>
                  <a:gd name="T41" fmla="*/ 232 h 199"/>
                  <a:gd name="T42" fmla="*/ 47 w 187"/>
                  <a:gd name="T43" fmla="*/ 236 h 199"/>
                  <a:gd name="T44" fmla="*/ 50 w 187"/>
                  <a:gd name="T45" fmla="*/ 241 h 199"/>
                  <a:gd name="T46" fmla="*/ 51 w 187"/>
                  <a:gd name="T47" fmla="*/ 248 h 199"/>
                  <a:gd name="T48" fmla="*/ 56 w 187"/>
                  <a:gd name="T49" fmla="*/ 254 h 199"/>
                  <a:gd name="T50" fmla="*/ 56 w 187"/>
                  <a:gd name="T51" fmla="*/ 254 h 199"/>
                  <a:gd name="T52" fmla="*/ 56 w 187"/>
                  <a:gd name="T53" fmla="*/ 254 h 199"/>
                  <a:gd name="T54" fmla="*/ 56 w 187"/>
                  <a:gd name="T55" fmla="*/ 254 h 199"/>
                  <a:gd name="T56" fmla="*/ 59 w 187"/>
                  <a:gd name="T57" fmla="*/ 254 h 199"/>
                  <a:gd name="T58" fmla="*/ 63 w 187"/>
                  <a:gd name="T59" fmla="*/ 255 h 199"/>
                  <a:gd name="T60" fmla="*/ 67 w 187"/>
                  <a:gd name="T61" fmla="*/ 255 h 199"/>
                  <a:gd name="T62" fmla="*/ 72 w 187"/>
                  <a:gd name="T63" fmla="*/ 255 h 199"/>
                  <a:gd name="T64" fmla="*/ 76 w 187"/>
                  <a:gd name="T65" fmla="*/ 258 h 199"/>
                  <a:gd name="T66" fmla="*/ 90 w 187"/>
                  <a:gd name="T67" fmla="*/ 237 h 199"/>
                  <a:gd name="T68" fmla="*/ 103 w 187"/>
                  <a:gd name="T69" fmla="*/ 226 h 199"/>
                  <a:gd name="T70" fmla="*/ 115 w 187"/>
                  <a:gd name="T71" fmla="*/ 215 h 199"/>
                  <a:gd name="T72" fmla="*/ 125 w 187"/>
                  <a:gd name="T73" fmla="*/ 206 h 199"/>
                  <a:gd name="T74" fmla="*/ 128 w 187"/>
                  <a:gd name="T75" fmla="*/ 193 h 199"/>
                  <a:gd name="T76" fmla="*/ 128 w 187"/>
                  <a:gd name="T77" fmla="*/ 176 h 199"/>
                  <a:gd name="T78" fmla="*/ 125 w 187"/>
                  <a:gd name="T79" fmla="*/ 156 h 199"/>
                  <a:gd name="T80" fmla="*/ 130 w 187"/>
                  <a:gd name="T81" fmla="*/ 130 h 199"/>
                  <a:gd name="T82" fmla="*/ 138 w 187"/>
                  <a:gd name="T83" fmla="*/ 111 h 199"/>
                  <a:gd name="T84" fmla="*/ 150 w 187"/>
                  <a:gd name="T85" fmla="*/ 97 h 199"/>
                  <a:gd name="T86" fmla="*/ 163 w 187"/>
                  <a:gd name="T87" fmla="*/ 88 h 199"/>
                  <a:gd name="T88" fmla="*/ 177 w 187"/>
                  <a:gd name="T89" fmla="*/ 78 h 199"/>
                  <a:gd name="T90" fmla="*/ 194 w 187"/>
                  <a:gd name="T91" fmla="*/ 70 h 199"/>
                  <a:gd name="T92" fmla="*/ 210 w 187"/>
                  <a:gd name="T93" fmla="*/ 64 h 199"/>
                  <a:gd name="T94" fmla="*/ 228 w 187"/>
                  <a:gd name="T95" fmla="*/ 56 h 199"/>
                  <a:gd name="T96" fmla="*/ 244 w 187"/>
                  <a:gd name="T97" fmla="*/ 45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7" h="199">
                    <a:moveTo>
                      <a:pt x="187" y="35"/>
                    </a:moveTo>
                    <a:lnTo>
                      <a:pt x="168" y="28"/>
                    </a:lnTo>
                    <a:lnTo>
                      <a:pt x="149" y="22"/>
                    </a:lnTo>
                    <a:lnTo>
                      <a:pt x="129" y="17"/>
                    </a:lnTo>
                    <a:lnTo>
                      <a:pt x="110" y="11"/>
                    </a:lnTo>
                    <a:lnTo>
                      <a:pt x="89" y="8"/>
                    </a:lnTo>
                    <a:lnTo>
                      <a:pt x="69" y="5"/>
                    </a:lnTo>
                    <a:lnTo>
                      <a:pt x="48" y="2"/>
                    </a:lnTo>
                    <a:lnTo>
                      <a:pt x="26" y="0"/>
                    </a:lnTo>
                    <a:lnTo>
                      <a:pt x="19" y="20"/>
                    </a:lnTo>
                    <a:lnTo>
                      <a:pt x="12" y="37"/>
                    </a:lnTo>
                    <a:lnTo>
                      <a:pt x="5" y="52"/>
                    </a:lnTo>
                    <a:lnTo>
                      <a:pt x="0" y="68"/>
                    </a:lnTo>
                    <a:lnTo>
                      <a:pt x="7" y="89"/>
                    </a:lnTo>
                    <a:lnTo>
                      <a:pt x="22" y="108"/>
                    </a:lnTo>
                    <a:lnTo>
                      <a:pt x="38" y="129"/>
                    </a:lnTo>
                    <a:lnTo>
                      <a:pt x="43" y="152"/>
                    </a:lnTo>
                    <a:lnTo>
                      <a:pt x="41" y="165"/>
                    </a:lnTo>
                    <a:lnTo>
                      <a:pt x="39" y="171"/>
                    </a:lnTo>
                    <a:lnTo>
                      <a:pt x="36" y="174"/>
                    </a:lnTo>
                    <a:lnTo>
                      <a:pt x="36" y="179"/>
                    </a:lnTo>
                    <a:lnTo>
                      <a:pt x="36" y="182"/>
                    </a:lnTo>
                    <a:lnTo>
                      <a:pt x="38" y="186"/>
                    </a:lnTo>
                    <a:lnTo>
                      <a:pt x="39" y="191"/>
                    </a:lnTo>
                    <a:lnTo>
                      <a:pt x="43" y="196"/>
                    </a:lnTo>
                    <a:lnTo>
                      <a:pt x="45" y="196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55" y="197"/>
                    </a:lnTo>
                    <a:lnTo>
                      <a:pt x="58" y="199"/>
                    </a:lnTo>
                    <a:lnTo>
                      <a:pt x="69" y="183"/>
                    </a:lnTo>
                    <a:lnTo>
                      <a:pt x="79" y="174"/>
                    </a:lnTo>
                    <a:lnTo>
                      <a:pt x="88" y="166"/>
                    </a:lnTo>
                    <a:lnTo>
                      <a:pt x="96" y="159"/>
                    </a:lnTo>
                    <a:lnTo>
                      <a:pt x="98" y="149"/>
                    </a:lnTo>
                    <a:lnTo>
                      <a:pt x="98" y="136"/>
                    </a:lnTo>
                    <a:lnTo>
                      <a:pt x="96" y="120"/>
                    </a:lnTo>
                    <a:lnTo>
                      <a:pt x="100" y="100"/>
                    </a:lnTo>
                    <a:lnTo>
                      <a:pt x="106" y="86"/>
                    </a:lnTo>
                    <a:lnTo>
                      <a:pt x="115" y="75"/>
                    </a:lnTo>
                    <a:lnTo>
                      <a:pt x="125" y="68"/>
                    </a:lnTo>
                    <a:lnTo>
                      <a:pt x="136" y="60"/>
                    </a:lnTo>
                    <a:lnTo>
                      <a:pt x="149" y="54"/>
                    </a:lnTo>
                    <a:lnTo>
                      <a:pt x="161" y="49"/>
                    </a:lnTo>
                    <a:lnTo>
                      <a:pt x="175" y="43"/>
                    </a:lnTo>
                    <a:lnTo>
                      <a:pt x="187" y="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23"/>
              <p:cNvSpPr>
                <a:spLocks/>
              </p:cNvSpPr>
              <p:nvPr/>
            </p:nvSpPr>
            <p:spPr bwMode="auto">
              <a:xfrm>
                <a:off x="2190" y="1562"/>
                <a:ext cx="277" cy="262"/>
              </a:xfrm>
              <a:custGeom>
                <a:avLst/>
                <a:gdLst>
                  <a:gd name="T0" fmla="*/ 263 w 212"/>
                  <a:gd name="T1" fmla="*/ 40 h 202"/>
                  <a:gd name="T2" fmla="*/ 265 w 212"/>
                  <a:gd name="T3" fmla="*/ 35 h 202"/>
                  <a:gd name="T4" fmla="*/ 263 w 212"/>
                  <a:gd name="T5" fmla="*/ 29 h 202"/>
                  <a:gd name="T6" fmla="*/ 261 w 212"/>
                  <a:gd name="T7" fmla="*/ 22 h 202"/>
                  <a:gd name="T8" fmla="*/ 261 w 212"/>
                  <a:gd name="T9" fmla="*/ 17 h 202"/>
                  <a:gd name="T10" fmla="*/ 252 w 212"/>
                  <a:gd name="T11" fmla="*/ 13 h 202"/>
                  <a:gd name="T12" fmla="*/ 243 w 212"/>
                  <a:gd name="T13" fmla="*/ 9 h 202"/>
                  <a:gd name="T14" fmla="*/ 234 w 212"/>
                  <a:gd name="T15" fmla="*/ 5 h 202"/>
                  <a:gd name="T16" fmla="*/ 225 w 212"/>
                  <a:gd name="T17" fmla="*/ 0 h 202"/>
                  <a:gd name="T18" fmla="*/ 205 w 212"/>
                  <a:gd name="T19" fmla="*/ 17 h 202"/>
                  <a:gd name="T20" fmla="*/ 189 w 212"/>
                  <a:gd name="T21" fmla="*/ 25 h 202"/>
                  <a:gd name="T22" fmla="*/ 174 w 212"/>
                  <a:gd name="T23" fmla="*/ 31 h 202"/>
                  <a:gd name="T24" fmla="*/ 159 w 212"/>
                  <a:gd name="T25" fmla="*/ 39 h 202"/>
                  <a:gd name="T26" fmla="*/ 153 w 212"/>
                  <a:gd name="T27" fmla="*/ 48 h 202"/>
                  <a:gd name="T28" fmla="*/ 149 w 212"/>
                  <a:gd name="T29" fmla="*/ 66 h 202"/>
                  <a:gd name="T30" fmla="*/ 142 w 212"/>
                  <a:gd name="T31" fmla="*/ 87 h 202"/>
                  <a:gd name="T32" fmla="*/ 131 w 212"/>
                  <a:gd name="T33" fmla="*/ 110 h 202"/>
                  <a:gd name="T34" fmla="*/ 118 w 212"/>
                  <a:gd name="T35" fmla="*/ 125 h 202"/>
                  <a:gd name="T36" fmla="*/ 103 w 212"/>
                  <a:gd name="T37" fmla="*/ 135 h 202"/>
                  <a:gd name="T38" fmla="*/ 88 w 212"/>
                  <a:gd name="T39" fmla="*/ 143 h 202"/>
                  <a:gd name="T40" fmla="*/ 71 w 212"/>
                  <a:gd name="T41" fmla="*/ 147 h 202"/>
                  <a:gd name="T42" fmla="*/ 55 w 212"/>
                  <a:gd name="T43" fmla="*/ 150 h 202"/>
                  <a:gd name="T44" fmla="*/ 37 w 212"/>
                  <a:gd name="T45" fmla="*/ 154 h 202"/>
                  <a:gd name="T46" fmla="*/ 18 w 212"/>
                  <a:gd name="T47" fmla="*/ 157 h 202"/>
                  <a:gd name="T48" fmla="*/ 0 w 212"/>
                  <a:gd name="T49" fmla="*/ 161 h 202"/>
                  <a:gd name="T50" fmla="*/ 25 w 212"/>
                  <a:gd name="T51" fmla="*/ 179 h 202"/>
                  <a:gd name="T52" fmla="*/ 52 w 212"/>
                  <a:gd name="T53" fmla="*/ 195 h 202"/>
                  <a:gd name="T54" fmla="*/ 78 w 212"/>
                  <a:gd name="T55" fmla="*/ 209 h 202"/>
                  <a:gd name="T56" fmla="*/ 106 w 212"/>
                  <a:gd name="T57" fmla="*/ 222 h 202"/>
                  <a:gd name="T58" fmla="*/ 135 w 212"/>
                  <a:gd name="T59" fmla="*/ 235 h 202"/>
                  <a:gd name="T60" fmla="*/ 165 w 212"/>
                  <a:gd name="T61" fmla="*/ 246 h 202"/>
                  <a:gd name="T62" fmla="*/ 196 w 212"/>
                  <a:gd name="T63" fmla="*/ 254 h 202"/>
                  <a:gd name="T64" fmla="*/ 227 w 212"/>
                  <a:gd name="T65" fmla="*/ 262 h 202"/>
                  <a:gd name="T66" fmla="*/ 240 w 212"/>
                  <a:gd name="T67" fmla="*/ 240 h 202"/>
                  <a:gd name="T68" fmla="*/ 253 w 212"/>
                  <a:gd name="T69" fmla="*/ 222 h 202"/>
                  <a:gd name="T70" fmla="*/ 268 w 212"/>
                  <a:gd name="T71" fmla="*/ 206 h 202"/>
                  <a:gd name="T72" fmla="*/ 277 w 212"/>
                  <a:gd name="T73" fmla="*/ 191 h 202"/>
                  <a:gd name="T74" fmla="*/ 274 w 212"/>
                  <a:gd name="T75" fmla="*/ 162 h 202"/>
                  <a:gd name="T76" fmla="*/ 261 w 212"/>
                  <a:gd name="T77" fmla="*/ 132 h 202"/>
                  <a:gd name="T78" fmla="*/ 247 w 212"/>
                  <a:gd name="T79" fmla="*/ 102 h 202"/>
                  <a:gd name="T80" fmla="*/ 247 w 212"/>
                  <a:gd name="T81" fmla="*/ 70 h 202"/>
                  <a:gd name="T82" fmla="*/ 253 w 212"/>
                  <a:gd name="T83" fmla="*/ 57 h 202"/>
                  <a:gd name="T84" fmla="*/ 259 w 212"/>
                  <a:gd name="T85" fmla="*/ 48 h 202"/>
                  <a:gd name="T86" fmla="*/ 261 w 212"/>
                  <a:gd name="T87" fmla="*/ 44 h 202"/>
                  <a:gd name="T88" fmla="*/ 263 w 212"/>
                  <a:gd name="T89" fmla="*/ 40 h 2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2" h="202">
                    <a:moveTo>
                      <a:pt x="201" y="31"/>
                    </a:moveTo>
                    <a:lnTo>
                      <a:pt x="203" y="27"/>
                    </a:lnTo>
                    <a:lnTo>
                      <a:pt x="201" y="22"/>
                    </a:lnTo>
                    <a:lnTo>
                      <a:pt x="200" y="17"/>
                    </a:lnTo>
                    <a:lnTo>
                      <a:pt x="200" y="13"/>
                    </a:lnTo>
                    <a:lnTo>
                      <a:pt x="193" y="10"/>
                    </a:lnTo>
                    <a:lnTo>
                      <a:pt x="186" y="7"/>
                    </a:lnTo>
                    <a:lnTo>
                      <a:pt x="179" y="4"/>
                    </a:lnTo>
                    <a:lnTo>
                      <a:pt x="172" y="0"/>
                    </a:lnTo>
                    <a:lnTo>
                      <a:pt x="157" y="13"/>
                    </a:lnTo>
                    <a:lnTo>
                      <a:pt x="145" y="19"/>
                    </a:lnTo>
                    <a:lnTo>
                      <a:pt x="133" y="24"/>
                    </a:lnTo>
                    <a:lnTo>
                      <a:pt x="122" y="30"/>
                    </a:lnTo>
                    <a:lnTo>
                      <a:pt x="117" y="37"/>
                    </a:lnTo>
                    <a:lnTo>
                      <a:pt x="114" y="51"/>
                    </a:lnTo>
                    <a:lnTo>
                      <a:pt x="109" y="67"/>
                    </a:lnTo>
                    <a:lnTo>
                      <a:pt x="100" y="85"/>
                    </a:lnTo>
                    <a:lnTo>
                      <a:pt x="90" y="96"/>
                    </a:lnTo>
                    <a:lnTo>
                      <a:pt x="79" y="104"/>
                    </a:lnTo>
                    <a:lnTo>
                      <a:pt x="67" y="110"/>
                    </a:lnTo>
                    <a:lnTo>
                      <a:pt x="54" y="113"/>
                    </a:lnTo>
                    <a:lnTo>
                      <a:pt x="42" y="116"/>
                    </a:lnTo>
                    <a:lnTo>
                      <a:pt x="28" y="119"/>
                    </a:lnTo>
                    <a:lnTo>
                      <a:pt x="14" y="121"/>
                    </a:lnTo>
                    <a:lnTo>
                      <a:pt x="0" y="124"/>
                    </a:lnTo>
                    <a:lnTo>
                      <a:pt x="19" y="138"/>
                    </a:lnTo>
                    <a:lnTo>
                      <a:pt x="40" y="150"/>
                    </a:lnTo>
                    <a:lnTo>
                      <a:pt x="60" y="161"/>
                    </a:lnTo>
                    <a:lnTo>
                      <a:pt x="81" y="171"/>
                    </a:lnTo>
                    <a:lnTo>
                      <a:pt x="103" y="181"/>
                    </a:lnTo>
                    <a:lnTo>
                      <a:pt x="126" y="190"/>
                    </a:lnTo>
                    <a:lnTo>
                      <a:pt x="150" y="196"/>
                    </a:lnTo>
                    <a:lnTo>
                      <a:pt x="174" y="202"/>
                    </a:lnTo>
                    <a:lnTo>
                      <a:pt x="184" y="185"/>
                    </a:lnTo>
                    <a:lnTo>
                      <a:pt x="194" y="171"/>
                    </a:lnTo>
                    <a:lnTo>
                      <a:pt x="205" y="159"/>
                    </a:lnTo>
                    <a:lnTo>
                      <a:pt x="212" y="147"/>
                    </a:lnTo>
                    <a:lnTo>
                      <a:pt x="210" y="125"/>
                    </a:lnTo>
                    <a:lnTo>
                      <a:pt x="200" y="102"/>
                    </a:lnTo>
                    <a:lnTo>
                      <a:pt x="189" y="79"/>
                    </a:lnTo>
                    <a:lnTo>
                      <a:pt x="189" y="54"/>
                    </a:lnTo>
                    <a:lnTo>
                      <a:pt x="194" y="44"/>
                    </a:lnTo>
                    <a:lnTo>
                      <a:pt x="198" y="37"/>
                    </a:lnTo>
                    <a:lnTo>
                      <a:pt x="200" y="34"/>
                    </a:lnTo>
                    <a:lnTo>
                      <a:pt x="201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24"/>
              <p:cNvSpPr>
                <a:spLocks/>
              </p:cNvSpPr>
              <p:nvPr/>
            </p:nvSpPr>
            <p:spPr bwMode="auto">
              <a:xfrm>
                <a:off x="2674" y="1546"/>
                <a:ext cx="247" cy="273"/>
              </a:xfrm>
              <a:custGeom>
                <a:avLst/>
                <a:gdLst>
                  <a:gd name="T0" fmla="*/ 247 w 189"/>
                  <a:gd name="T1" fmla="*/ 163 h 210"/>
                  <a:gd name="T2" fmla="*/ 237 w 189"/>
                  <a:gd name="T3" fmla="*/ 140 h 210"/>
                  <a:gd name="T4" fmla="*/ 227 w 189"/>
                  <a:gd name="T5" fmla="*/ 121 h 210"/>
                  <a:gd name="T6" fmla="*/ 218 w 189"/>
                  <a:gd name="T7" fmla="*/ 103 h 210"/>
                  <a:gd name="T8" fmla="*/ 206 w 189"/>
                  <a:gd name="T9" fmla="*/ 86 h 210"/>
                  <a:gd name="T10" fmla="*/ 196 w 189"/>
                  <a:gd name="T11" fmla="*/ 78 h 210"/>
                  <a:gd name="T12" fmla="*/ 180 w 189"/>
                  <a:gd name="T13" fmla="*/ 73 h 210"/>
                  <a:gd name="T14" fmla="*/ 165 w 189"/>
                  <a:gd name="T15" fmla="*/ 69 h 210"/>
                  <a:gd name="T16" fmla="*/ 146 w 189"/>
                  <a:gd name="T17" fmla="*/ 66 h 210"/>
                  <a:gd name="T18" fmla="*/ 128 w 189"/>
                  <a:gd name="T19" fmla="*/ 64 h 210"/>
                  <a:gd name="T20" fmla="*/ 111 w 189"/>
                  <a:gd name="T21" fmla="*/ 60 h 210"/>
                  <a:gd name="T22" fmla="*/ 95 w 189"/>
                  <a:gd name="T23" fmla="*/ 52 h 210"/>
                  <a:gd name="T24" fmla="*/ 81 w 189"/>
                  <a:gd name="T25" fmla="*/ 43 h 210"/>
                  <a:gd name="T26" fmla="*/ 72 w 189"/>
                  <a:gd name="T27" fmla="*/ 30 h 210"/>
                  <a:gd name="T28" fmla="*/ 68 w 189"/>
                  <a:gd name="T29" fmla="*/ 22 h 210"/>
                  <a:gd name="T30" fmla="*/ 65 w 189"/>
                  <a:gd name="T31" fmla="*/ 16 h 210"/>
                  <a:gd name="T32" fmla="*/ 61 w 189"/>
                  <a:gd name="T33" fmla="*/ 12 h 210"/>
                  <a:gd name="T34" fmla="*/ 56 w 189"/>
                  <a:gd name="T35" fmla="*/ 8 h 210"/>
                  <a:gd name="T36" fmla="*/ 52 w 189"/>
                  <a:gd name="T37" fmla="*/ 7 h 210"/>
                  <a:gd name="T38" fmla="*/ 46 w 189"/>
                  <a:gd name="T39" fmla="*/ 3 h 210"/>
                  <a:gd name="T40" fmla="*/ 39 w 189"/>
                  <a:gd name="T41" fmla="*/ 0 h 210"/>
                  <a:gd name="T42" fmla="*/ 30 w 189"/>
                  <a:gd name="T43" fmla="*/ 7 h 210"/>
                  <a:gd name="T44" fmla="*/ 21 w 189"/>
                  <a:gd name="T45" fmla="*/ 10 h 210"/>
                  <a:gd name="T46" fmla="*/ 12 w 189"/>
                  <a:gd name="T47" fmla="*/ 16 h 210"/>
                  <a:gd name="T48" fmla="*/ 3 w 189"/>
                  <a:gd name="T49" fmla="*/ 21 h 210"/>
                  <a:gd name="T50" fmla="*/ 8 w 189"/>
                  <a:gd name="T51" fmla="*/ 43 h 210"/>
                  <a:gd name="T52" fmla="*/ 5 w 189"/>
                  <a:gd name="T53" fmla="*/ 60 h 210"/>
                  <a:gd name="T54" fmla="*/ 3 w 189"/>
                  <a:gd name="T55" fmla="*/ 74 h 210"/>
                  <a:gd name="T56" fmla="*/ 0 w 189"/>
                  <a:gd name="T57" fmla="*/ 88 h 210"/>
                  <a:gd name="T58" fmla="*/ 8 w 189"/>
                  <a:gd name="T59" fmla="*/ 99 h 210"/>
                  <a:gd name="T60" fmla="*/ 21 w 189"/>
                  <a:gd name="T61" fmla="*/ 112 h 210"/>
                  <a:gd name="T62" fmla="*/ 37 w 189"/>
                  <a:gd name="T63" fmla="*/ 129 h 210"/>
                  <a:gd name="T64" fmla="*/ 52 w 189"/>
                  <a:gd name="T65" fmla="*/ 151 h 210"/>
                  <a:gd name="T66" fmla="*/ 59 w 189"/>
                  <a:gd name="T67" fmla="*/ 185 h 210"/>
                  <a:gd name="T68" fmla="*/ 55 w 189"/>
                  <a:gd name="T69" fmla="*/ 215 h 210"/>
                  <a:gd name="T70" fmla="*/ 41 w 189"/>
                  <a:gd name="T71" fmla="*/ 243 h 210"/>
                  <a:gd name="T72" fmla="*/ 27 w 189"/>
                  <a:gd name="T73" fmla="*/ 273 h 210"/>
                  <a:gd name="T74" fmla="*/ 59 w 189"/>
                  <a:gd name="T75" fmla="*/ 264 h 210"/>
                  <a:gd name="T76" fmla="*/ 88 w 189"/>
                  <a:gd name="T77" fmla="*/ 252 h 210"/>
                  <a:gd name="T78" fmla="*/ 118 w 189"/>
                  <a:gd name="T79" fmla="*/ 241 h 210"/>
                  <a:gd name="T80" fmla="*/ 144 w 189"/>
                  <a:gd name="T81" fmla="*/ 229 h 210"/>
                  <a:gd name="T82" fmla="*/ 171 w 189"/>
                  <a:gd name="T83" fmla="*/ 212 h 210"/>
                  <a:gd name="T84" fmla="*/ 199 w 189"/>
                  <a:gd name="T85" fmla="*/ 199 h 210"/>
                  <a:gd name="T86" fmla="*/ 223 w 189"/>
                  <a:gd name="T87" fmla="*/ 181 h 210"/>
                  <a:gd name="T88" fmla="*/ 247 w 189"/>
                  <a:gd name="T89" fmla="*/ 163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89" h="210">
                    <a:moveTo>
                      <a:pt x="189" y="125"/>
                    </a:moveTo>
                    <a:lnTo>
                      <a:pt x="181" y="108"/>
                    </a:lnTo>
                    <a:lnTo>
                      <a:pt x="174" y="93"/>
                    </a:lnTo>
                    <a:lnTo>
                      <a:pt x="167" y="79"/>
                    </a:lnTo>
                    <a:lnTo>
                      <a:pt x="158" y="66"/>
                    </a:lnTo>
                    <a:lnTo>
                      <a:pt x="150" y="60"/>
                    </a:lnTo>
                    <a:lnTo>
                      <a:pt x="138" y="56"/>
                    </a:lnTo>
                    <a:lnTo>
                      <a:pt x="126" y="53"/>
                    </a:lnTo>
                    <a:lnTo>
                      <a:pt x="112" y="51"/>
                    </a:lnTo>
                    <a:lnTo>
                      <a:pt x="98" y="49"/>
                    </a:lnTo>
                    <a:lnTo>
                      <a:pt x="85" y="46"/>
                    </a:lnTo>
                    <a:lnTo>
                      <a:pt x="73" y="40"/>
                    </a:lnTo>
                    <a:lnTo>
                      <a:pt x="62" y="33"/>
                    </a:lnTo>
                    <a:lnTo>
                      <a:pt x="55" y="23"/>
                    </a:lnTo>
                    <a:lnTo>
                      <a:pt x="52" y="17"/>
                    </a:lnTo>
                    <a:lnTo>
                      <a:pt x="50" y="12"/>
                    </a:lnTo>
                    <a:lnTo>
                      <a:pt x="47" y="9"/>
                    </a:lnTo>
                    <a:lnTo>
                      <a:pt x="43" y="6"/>
                    </a:lnTo>
                    <a:lnTo>
                      <a:pt x="40" y="5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16" y="8"/>
                    </a:lnTo>
                    <a:lnTo>
                      <a:pt x="9" y="12"/>
                    </a:lnTo>
                    <a:lnTo>
                      <a:pt x="2" y="16"/>
                    </a:lnTo>
                    <a:lnTo>
                      <a:pt x="6" y="33"/>
                    </a:lnTo>
                    <a:lnTo>
                      <a:pt x="4" y="46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6" y="76"/>
                    </a:lnTo>
                    <a:lnTo>
                      <a:pt x="16" y="86"/>
                    </a:lnTo>
                    <a:lnTo>
                      <a:pt x="28" y="99"/>
                    </a:lnTo>
                    <a:lnTo>
                      <a:pt x="40" y="116"/>
                    </a:lnTo>
                    <a:lnTo>
                      <a:pt x="45" y="142"/>
                    </a:lnTo>
                    <a:lnTo>
                      <a:pt x="42" y="165"/>
                    </a:lnTo>
                    <a:lnTo>
                      <a:pt x="31" y="187"/>
                    </a:lnTo>
                    <a:lnTo>
                      <a:pt x="21" y="210"/>
                    </a:lnTo>
                    <a:lnTo>
                      <a:pt x="45" y="203"/>
                    </a:lnTo>
                    <a:lnTo>
                      <a:pt x="67" y="194"/>
                    </a:lnTo>
                    <a:lnTo>
                      <a:pt x="90" y="185"/>
                    </a:lnTo>
                    <a:lnTo>
                      <a:pt x="110" y="176"/>
                    </a:lnTo>
                    <a:lnTo>
                      <a:pt x="131" y="163"/>
                    </a:lnTo>
                    <a:lnTo>
                      <a:pt x="152" y="153"/>
                    </a:lnTo>
                    <a:lnTo>
                      <a:pt x="171" y="139"/>
                    </a:lnTo>
                    <a:lnTo>
                      <a:pt x="189" y="1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25"/>
              <p:cNvSpPr>
                <a:spLocks/>
              </p:cNvSpPr>
              <p:nvPr/>
            </p:nvSpPr>
            <p:spPr bwMode="auto">
              <a:xfrm>
                <a:off x="2793" y="1050"/>
                <a:ext cx="306" cy="211"/>
              </a:xfrm>
              <a:custGeom>
                <a:avLst/>
                <a:gdLst>
                  <a:gd name="T0" fmla="*/ 115 w 234"/>
                  <a:gd name="T1" fmla="*/ 27 h 163"/>
                  <a:gd name="T2" fmla="*/ 95 w 234"/>
                  <a:gd name="T3" fmla="*/ 49 h 163"/>
                  <a:gd name="T4" fmla="*/ 86 w 234"/>
                  <a:gd name="T5" fmla="*/ 82 h 163"/>
                  <a:gd name="T6" fmla="*/ 72 w 234"/>
                  <a:gd name="T7" fmla="*/ 111 h 163"/>
                  <a:gd name="T8" fmla="*/ 50 w 234"/>
                  <a:gd name="T9" fmla="*/ 135 h 163"/>
                  <a:gd name="T10" fmla="*/ 37 w 234"/>
                  <a:gd name="T11" fmla="*/ 144 h 163"/>
                  <a:gd name="T12" fmla="*/ 27 w 234"/>
                  <a:gd name="T13" fmla="*/ 145 h 163"/>
                  <a:gd name="T14" fmla="*/ 24 w 234"/>
                  <a:gd name="T15" fmla="*/ 148 h 163"/>
                  <a:gd name="T16" fmla="*/ 17 w 234"/>
                  <a:gd name="T17" fmla="*/ 149 h 163"/>
                  <a:gd name="T18" fmla="*/ 12 w 234"/>
                  <a:gd name="T19" fmla="*/ 153 h 163"/>
                  <a:gd name="T20" fmla="*/ 9 w 234"/>
                  <a:gd name="T21" fmla="*/ 157 h 163"/>
                  <a:gd name="T22" fmla="*/ 5 w 234"/>
                  <a:gd name="T23" fmla="*/ 163 h 163"/>
                  <a:gd name="T24" fmla="*/ 0 w 234"/>
                  <a:gd name="T25" fmla="*/ 170 h 163"/>
                  <a:gd name="T26" fmla="*/ 5 w 234"/>
                  <a:gd name="T27" fmla="*/ 177 h 163"/>
                  <a:gd name="T28" fmla="*/ 9 w 234"/>
                  <a:gd name="T29" fmla="*/ 185 h 163"/>
                  <a:gd name="T30" fmla="*/ 14 w 234"/>
                  <a:gd name="T31" fmla="*/ 193 h 163"/>
                  <a:gd name="T32" fmla="*/ 18 w 234"/>
                  <a:gd name="T33" fmla="*/ 201 h 163"/>
                  <a:gd name="T34" fmla="*/ 33 w 234"/>
                  <a:gd name="T35" fmla="*/ 199 h 163"/>
                  <a:gd name="T36" fmla="*/ 43 w 234"/>
                  <a:gd name="T37" fmla="*/ 201 h 163"/>
                  <a:gd name="T38" fmla="*/ 55 w 234"/>
                  <a:gd name="T39" fmla="*/ 201 h 163"/>
                  <a:gd name="T40" fmla="*/ 64 w 234"/>
                  <a:gd name="T41" fmla="*/ 203 h 163"/>
                  <a:gd name="T42" fmla="*/ 71 w 234"/>
                  <a:gd name="T43" fmla="*/ 207 h 163"/>
                  <a:gd name="T44" fmla="*/ 80 w 234"/>
                  <a:gd name="T45" fmla="*/ 208 h 163"/>
                  <a:gd name="T46" fmla="*/ 86 w 234"/>
                  <a:gd name="T47" fmla="*/ 211 h 163"/>
                  <a:gd name="T48" fmla="*/ 95 w 234"/>
                  <a:gd name="T49" fmla="*/ 211 h 163"/>
                  <a:gd name="T50" fmla="*/ 102 w 234"/>
                  <a:gd name="T51" fmla="*/ 208 h 163"/>
                  <a:gd name="T52" fmla="*/ 109 w 234"/>
                  <a:gd name="T53" fmla="*/ 207 h 163"/>
                  <a:gd name="T54" fmla="*/ 115 w 234"/>
                  <a:gd name="T55" fmla="*/ 201 h 163"/>
                  <a:gd name="T56" fmla="*/ 122 w 234"/>
                  <a:gd name="T57" fmla="*/ 195 h 163"/>
                  <a:gd name="T58" fmla="*/ 131 w 234"/>
                  <a:gd name="T59" fmla="*/ 189 h 163"/>
                  <a:gd name="T60" fmla="*/ 143 w 234"/>
                  <a:gd name="T61" fmla="*/ 183 h 163"/>
                  <a:gd name="T62" fmla="*/ 156 w 234"/>
                  <a:gd name="T63" fmla="*/ 177 h 163"/>
                  <a:gd name="T64" fmla="*/ 169 w 234"/>
                  <a:gd name="T65" fmla="*/ 173 h 163"/>
                  <a:gd name="T66" fmla="*/ 190 w 234"/>
                  <a:gd name="T67" fmla="*/ 170 h 163"/>
                  <a:gd name="T68" fmla="*/ 209 w 234"/>
                  <a:gd name="T69" fmla="*/ 170 h 163"/>
                  <a:gd name="T70" fmla="*/ 225 w 234"/>
                  <a:gd name="T71" fmla="*/ 173 h 163"/>
                  <a:gd name="T72" fmla="*/ 241 w 234"/>
                  <a:gd name="T73" fmla="*/ 179 h 163"/>
                  <a:gd name="T74" fmla="*/ 256 w 234"/>
                  <a:gd name="T75" fmla="*/ 185 h 163"/>
                  <a:gd name="T76" fmla="*/ 272 w 234"/>
                  <a:gd name="T77" fmla="*/ 193 h 163"/>
                  <a:gd name="T78" fmla="*/ 288 w 234"/>
                  <a:gd name="T79" fmla="*/ 201 h 163"/>
                  <a:gd name="T80" fmla="*/ 306 w 234"/>
                  <a:gd name="T81" fmla="*/ 208 h 163"/>
                  <a:gd name="T82" fmla="*/ 299 w 234"/>
                  <a:gd name="T83" fmla="*/ 181 h 163"/>
                  <a:gd name="T84" fmla="*/ 293 w 234"/>
                  <a:gd name="T85" fmla="*/ 151 h 163"/>
                  <a:gd name="T86" fmla="*/ 284 w 234"/>
                  <a:gd name="T87" fmla="*/ 126 h 163"/>
                  <a:gd name="T88" fmla="*/ 272 w 234"/>
                  <a:gd name="T89" fmla="*/ 97 h 163"/>
                  <a:gd name="T90" fmla="*/ 259 w 234"/>
                  <a:gd name="T91" fmla="*/ 71 h 163"/>
                  <a:gd name="T92" fmla="*/ 243 w 234"/>
                  <a:gd name="T93" fmla="*/ 48 h 163"/>
                  <a:gd name="T94" fmla="*/ 228 w 234"/>
                  <a:gd name="T95" fmla="*/ 23 h 163"/>
                  <a:gd name="T96" fmla="*/ 209 w 234"/>
                  <a:gd name="T97" fmla="*/ 0 h 163"/>
                  <a:gd name="T98" fmla="*/ 196 w 234"/>
                  <a:gd name="T99" fmla="*/ 5 h 163"/>
                  <a:gd name="T100" fmla="*/ 183 w 234"/>
                  <a:gd name="T101" fmla="*/ 9 h 163"/>
                  <a:gd name="T102" fmla="*/ 169 w 234"/>
                  <a:gd name="T103" fmla="*/ 12 h 163"/>
                  <a:gd name="T104" fmla="*/ 158 w 234"/>
                  <a:gd name="T105" fmla="*/ 13 h 163"/>
                  <a:gd name="T106" fmla="*/ 146 w 234"/>
                  <a:gd name="T107" fmla="*/ 18 h 163"/>
                  <a:gd name="T108" fmla="*/ 136 w 234"/>
                  <a:gd name="T109" fmla="*/ 19 h 163"/>
                  <a:gd name="T110" fmla="*/ 124 w 234"/>
                  <a:gd name="T111" fmla="*/ 23 h 163"/>
                  <a:gd name="T112" fmla="*/ 115 w 234"/>
                  <a:gd name="T113" fmla="*/ 27 h 1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4" h="163">
                    <a:moveTo>
                      <a:pt x="88" y="21"/>
                    </a:moveTo>
                    <a:lnTo>
                      <a:pt x="73" y="38"/>
                    </a:lnTo>
                    <a:lnTo>
                      <a:pt x="66" y="63"/>
                    </a:lnTo>
                    <a:lnTo>
                      <a:pt x="55" y="86"/>
                    </a:lnTo>
                    <a:lnTo>
                      <a:pt x="38" y="104"/>
                    </a:lnTo>
                    <a:lnTo>
                      <a:pt x="28" y="111"/>
                    </a:lnTo>
                    <a:lnTo>
                      <a:pt x="21" y="112"/>
                    </a:lnTo>
                    <a:lnTo>
                      <a:pt x="18" y="114"/>
                    </a:lnTo>
                    <a:lnTo>
                      <a:pt x="13" y="115"/>
                    </a:lnTo>
                    <a:lnTo>
                      <a:pt x="9" y="118"/>
                    </a:lnTo>
                    <a:lnTo>
                      <a:pt x="7" y="121"/>
                    </a:lnTo>
                    <a:lnTo>
                      <a:pt x="4" y="126"/>
                    </a:lnTo>
                    <a:lnTo>
                      <a:pt x="0" y="131"/>
                    </a:lnTo>
                    <a:lnTo>
                      <a:pt x="4" y="137"/>
                    </a:lnTo>
                    <a:lnTo>
                      <a:pt x="7" y="143"/>
                    </a:lnTo>
                    <a:lnTo>
                      <a:pt x="11" y="149"/>
                    </a:lnTo>
                    <a:lnTo>
                      <a:pt x="14" y="155"/>
                    </a:lnTo>
                    <a:lnTo>
                      <a:pt x="25" y="154"/>
                    </a:lnTo>
                    <a:lnTo>
                      <a:pt x="33" y="155"/>
                    </a:lnTo>
                    <a:lnTo>
                      <a:pt x="42" y="155"/>
                    </a:lnTo>
                    <a:lnTo>
                      <a:pt x="49" y="157"/>
                    </a:lnTo>
                    <a:lnTo>
                      <a:pt x="54" y="160"/>
                    </a:lnTo>
                    <a:lnTo>
                      <a:pt x="61" y="161"/>
                    </a:lnTo>
                    <a:lnTo>
                      <a:pt x="66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3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100" y="146"/>
                    </a:lnTo>
                    <a:lnTo>
                      <a:pt x="109" y="141"/>
                    </a:lnTo>
                    <a:lnTo>
                      <a:pt x="119" y="137"/>
                    </a:lnTo>
                    <a:lnTo>
                      <a:pt x="129" y="134"/>
                    </a:lnTo>
                    <a:lnTo>
                      <a:pt x="145" y="131"/>
                    </a:lnTo>
                    <a:lnTo>
                      <a:pt x="160" y="131"/>
                    </a:lnTo>
                    <a:lnTo>
                      <a:pt x="172" y="134"/>
                    </a:lnTo>
                    <a:lnTo>
                      <a:pt x="184" y="138"/>
                    </a:lnTo>
                    <a:lnTo>
                      <a:pt x="196" y="143"/>
                    </a:lnTo>
                    <a:lnTo>
                      <a:pt x="208" y="149"/>
                    </a:lnTo>
                    <a:lnTo>
                      <a:pt x="220" y="155"/>
                    </a:lnTo>
                    <a:lnTo>
                      <a:pt x="234" y="161"/>
                    </a:lnTo>
                    <a:lnTo>
                      <a:pt x="229" y="140"/>
                    </a:lnTo>
                    <a:lnTo>
                      <a:pt x="224" y="117"/>
                    </a:lnTo>
                    <a:lnTo>
                      <a:pt x="217" y="97"/>
                    </a:lnTo>
                    <a:lnTo>
                      <a:pt x="208" y="75"/>
                    </a:lnTo>
                    <a:lnTo>
                      <a:pt x="198" y="55"/>
                    </a:lnTo>
                    <a:lnTo>
                      <a:pt x="186" y="37"/>
                    </a:lnTo>
                    <a:lnTo>
                      <a:pt x="174" y="18"/>
                    </a:lnTo>
                    <a:lnTo>
                      <a:pt x="160" y="0"/>
                    </a:lnTo>
                    <a:lnTo>
                      <a:pt x="150" y="4"/>
                    </a:lnTo>
                    <a:lnTo>
                      <a:pt x="140" y="7"/>
                    </a:lnTo>
                    <a:lnTo>
                      <a:pt x="129" y="9"/>
                    </a:lnTo>
                    <a:lnTo>
                      <a:pt x="121" y="10"/>
                    </a:lnTo>
                    <a:lnTo>
                      <a:pt x="112" y="14"/>
                    </a:lnTo>
                    <a:lnTo>
                      <a:pt x="104" y="15"/>
                    </a:lnTo>
                    <a:lnTo>
                      <a:pt x="95" y="18"/>
                    </a:lnTo>
                    <a:lnTo>
                      <a:pt x="88" y="2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26"/>
              <p:cNvSpPr>
                <a:spLocks/>
              </p:cNvSpPr>
              <p:nvPr/>
            </p:nvSpPr>
            <p:spPr bwMode="auto">
              <a:xfrm>
                <a:off x="2699" y="892"/>
                <a:ext cx="294" cy="259"/>
              </a:xfrm>
              <a:custGeom>
                <a:avLst/>
                <a:gdLst>
                  <a:gd name="T0" fmla="*/ 27 w 225"/>
                  <a:gd name="T1" fmla="*/ 67 h 200"/>
                  <a:gd name="T2" fmla="*/ 21 w 225"/>
                  <a:gd name="T3" fmla="*/ 93 h 200"/>
                  <a:gd name="T4" fmla="*/ 27 w 225"/>
                  <a:gd name="T5" fmla="*/ 126 h 200"/>
                  <a:gd name="T6" fmla="*/ 34 w 225"/>
                  <a:gd name="T7" fmla="*/ 158 h 200"/>
                  <a:gd name="T8" fmla="*/ 27 w 225"/>
                  <a:gd name="T9" fmla="*/ 188 h 200"/>
                  <a:gd name="T10" fmla="*/ 18 w 225"/>
                  <a:gd name="T11" fmla="*/ 199 h 200"/>
                  <a:gd name="T12" fmla="*/ 12 w 225"/>
                  <a:gd name="T13" fmla="*/ 207 h 200"/>
                  <a:gd name="T14" fmla="*/ 7 w 225"/>
                  <a:gd name="T15" fmla="*/ 211 h 200"/>
                  <a:gd name="T16" fmla="*/ 3 w 225"/>
                  <a:gd name="T17" fmla="*/ 215 h 200"/>
                  <a:gd name="T18" fmla="*/ 0 w 225"/>
                  <a:gd name="T19" fmla="*/ 219 h 200"/>
                  <a:gd name="T20" fmla="*/ 0 w 225"/>
                  <a:gd name="T21" fmla="*/ 225 h 200"/>
                  <a:gd name="T22" fmla="*/ 0 w 225"/>
                  <a:gd name="T23" fmla="*/ 232 h 200"/>
                  <a:gd name="T24" fmla="*/ 0 w 225"/>
                  <a:gd name="T25" fmla="*/ 237 h 200"/>
                  <a:gd name="T26" fmla="*/ 9 w 225"/>
                  <a:gd name="T27" fmla="*/ 243 h 200"/>
                  <a:gd name="T28" fmla="*/ 18 w 225"/>
                  <a:gd name="T29" fmla="*/ 247 h 200"/>
                  <a:gd name="T30" fmla="*/ 25 w 225"/>
                  <a:gd name="T31" fmla="*/ 254 h 200"/>
                  <a:gd name="T32" fmla="*/ 34 w 225"/>
                  <a:gd name="T33" fmla="*/ 259 h 200"/>
                  <a:gd name="T34" fmla="*/ 46 w 225"/>
                  <a:gd name="T35" fmla="*/ 254 h 200"/>
                  <a:gd name="T36" fmla="*/ 55 w 225"/>
                  <a:gd name="T37" fmla="*/ 247 h 200"/>
                  <a:gd name="T38" fmla="*/ 63 w 225"/>
                  <a:gd name="T39" fmla="*/ 245 h 200"/>
                  <a:gd name="T40" fmla="*/ 74 w 225"/>
                  <a:gd name="T41" fmla="*/ 243 h 200"/>
                  <a:gd name="T42" fmla="*/ 81 w 225"/>
                  <a:gd name="T43" fmla="*/ 241 h 200"/>
                  <a:gd name="T44" fmla="*/ 90 w 225"/>
                  <a:gd name="T45" fmla="*/ 240 h 200"/>
                  <a:gd name="T46" fmla="*/ 99 w 225"/>
                  <a:gd name="T47" fmla="*/ 237 h 200"/>
                  <a:gd name="T48" fmla="*/ 106 w 225"/>
                  <a:gd name="T49" fmla="*/ 236 h 200"/>
                  <a:gd name="T50" fmla="*/ 115 w 225"/>
                  <a:gd name="T51" fmla="*/ 228 h 200"/>
                  <a:gd name="T52" fmla="*/ 122 w 225"/>
                  <a:gd name="T53" fmla="*/ 211 h 200"/>
                  <a:gd name="T54" fmla="*/ 133 w 225"/>
                  <a:gd name="T55" fmla="*/ 192 h 200"/>
                  <a:gd name="T56" fmla="*/ 150 w 225"/>
                  <a:gd name="T57" fmla="*/ 171 h 200"/>
                  <a:gd name="T58" fmla="*/ 166 w 225"/>
                  <a:gd name="T59" fmla="*/ 159 h 200"/>
                  <a:gd name="T60" fmla="*/ 184 w 225"/>
                  <a:gd name="T61" fmla="*/ 152 h 200"/>
                  <a:gd name="T62" fmla="*/ 203 w 225"/>
                  <a:gd name="T63" fmla="*/ 148 h 200"/>
                  <a:gd name="T64" fmla="*/ 221 w 225"/>
                  <a:gd name="T65" fmla="*/ 145 h 200"/>
                  <a:gd name="T66" fmla="*/ 238 w 225"/>
                  <a:gd name="T67" fmla="*/ 145 h 200"/>
                  <a:gd name="T68" fmla="*/ 256 w 225"/>
                  <a:gd name="T69" fmla="*/ 145 h 200"/>
                  <a:gd name="T70" fmla="*/ 274 w 225"/>
                  <a:gd name="T71" fmla="*/ 148 h 200"/>
                  <a:gd name="T72" fmla="*/ 294 w 225"/>
                  <a:gd name="T73" fmla="*/ 145 h 200"/>
                  <a:gd name="T74" fmla="*/ 274 w 225"/>
                  <a:gd name="T75" fmla="*/ 124 h 200"/>
                  <a:gd name="T76" fmla="*/ 252 w 225"/>
                  <a:gd name="T77" fmla="*/ 102 h 200"/>
                  <a:gd name="T78" fmla="*/ 230 w 225"/>
                  <a:gd name="T79" fmla="*/ 82 h 200"/>
                  <a:gd name="T80" fmla="*/ 205 w 225"/>
                  <a:gd name="T81" fmla="*/ 62 h 200"/>
                  <a:gd name="T82" fmla="*/ 178 w 225"/>
                  <a:gd name="T83" fmla="*/ 44 h 200"/>
                  <a:gd name="T84" fmla="*/ 150 w 225"/>
                  <a:gd name="T85" fmla="*/ 28 h 200"/>
                  <a:gd name="T86" fmla="*/ 124 w 225"/>
                  <a:gd name="T87" fmla="*/ 14 h 200"/>
                  <a:gd name="T88" fmla="*/ 94 w 225"/>
                  <a:gd name="T89" fmla="*/ 0 h 200"/>
                  <a:gd name="T90" fmla="*/ 86 w 225"/>
                  <a:gd name="T91" fmla="*/ 12 h 200"/>
                  <a:gd name="T92" fmla="*/ 77 w 225"/>
                  <a:gd name="T93" fmla="*/ 19 h 200"/>
                  <a:gd name="T94" fmla="*/ 65 w 225"/>
                  <a:gd name="T95" fmla="*/ 28 h 200"/>
                  <a:gd name="T96" fmla="*/ 56 w 225"/>
                  <a:gd name="T97" fmla="*/ 36 h 200"/>
                  <a:gd name="T98" fmla="*/ 47 w 225"/>
                  <a:gd name="T99" fmla="*/ 44 h 200"/>
                  <a:gd name="T100" fmla="*/ 41 w 225"/>
                  <a:gd name="T101" fmla="*/ 51 h 200"/>
                  <a:gd name="T102" fmla="*/ 34 w 225"/>
                  <a:gd name="T103" fmla="*/ 58 h 200"/>
                  <a:gd name="T104" fmla="*/ 27 w 225"/>
                  <a:gd name="T105" fmla="*/ 67 h 2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5" h="200">
                    <a:moveTo>
                      <a:pt x="21" y="52"/>
                    </a:moveTo>
                    <a:lnTo>
                      <a:pt x="16" y="72"/>
                    </a:lnTo>
                    <a:lnTo>
                      <a:pt x="21" y="97"/>
                    </a:lnTo>
                    <a:lnTo>
                      <a:pt x="26" y="122"/>
                    </a:lnTo>
                    <a:lnTo>
                      <a:pt x="21" y="145"/>
                    </a:lnTo>
                    <a:lnTo>
                      <a:pt x="14" y="154"/>
                    </a:lnTo>
                    <a:lnTo>
                      <a:pt x="9" y="160"/>
                    </a:lnTo>
                    <a:lnTo>
                      <a:pt x="5" y="163"/>
                    </a:lnTo>
                    <a:lnTo>
                      <a:pt x="2" y="166"/>
                    </a:lnTo>
                    <a:lnTo>
                      <a:pt x="0" y="169"/>
                    </a:lnTo>
                    <a:lnTo>
                      <a:pt x="0" y="174"/>
                    </a:lnTo>
                    <a:lnTo>
                      <a:pt x="0" y="179"/>
                    </a:lnTo>
                    <a:lnTo>
                      <a:pt x="0" y="183"/>
                    </a:lnTo>
                    <a:lnTo>
                      <a:pt x="7" y="188"/>
                    </a:lnTo>
                    <a:lnTo>
                      <a:pt x="14" y="191"/>
                    </a:lnTo>
                    <a:lnTo>
                      <a:pt x="19" y="196"/>
                    </a:lnTo>
                    <a:lnTo>
                      <a:pt x="26" y="200"/>
                    </a:lnTo>
                    <a:lnTo>
                      <a:pt x="35" y="196"/>
                    </a:lnTo>
                    <a:lnTo>
                      <a:pt x="42" y="191"/>
                    </a:lnTo>
                    <a:lnTo>
                      <a:pt x="48" y="189"/>
                    </a:lnTo>
                    <a:lnTo>
                      <a:pt x="57" y="188"/>
                    </a:lnTo>
                    <a:lnTo>
                      <a:pt x="62" y="186"/>
                    </a:lnTo>
                    <a:lnTo>
                      <a:pt x="69" y="185"/>
                    </a:lnTo>
                    <a:lnTo>
                      <a:pt x="76" y="183"/>
                    </a:lnTo>
                    <a:lnTo>
                      <a:pt x="81" y="182"/>
                    </a:lnTo>
                    <a:lnTo>
                      <a:pt x="88" y="176"/>
                    </a:lnTo>
                    <a:lnTo>
                      <a:pt x="93" y="163"/>
                    </a:lnTo>
                    <a:lnTo>
                      <a:pt x="102" y="148"/>
                    </a:lnTo>
                    <a:lnTo>
                      <a:pt x="115" y="132"/>
                    </a:lnTo>
                    <a:lnTo>
                      <a:pt x="127" y="123"/>
                    </a:lnTo>
                    <a:lnTo>
                      <a:pt x="141" y="117"/>
                    </a:lnTo>
                    <a:lnTo>
                      <a:pt x="155" y="114"/>
                    </a:lnTo>
                    <a:lnTo>
                      <a:pt x="169" y="112"/>
                    </a:lnTo>
                    <a:lnTo>
                      <a:pt x="182" y="112"/>
                    </a:lnTo>
                    <a:lnTo>
                      <a:pt x="196" y="112"/>
                    </a:lnTo>
                    <a:lnTo>
                      <a:pt x="210" y="114"/>
                    </a:lnTo>
                    <a:lnTo>
                      <a:pt x="225" y="112"/>
                    </a:lnTo>
                    <a:lnTo>
                      <a:pt x="210" y="96"/>
                    </a:lnTo>
                    <a:lnTo>
                      <a:pt x="193" y="79"/>
                    </a:lnTo>
                    <a:lnTo>
                      <a:pt x="176" y="63"/>
                    </a:lnTo>
                    <a:lnTo>
                      <a:pt x="157" y="48"/>
                    </a:lnTo>
                    <a:lnTo>
                      <a:pt x="136" y="34"/>
                    </a:lnTo>
                    <a:lnTo>
                      <a:pt x="115" y="22"/>
                    </a:lnTo>
                    <a:lnTo>
                      <a:pt x="95" y="11"/>
                    </a:lnTo>
                    <a:lnTo>
                      <a:pt x="72" y="0"/>
                    </a:lnTo>
                    <a:lnTo>
                      <a:pt x="66" y="9"/>
                    </a:lnTo>
                    <a:lnTo>
                      <a:pt x="59" y="15"/>
                    </a:lnTo>
                    <a:lnTo>
                      <a:pt x="50" y="22"/>
                    </a:lnTo>
                    <a:lnTo>
                      <a:pt x="43" y="28"/>
                    </a:lnTo>
                    <a:lnTo>
                      <a:pt x="36" y="34"/>
                    </a:lnTo>
                    <a:lnTo>
                      <a:pt x="31" y="39"/>
                    </a:lnTo>
                    <a:lnTo>
                      <a:pt x="26" y="45"/>
                    </a:lnTo>
                    <a:lnTo>
                      <a:pt x="21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27"/>
              <p:cNvSpPr>
                <a:spLocks/>
              </p:cNvSpPr>
              <p:nvPr/>
            </p:nvSpPr>
            <p:spPr bwMode="auto">
              <a:xfrm>
                <a:off x="2301" y="840"/>
                <a:ext cx="253" cy="266"/>
              </a:xfrm>
              <a:custGeom>
                <a:avLst/>
                <a:gdLst>
                  <a:gd name="T0" fmla="*/ 17 w 194"/>
                  <a:gd name="T1" fmla="*/ 141 h 205"/>
                  <a:gd name="T2" fmla="*/ 26 w 194"/>
                  <a:gd name="T3" fmla="*/ 154 h 205"/>
                  <a:gd name="T4" fmla="*/ 38 w 194"/>
                  <a:gd name="T5" fmla="*/ 163 h 205"/>
                  <a:gd name="T6" fmla="*/ 53 w 194"/>
                  <a:gd name="T7" fmla="*/ 170 h 205"/>
                  <a:gd name="T8" fmla="*/ 69 w 194"/>
                  <a:gd name="T9" fmla="*/ 178 h 205"/>
                  <a:gd name="T10" fmla="*/ 87 w 194"/>
                  <a:gd name="T11" fmla="*/ 184 h 205"/>
                  <a:gd name="T12" fmla="*/ 103 w 194"/>
                  <a:gd name="T13" fmla="*/ 192 h 205"/>
                  <a:gd name="T14" fmla="*/ 116 w 194"/>
                  <a:gd name="T15" fmla="*/ 202 h 205"/>
                  <a:gd name="T16" fmla="*/ 125 w 194"/>
                  <a:gd name="T17" fmla="*/ 215 h 205"/>
                  <a:gd name="T18" fmla="*/ 132 w 194"/>
                  <a:gd name="T19" fmla="*/ 230 h 205"/>
                  <a:gd name="T20" fmla="*/ 134 w 194"/>
                  <a:gd name="T21" fmla="*/ 237 h 205"/>
                  <a:gd name="T22" fmla="*/ 134 w 194"/>
                  <a:gd name="T23" fmla="*/ 244 h 205"/>
                  <a:gd name="T24" fmla="*/ 134 w 194"/>
                  <a:gd name="T25" fmla="*/ 250 h 205"/>
                  <a:gd name="T26" fmla="*/ 136 w 194"/>
                  <a:gd name="T27" fmla="*/ 254 h 205"/>
                  <a:gd name="T28" fmla="*/ 142 w 194"/>
                  <a:gd name="T29" fmla="*/ 258 h 205"/>
                  <a:gd name="T30" fmla="*/ 147 w 194"/>
                  <a:gd name="T31" fmla="*/ 262 h 205"/>
                  <a:gd name="T32" fmla="*/ 154 w 194"/>
                  <a:gd name="T33" fmla="*/ 266 h 205"/>
                  <a:gd name="T34" fmla="*/ 163 w 194"/>
                  <a:gd name="T35" fmla="*/ 263 h 205"/>
                  <a:gd name="T36" fmla="*/ 172 w 194"/>
                  <a:gd name="T37" fmla="*/ 260 h 205"/>
                  <a:gd name="T38" fmla="*/ 183 w 194"/>
                  <a:gd name="T39" fmla="*/ 258 h 205"/>
                  <a:gd name="T40" fmla="*/ 192 w 194"/>
                  <a:gd name="T41" fmla="*/ 256 h 205"/>
                  <a:gd name="T42" fmla="*/ 192 w 194"/>
                  <a:gd name="T43" fmla="*/ 256 h 205"/>
                  <a:gd name="T44" fmla="*/ 192 w 194"/>
                  <a:gd name="T45" fmla="*/ 256 h 205"/>
                  <a:gd name="T46" fmla="*/ 192 w 194"/>
                  <a:gd name="T47" fmla="*/ 256 h 205"/>
                  <a:gd name="T48" fmla="*/ 192 w 194"/>
                  <a:gd name="T49" fmla="*/ 256 h 205"/>
                  <a:gd name="T50" fmla="*/ 194 w 194"/>
                  <a:gd name="T51" fmla="*/ 234 h 205"/>
                  <a:gd name="T52" fmla="*/ 203 w 194"/>
                  <a:gd name="T53" fmla="*/ 218 h 205"/>
                  <a:gd name="T54" fmla="*/ 210 w 194"/>
                  <a:gd name="T55" fmla="*/ 204 h 205"/>
                  <a:gd name="T56" fmla="*/ 214 w 194"/>
                  <a:gd name="T57" fmla="*/ 192 h 205"/>
                  <a:gd name="T58" fmla="*/ 213 w 194"/>
                  <a:gd name="T59" fmla="*/ 180 h 205"/>
                  <a:gd name="T60" fmla="*/ 203 w 194"/>
                  <a:gd name="T61" fmla="*/ 163 h 205"/>
                  <a:gd name="T62" fmla="*/ 194 w 194"/>
                  <a:gd name="T63" fmla="*/ 145 h 205"/>
                  <a:gd name="T64" fmla="*/ 185 w 194"/>
                  <a:gd name="T65" fmla="*/ 119 h 205"/>
                  <a:gd name="T66" fmla="*/ 185 w 194"/>
                  <a:gd name="T67" fmla="*/ 100 h 205"/>
                  <a:gd name="T68" fmla="*/ 190 w 194"/>
                  <a:gd name="T69" fmla="*/ 84 h 205"/>
                  <a:gd name="T70" fmla="*/ 197 w 194"/>
                  <a:gd name="T71" fmla="*/ 67 h 205"/>
                  <a:gd name="T72" fmla="*/ 206 w 194"/>
                  <a:gd name="T73" fmla="*/ 54 h 205"/>
                  <a:gd name="T74" fmla="*/ 216 w 194"/>
                  <a:gd name="T75" fmla="*/ 42 h 205"/>
                  <a:gd name="T76" fmla="*/ 230 w 194"/>
                  <a:gd name="T77" fmla="*/ 29 h 205"/>
                  <a:gd name="T78" fmla="*/ 241 w 194"/>
                  <a:gd name="T79" fmla="*/ 14 h 205"/>
                  <a:gd name="T80" fmla="*/ 253 w 194"/>
                  <a:gd name="T81" fmla="*/ 0 h 205"/>
                  <a:gd name="T82" fmla="*/ 250 w 194"/>
                  <a:gd name="T83" fmla="*/ 0 h 205"/>
                  <a:gd name="T84" fmla="*/ 250 w 194"/>
                  <a:gd name="T85" fmla="*/ 0 h 205"/>
                  <a:gd name="T86" fmla="*/ 248 w 194"/>
                  <a:gd name="T87" fmla="*/ 0 h 205"/>
                  <a:gd name="T88" fmla="*/ 246 w 194"/>
                  <a:gd name="T89" fmla="*/ 0 h 205"/>
                  <a:gd name="T90" fmla="*/ 213 w 194"/>
                  <a:gd name="T91" fmla="*/ 0 h 205"/>
                  <a:gd name="T92" fmla="*/ 181 w 194"/>
                  <a:gd name="T93" fmla="*/ 4 h 205"/>
                  <a:gd name="T94" fmla="*/ 150 w 194"/>
                  <a:gd name="T95" fmla="*/ 8 h 205"/>
                  <a:gd name="T96" fmla="*/ 119 w 194"/>
                  <a:gd name="T97" fmla="*/ 14 h 205"/>
                  <a:gd name="T98" fmla="*/ 87 w 194"/>
                  <a:gd name="T99" fmla="*/ 19 h 205"/>
                  <a:gd name="T100" fmla="*/ 57 w 194"/>
                  <a:gd name="T101" fmla="*/ 30 h 205"/>
                  <a:gd name="T102" fmla="*/ 29 w 194"/>
                  <a:gd name="T103" fmla="*/ 40 h 205"/>
                  <a:gd name="T104" fmla="*/ 0 w 194"/>
                  <a:gd name="T105" fmla="*/ 52 h 205"/>
                  <a:gd name="T106" fmla="*/ 7 w 194"/>
                  <a:gd name="T107" fmla="*/ 78 h 205"/>
                  <a:gd name="T108" fmla="*/ 8 w 194"/>
                  <a:gd name="T109" fmla="*/ 103 h 205"/>
                  <a:gd name="T110" fmla="*/ 10 w 194"/>
                  <a:gd name="T111" fmla="*/ 122 h 205"/>
                  <a:gd name="T112" fmla="*/ 17 w 194"/>
                  <a:gd name="T113" fmla="*/ 141 h 2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4" h="205">
                    <a:moveTo>
                      <a:pt x="13" y="109"/>
                    </a:moveTo>
                    <a:lnTo>
                      <a:pt x="20" y="119"/>
                    </a:lnTo>
                    <a:lnTo>
                      <a:pt x="29" y="126"/>
                    </a:lnTo>
                    <a:lnTo>
                      <a:pt x="41" y="131"/>
                    </a:lnTo>
                    <a:lnTo>
                      <a:pt x="53" y="137"/>
                    </a:lnTo>
                    <a:lnTo>
                      <a:pt x="67" y="142"/>
                    </a:lnTo>
                    <a:lnTo>
                      <a:pt x="79" y="148"/>
                    </a:lnTo>
                    <a:lnTo>
                      <a:pt x="89" y="156"/>
                    </a:lnTo>
                    <a:lnTo>
                      <a:pt x="96" y="166"/>
                    </a:lnTo>
                    <a:lnTo>
                      <a:pt x="101" y="177"/>
                    </a:lnTo>
                    <a:lnTo>
                      <a:pt x="103" y="183"/>
                    </a:lnTo>
                    <a:lnTo>
                      <a:pt x="103" y="188"/>
                    </a:lnTo>
                    <a:lnTo>
                      <a:pt x="103" y="193"/>
                    </a:lnTo>
                    <a:lnTo>
                      <a:pt x="104" y="196"/>
                    </a:lnTo>
                    <a:lnTo>
                      <a:pt x="109" y="199"/>
                    </a:lnTo>
                    <a:lnTo>
                      <a:pt x="113" y="202"/>
                    </a:lnTo>
                    <a:lnTo>
                      <a:pt x="118" y="205"/>
                    </a:lnTo>
                    <a:lnTo>
                      <a:pt x="125" y="203"/>
                    </a:lnTo>
                    <a:lnTo>
                      <a:pt x="132" y="200"/>
                    </a:lnTo>
                    <a:lnTo>
                      <a:pt x="140" y="199"/>
                    </a:lnTo>
                    <a:lnTo>
                      <a:pt x="147" y="197"/>
                    </a:lnTo>
                    <a:lnTo>
                      <a:pt x="149" y="180"/>
                    </a:lnTo>
                    <a:lnTo>
                      <a:pt x="156" y="168"/>
                    </a:lnTo>
                    <a:lnTo>
                      <a:pt x="161" y="157"/>
                    </a:lnTo>
                    <a:lnTo>
                      <a:pt x="164" y="148"/>
                    </a:lnTo>
                    <a:lnTo>
                      <a:pt x="163" y="139"/>
                    </a:lnTo>
                    <a:lnTo>
                      <a:pt x="156" y="126"/>
                    </a:lnTo>
                    <a:lnTo>
                      <a:pt x="149" y="112"/>
                    </a:lnTo>
                    <a:lnTo>
                      <a:pt x="142" y="92"/>
                    </a:lnTo>
                    <a:lnTo>
                      <a:pt x="142" y="77"/>
                    </a:lnTo>
                    <a:lnTo>
                      <a:pt x="146" y="65"/>
                    </a:lnTo>
                    <a:lnTo>
                      <a:pt x="151" y="52"/>
                    </a:lnTo>
                    <a:lnTo>
                      <a:pt x="158" y="42"/>
                    </a:lnTo>
                    <a:lnTo>
                      <a:pt x="166" y="32"/>
                    </a:lnTo>
                    <a:lnTo>
                      <a:pt x="176" y="22"/>
                    </a:lnTo>
                    <a:lnTo>
                      <a:pt x="185" y="11"/>
                    </a:lnTo>
                    <a:lnTo>
                      <a:pt x="194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63" y="0"/>
                    </a:lnTo>
                    <a:lnTo>
                      <a:pt x="139" y="3"/>
                    </a:lnTo>
                    <a:lnTo>
                      <a:pt x="115" y="6"/>
                    </a:lnTo>
                    <a:lnTo>
                      <a:pt x="91" y="11"/>
                    </a:lnTo>
                    <a:lnTo>
                      <a:pt x="67" y="15"/>
                    </a:lnTo>
                    <a:lnTo>
                      <a:pt x="44" y="23"/>
                    </a:lnTo>
                    <a:lnTo>
                      <a:pt x="22" y="31"/>
                    </a:lnTo>
                    <a:lnTo>
                      <a:pt x="0" y="40"/>
                    </a:lnTo>
                    <a:lnTo>
                      <a:pt x="5" y="60"/>
                    </a:lnTo>
                    <a:lnTo>
                      <a:pt x="6" y="79"/>
                    </a:lnTo>
                    <a:lnTo>
                      <a:pt x="8" y="94"/>
                    </a:lnTo>
                    <a:lnTo>
                      <a:pt x="13" y="10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8"/>
              <p:cNvSpPr>
                <a:spLocks/>
              </p:cNvSpPr>
              <p:nvPr/>
            </p:nvSpPr>
            <p:spPr bwMode="auto">
              <a:xfrm>
                <a:off x="2435" y="1590"/>
                <a:ext cx="255" cy="248"/>
              </a:xfrm>
              <a:custGeom>
                <a:avLst/>
                <a:gdLst>
                  <a:gd name="T0" fmla="*/ 254 w 195"/>
                  <a:gd name="T1" fmla="*/ 148 h 191"/>
                  <a:gd name="T2" fmla="*/ 248 w 195"/>
                  <a:gd name="T3" fmla="*/ 136 h 191"/>
                  <a:gd name="T4" fmla="*/ 238 w 195"/>
                  <a:gd name="T5" fmla="*/ 125 h 191"/>
                  <a:gd name="T6" fmla="*/ 226 w 195"/>
                  <a:gd name="T7" fmla="*/ 114 h 191"/>
                  <a:gd name="T8" fmla="*/ 211 w 195"/>
                  <a:gd name="T9" fmla="*/ 104 h 191"/>
                  <a:gd name="T10" fmla="*/ 197 w 195"/>
                  <a:gd name="T11" fmla="*/ 93 h 191"/>
                  <a:gd name="T12" fmla="*/ 183 w 195"/>
                  <a:gd name="T13" fmla="*/ 84 h 191"/>
                  <a:gd name="T14" fmla="*/ 175 w 195"/>
                  <a:gd name="T15" fmla="*/ 71 h 191"/>
                  <a:gd name="T16" fmla="*/ 167 w 195"/>
                  <a:gd name="T17" fmla="*/ 56 h 191"/>
                  <a:gd name="T18" fmla="*/ 166 w 195"/>
                  <a:gd name="T19" fmla="*/ 42 h 191"/>
                  <a:gd name="T20" fmla="*/ 166 w 195"/>
                  <a:gd name="T21" fmla="*/ 32 h 191"/>
                  <a:gd name="T22" fmla="*/ 167 w 195"/>
                  <a:gd name="T23" fmla="*/ 29 h 191"/>
                  <a:gd name="T24" fmla="*/ 167 w 195"/>
                  <a:gd name="T25" fmla="*/ 22 h 191"/>
                  <a:gd name="T26" fmla="*/ 166 w 195"/>
                  <a:gd name="T27" fmla="*/ 16 h 191"/>
                  <a:gd name="T28" fmla="*/ 161 w 195"/>
                  <a:gd name="T29" fmla="*/ 12 h 191"/>
                  <a:gd name="T30" fmla="*/ 157 w 195"/>
                  <a:gd name="T31" fmla="*/ 6 h 191"/>
                  <a:gd name="T32" fmla="*/ 152 w 195"/>
                  <a:gd name="T33" fmla="*/ 0 h 191"/>
                  <a:gd name="T34" fmla="*/ 144 w 195"/>
                  <a:gd name="T35" fmla="*/ 3 h 191"/>
                  <a:gd name="T36" fmla="*/ 135 w 195"/>
                  <a:gd name="T37" fmla="*/ 3 h 191"/>
                  <a:gd name="T38" fmla="*/ 123 w 195"/>
                  <a:gd name="T39" fmla="*/ 4 h 191"/>
                  <a:gd name="T40" fmla="*/ 114 w 195"/>
                  <a:gd name="T41" fmla="*/ 4 h 191"/>
                  <a:gd name="T42" fmla="*/ 114 w 195"/>
                  <a:gd name="T43" fmla="*/ 4 h 191"/>
                  <a:gd name="T44" fmla="*/ 114 w 195"/>
                  <a:gd name="T45" fmla="*/ 4 h 191"/>
                  <a:gd name="T46" fmla="*/ 112 w 195"/>
                  <a:gd name="T47" fmla="*/ 4 h 191"/>
                  <a:gd name="T48" fmla="*/ 112 w 195"/>
                  <a:gd name="T49" fmla="*/ 4 h 191"/>
                  <a:gd name="T50" fmla="*/ 103 w 195"/>
                  <a:gd name="T51" fmla="*/ 26 h 191"/>
                  <a:gd name="T52" fmla="*/ 92 w 195"/>
                  <a:gd name="T53" fmla="*/ 40 h 191"/>
                  <a:gd name="T54" fmla="*/ 80 w 195"/>
                  <a:gd name="T55" fmla="*/ 52 h 191"/>
                  <a:gd name="T56" fmla="*/ 73 w 195"/>
                  <a:gd name="T57" fmla="*/ 64 h 191"/>
                  <a:gd name="T58" fmla="*/ 73 w 195"/>
                  <a:gd name="T59" fmla="*/ 77 h 191"/>
                  <a:gd name="T60" fmla="*/ 78 w 195"/>
                  <a:gd name="T61" fmla="*/ 92 h 191"/>
                  <a:gd name="T62" fmla="*/ 85 w 195"/>
                  <a:gd name="T63" fmla="*/ 114 h 191"/>
                  <a:gd name="T64" fmla="*/ 85 w 195"/>
                  <a:gd name="T65" fmla="*/ 140 h 191"/>
                  <a:gd name="T66" fmla="*/ 80 w 195"/>
                  <a:gd name="T67" fmla="*/ 158 h 191"/>
                  <a:gd name="T68" fmla="*/ 73 w 195"/>
                  <a:gd name="T69" fmla="*/ 171 h 191"/>
                  <a:gd name="T70" fmla="*/ 64 w 195"/>
                  <a:gd name="T71" fmla="*/ 186 h 191"/>
                  <a:gd name="T72" fmla="*/ 54 w 195"/>
                  <a:gd name="T73" fmla="*/ 196 h 191"/>
                  <a:gd name="T74" fmla="*/ 41 w 195"/>
                  <a:gd name="T75" fmla="*/ 206 h 191"/>
                  <a:gd name="T76" fmla="*/ 26 w 195"/>
                  <a:gd name="T77" fmla="*/ 216 h 191"/>
                  <a:gd name="T78" fmla="*/ 13 w 195"/>
                  <a:gd name="T79" fmla="*/ 226 h 191"/>
                  <a:gd name="T80" fmla="*/ 0 w 195"/>
                  <a:gd name="T81" fmla="*/ 238 h 191"/>
                  <a:gd name="T82" fmla="*/ 13 w 195"/>
                  <a:gd name="T83" fmla="*/ 240 h 191"/>
                  <a:gd name="T84" fmla="*/ 26 w 195"/>
                  <a:gd name="T85" fmla="*/ 242 h 191"/>
                  <a:gd name="T86" fmla="*/ 41 w 195"/>
                  <a:gd name="T87" fmla="*/ 244 h 191"/>
                  <a:gd name="T88" fmla="*/ 56 w 195"/>
                  <a:gd name="T89" fmla="*/ 245 h 191"/>
                  <a:gd name="T90" fmla="*/ 69 w 195"/>
                  <a:gd name="T91" fmla="*/ 245 h 191"/>
                  <a:gd name="T92" fmla="*/ 82 w 195"/>
                  <a:gd name="T93" fmla="*/ 248 h 191"/>
                  <a:gd name="T94" fmla="*/ 98 w 195"/>
                  <a:gd name="T95" fmla="*/ 248 h 191"/>
                  <a:gd name="T96" fmla="*/ 112 w 195"/>
                  <a:gd name="T97" fmla="*/ 248 h 191"/>
                  <a:gd name="T98" fmla="*/ 129 w 195"/>
                  <a:gd name="T99" fmla="*/ 248 h 191"/>
                  <a:gd name="T100" fmla="*/ 148 w 195"/>
                  <a:gd name="T101" fmla="*/ 245 h 191"/>
                  <a:gd name="T102" fmla="*/ 166 w 195"/>
                  <a:gd name="T103" fmla="*/ 245 h 191"/>
                  <a:gd name="T104" fmla="*/ 183 w 195"/>
                  <a:gd name="T105" fmla="*/ 244 h 191"/>
                  <a:gd name="T106" fmla="*/ 200 w 195"/>
                  <a:gd name="T107" fmla="*/ 242 h 191"/>
                  <a:gd name="T108" fmla="*/ 217 w 195"/>
                  <a:gd name="T109" fmla="*/ 238 h 191"/>
                  <a:gd name="T110" fmla="*/ 233 w 195"/>
                  <a:gd name="T111" fmla="*/ 236 h 191"/>
                  <a:gd name="T112" fmla="*/ 248 w 195"/>
                  <a:gd name="T113" fmla="*/ 232 h 191"/>
                  <a:gd name="T114" fmla="*/ 248 w 195"/>
                  <a:gd name="T115" fmla="*/ 208 h 191"/>
                  <a:gd name="T116" fmla="*/ 254 w 195"/>
                  <a:gd name="T117" fmla="*/ 186 h 191"/>
                  <a:gd name="T118" fmla="*/ 255 w 195"/>
                  <a:gd name="T119" fmla="*/ 167 h 191"/>
                  <a:gd name="T120" fmla="*/ 254 w 195"/>
                  <a:gd name="T121" fmla="*/ 148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5" h="191">
                    <a:moveTo>
                      <a:pt x="194" y="114"/>
                    </a:moveTo>
                    <a:lnTo>
                      <a:pt x="190" y="105"/>
                    </a:lnTo>
                    <a:lnTo>
                      <a:pt x="182" y="96"/>
                    </a:lnTo>
                    <a:lnTo>
                      <a:pt x="173" y="88"/>
                    </a:lnTo>
                    <a:lnTo>
                      <a:pt x="161" y="80"/>
                    </a:lnTo>
                    <a:lnTo>
                      <a:pt x="151" y="72"/>
                    </a:lnTo>
                    <a:lnTo>
                      <a:pt x="140" y="65"/>
                    </a:lnTo>
                    <a:lnTo>
                      <a:pt x="134" y="55"/>
                    </a:lnTo>
                    <a:lnTo>
                      <a:pt x="128" y="43"/>
                    </a:lnTo>
                    <a:lnTo>
                      <a:pt x="127" y="32"/>
                    </a:lnTo>
                    <a:lnTo>
                      <a:pt x="127" y="25"/>
                    </a:lnTo>
                    <a:lnTo>
                      <a:pt x="128" y="22"/>
                    </a:lnTo>
                    <a:lnTo>
                      <a:pt x="128" y="17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5"/>
                    </a:lnTo>
                    <a:lnTo>
                      <a:pt x="116" y="0"/>
                    </a:lnTo>
                    <a:lnTo>
                      <a:pt x="110" y="2"/>
                    </a:lnTo>
                    <a:lnTo>
                      <a:pt x="103" y="2"/>
                    </a:lnTo>
                    <a:lnTo>
                      <a:pt x="94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79" y="20"/>
                    </a:lnTo>
                    <a:lnTo>
                      <a:pt x="70" y="31"/>
                    </a:lnTo>
                    <a:lnTo>
                      <a:pt x="61" y="40"/>
                    </a:lnTo>
                    <a:lnTo>
                      <a:pt x="56" y="49"/>
                    </a:lnTo>
                    <a:lnTo>
                      <a:pt x="56" y="59"/>
                    </a:lnTo>
                    <a:lnTo>
                      <a:pt x="60" y="71"/>
                    </a:lnTo>
                    <a:lnTo>
                      <a:pt x="65" y="88"/>
                    </a:lnTo>
                    <a:lnTo>
                      <a:pt x="65" y="108"/>
                    </a:lnTo>
                    <a:lnTo>
                      <a:pt x="61" y="122"/>
                    </a:lnTo>
                    <a:lnTo>
                      <a:pt x="56" y="132"/>
                    </a:lnTo>
                    <a:lnTo>
                      <a:pt x="49" y="143"/>
                    </a:lnTo>
                    <a:lnTo>
                      <a:pt x="41" y="151"/>
                    </a:lnTo>
                    <a:lnTo>
                      <a:pt x="31" y="159"/>
                    </a:lnTo>
                    <a:lnTo>
                      <a:pt x="20" y="166"/>
                    </a:lnTo>
                    <a:lnTo>
                      <a:pt x="10" y="174"/>
                    </a:lnTo>
                    <a:lnTo>
                      <a:pt x="0" y="183"/>
                    </a:lnTo>
                    <a:lnTo>
                      <a:pt x="10" y="185"/>
                    </a:lnTo>
                    <a:lnTo>
                      <a:pt x="20" y="186"/>
                    </a:lnTo>
                    <a:lnTo>
                      <a:pt x="31" y="188"/>
                    </a:lnTo>
                    <a:lnTo>
                      <a:pt x="43" y="189"/>
                    </a:lnTo>
                    <a:lnTo>
                      <a:pt x="53" y="189"/>
                    </a:lnTo>
                    <a:lnTo>
                      <a:pt x="63" y="191"/>
                    </a:lnTo>
                    <a:lnTo>
                      <a:pt x="75" y="191"/>
                    </a:lnTo>
                    <a:lnTo>
                      <a:pt x="86" y="191"/>
                    </a:lnTo>
                    <a:lnTo>
                      <a:pt x="99" y="191"/>
                    </a:lnTo>
                    <a:lnTo>
                      <a:pt x="113" y="189"/>
                    </a:lnTo>
                    <a:lnTo>
                      <a:pt x="127" y="189"/>
                    </a:lnTo>
                    <a:lnTo>
                      <a:pt x="140" y="188"/>
                    </a:lnTo>
                    <a:lnTo>
                      <a:pt x="153" y="186"/>
                    </a:lnTo>
                    <a:lnTo>
                      <a:pt x="166" y="183"/>
                    </a:lnTo>
                    <a:lnTo>
                      <a:pt x="178" y="182"/>
                    </a:lnTo>
                    <a:lnTo>
                      <a:pt x="190" y="179"/>
                    </a:lnTo>
                    <a:lnTo>
                      <a:pt x="190" y="160"/>
                    </a:lnTo>
                    <a:lnTo>
                      <a:pt x="194" y="143"/>
                    </a:lnTo>
                    <a:lnTo>
                      <a:pt x="195" y="129"/>
                    </a:lnTo>
                    <a:lnTo>
                      <a:pt x="194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9"/>
              <p:cNvSpPr>
                <a:spLocks/>
              </p:cNvSpPr>
              <p:nvPr/>
            </p:nvSpPr>
            <p:spPr bwMode="auto">
              <a:xfrm>
                <a:off x="2780" y="1454"/>
                <a:ext cx="293" cy="244"/>
              </a:xfrm>
              <a:custGeom>
                <a:avLst/>
                <a:gdLst>
                  <a:gd name="T0" fmla="*/ 216 w 224"/>
                  <a:gd name="T1" fmla="*/ 6 h 188"/>
                  <a:gd name="T2" fmla="*/ 200 w 224"/>
                  <a:gd name="T3" fmla="*/ 4 h 188"/>
                  <a:gd name="T4" fmla="*/ 184 w 224"/>
                  <a:gd name="T5" fmla="*/ 4 h 188"/>
                  <a:gd name="T6" fmla="*/ 169 w 224"/>
                  <a:gd name="T7" fmla="*/ 10 h 188"/>
                  <a:gd name="T8" fmla="*/ 153 w 224"/>
                  <a:gd name="T9" fmla="*/ 14 h 188"/>
                  <a:gd name="T10" fmla="*/ 135 w 224"/>
                  <a:gd name="T11" fmla="*/ 21 h 188"/>
                  <a:gd name="T12" fmla="*/ 118 w 224"/>
                  <a:gd name="T13" fmla="*/ 25 h 188"/>
                  <a:gd name="T14" fmla="*/ 99 w 224"/>
                  <a:gd name="T15" fmla="*/ 25 h 188"/>
                  <a:gd name="T16" fmla="*/ 81 w 224"/>
                  <a:gd name="T17" fmla="*/ 21 h 188"/>
                  <a:gd name="T18" fmla="*/ 68 w 224"/>
                  <a:gd name="T19" fmla="*/ 14 h 188"/>
                  <a:gd name="T20" fmla="*/ 59 w 224"/>
                  <a:gd name="T21" fmla="*/ 8 h 188"/>
                  <a:gd name="T22" fmla="*/ 54 w 224"/>
                  <a:gd name="T23" fmla="*/ 6 h 188"/>
                  <a:gd name="T24" fmla="*/ 50 w 224"/>
                  <a:gd name="T25" fmla="*/ 3 h 188"/>
                  <a:gd name="T26" fmla="*/ 43 w 224"/>
                  <a:gd name="T27" fmla="*/ 0 h 188"/>
                  <a:gd name="T28" fmla="*/ 37 w 224"/>
                  <a:gd name="T29" fmla="*/ 0 h 188"/>
                  <a:gd name="T30" fmla="*/ 30 w 224"/>
                  <a:gd name="T31" fmla="*/ 3 h 188"/>
                  <a:gd name="T32" fmla="*/ 21 w 224"/>
                  <a:gd name="T33" fmla="*/ 3 h 188"/>
                  <a:gd name="T34" fmla="*/ 16 w 224"/>
                  <a:gd name="T35" fmla="*/ 10 h 188"/>
                  <a:gd name="T36" fmla="*/ 12 w 224"/>
                  <a:gd name="T37" fmla="*/ 17 h 188"/>
                  <a:gd name="T38" fmla="*/ 5 w 224"/>
                  <a:gd name="T39" fmla="*/ 25 h 188"/>
                  <a:gd name="T40" fmla="*/ 0 w 224"/>
                  <a:gd name="T41" fmla="*/ 32 h 188"/>
                  <a:gd name="T42" fmla="*/ 16 w 224"/>
                  <a:gd name="T43" fmla="*/ 51 h 188"/>
                  <a:gd name="T44" fmla="*/ 25 w 224"/>
                  <a:gd name="T45" fmla="*/ 66 h 188"/>
                  <a:gd name="T46" fmla="*/ 30 w 224"/>
                  <a:gd name="T47" fmla="*/ 80 h 188"/>
                  <a:gd name="T48" fmla="*/ 37 w 224"/>
                  <a:gd name="T49" fmla="*/ 92 h 188"/>
                  <a:gd name="T50" fmla="*/ 41 w 224"/>
                  <a:gd name="T51" fmla="*/ 96 h 188"/>
                  <a:gd name="T52" fmla="*/ 47 w 224"/>
                  <a:gd name="T53" fmla="*/ 99 h 188"/>
                  <a:gd name="T54" fmla="*/ 56 w 224"/>
                  <a:gd name="T55" fmla="*/ 103 h 188"/>
                  <a:gd name="T56" fmla="*/ 65 w 224"/>
                  <a:gd name="T57" fmla="*/ 104 h 188"/>
                  <a:gd name="T58" fmla="*/ 77 w 224"/>
                  <a:gd name="T59" fmla="*/ 108 h 188"/>
                  <a:gd name="T60" fmla="*/ 88 w 224"/>
                  <a:gd name="T61" fmla="*/ 113 h 188"/>
                  <a:gd name="T62" fmla="*/ 99 w 224"/>
                  <a:gd name="T63" fmla="*/ 118 h 188"/>
                  <a:gd name="T64" fmla="*/ 112 w 224"/>
                  <a:gd name="T65" fmla="*/ 126 h 188"/>
                  <a:gd name="T66" fmla="*/ 137 w 224"/>
                  <a:gd name="T67" fmla="*/ 152 h 188"/>
                  <a:gd name="T68" fmla="*/ 149 w 224"/>
                  <a:gd name="T69" fmla="*/ 180 h 188"/>
                  <a:gd name="T70" fmla="*/ 150 w 224"/>
                  <a:gd name="T71" fmla="*/ 213 h 188"/>
                  <a:gd name="T72" fmla="*/ 156 w 224"/>
                  <a:gd name="T73" fmla="*/ 244 h 188"/>
                  <a:gd name="T74" fmla="*/ 178 w 224"/>
                  <a:gd name="T75" fmla="*/ 225 h 188"/>
                  <a:gd name="T76" fmla="*/ 198 w 224"/>
                  <a:gd name="T77" fmla="*/ 202 h 188"/>
                  <a:gd name="T78" fmla="*/ 218 w 224"/>
                  <a:gd name="T79" fmla="*/ 180 h 188"/>
                  <a:gd name="T80" fmla="*/ 237 w 224"/>
                  <a:gd name="T81" fmla="*/ 158 h 188"/>
                  <a:gd name="T82" fmla="*/ 252 w 224"/>
                  <a:gd name="T83" fmla="*/ 135 h 188"/>
                  <a:gd name="T84" fmla="*/ 268 w 224"/>
                  <a:gd name="T85" fmla="*/ 110 h 188"/>
                  <a:gd name="T86" fmla="*/ 281 w 224"/>
                  <a:gd name="T87" fmla="*/ 84 h 188"/>
                  <a:gd name="T88" fmla="*/ 293 w 224"/>
                  <a:gd name="T89" fmla="*/ 58 h 188"/>
                  <a:gd name="T90" fmla="*/ 281 w 224"/>
                  <a:gd name="T91" fmla="*/ 52 h 188"/>
                  <a:gd name="T92" fmla="*/ 269 w 224"/>
                  <a:gd name="T93" fmla="*/ 44 h 188"/>
                  <a:gd name="T94" fmla="*/ 260 w 224"/>
                  <a:gd name="T95" fmla="*/ 36 h 188"/>
                  <a:gd name="T96" fmla="*/ 252 w 224"/>
                  <a:gd name="T97" fmla="*/ 30 h 188"/>
                  <a:gd name="T98" fmla="*/ 243 w 224"/>
                  <a:gd name="T99" fmla="*/ 22 h 188"/>
                  <a:gd name="T100" fmla="*/ 234 w 224"/>
                  <a:gd name="T101" fmla="*/ 17 h 188"/>
                  <a:gd name="T102" fmla="*/ 225 w 224"/>
                  <a:gd name="T103" fmla="*/ 10 h 188"/>
                  <a:gd name="T104" fmla="*/ 216 w 224"/>
                  <a:gd name="T105" fmla="*/ 6 h 18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4" h="188">
                    <a:moveTo>
                      <a:pt x="165" y="5"/>
                    </a:moveTo>
                    <a:lnTo>
                      <a:pt x="153" y="3"/>
                    </a:lnTo>
                    <a:lnTo>
                      <a:pt x="141" y="3"/>
                    </a:lnTo>
                    <a:lnTo>
                      <a:pt x="129" y="8"/>
                    </a:lnTo>
                    <a:lnTo>
                      <a:pt x="117" y="11"/>
                    </a:lnTo>
                    <a:lnTo>
                      <a:pt x="103" y="16"/>
                    </a:lnTo>
                    <a:lnTo>
                      <a:pt x="90" y="19"/>
                    </a:lnTo>
                    <a:lnTo>
                      <a:pt x="76" y="19"/>
                    </a:lnTo>
                    <a:lnTo>
                      <a:pt x="62" y="16"/>
                    </a:lnTo>
                    <a:lnTo>
                      <a:pt x="52" y="11"/>
                    </a:lnTo>
                    <a:lnTo>
                      <a:pt x="45" y="6"/>
                    </a:lnTo>
                    <a:lnTo>
                      <a:pt x="41" y="5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12" y="39"/>
                    </a:lnTo>
                    <a:lnTo>
                      <a:pt x="19" y="51"/>
                    </a:lnTo>
                    <a:lnTo>
                      <a:pt x="23" y="62"/>
                    </a:lnTo>
                    <a:lnTo>
                      <a:pt x="28" y="71"/>
                    </a:lnTo>
                    <a:lnTo>
                      <a:pt x="31" y="74"/>
                    </a:lnTo>
                    <a:lnTo>
                      <a:pt x="36" y="76"/>
                    </a:lnTo>
                    <a:lnTo>
                      <a:pt x="43" y="79"/>
                    </a:lnTo>
                    <a:lnTo>
                      <a:pt x="50" y="80"/>
                    </a:lnTo>
                    <a:lnTo>
                      <a:pt x="59" y="83"/>
                    </a:lnTo>
                    <a:lnTo>
                      <a:pt x="67" y="87"/>
                    </a:lnTo>
                    <a:lnTo>
                      <a:pt x="76" y="91"/>
                    </a:lnTo>
                    <a:lnTo>
                      <a:pt x="86" y="97"/>
                    </a:lnTo>
                    <a:lnTo>
                      <a:pt x="105" y="117"/>
                    </a:lnTo>
                    <a:lnTo>
                      <a:pt x="114" y="139"/>
                    </a:lnTo>
                    <a:lnTo>
                      <a:pt x="115" y="164"/>
                    </a:lnTo>
                    <a:lnTo>
                      <a:pt x="119" y="188"/>
                    </a:lnTo>
                    <a:lnTo>
                      <a:pt x="136" y="173"/>
                    </a:lnTo>
                    <a:lnTo>
                      <a:pt x="151" y="156"/>
                    </a:lnTo>
                    <a:lnTo>
                      <a:pt x="167" y="139"/>
                    </a:lnTo>
                    <a:lnTo>
                      <a:pt x="181" y="122"/>
                    </a:lnTo>
                    <a:lnTo>
                      <a:pt x="193" y="104"/>
                    </a:lnTo>
                    <a:lnTo>
                      <a:pt x="205" y="85"/>
                    </a:lnTo>
                    <a:lnTo>
                      <a:pt x="215" y="65"/>
                    </a:lnTo>
                    <a:lnTo>
                      <a:pt x="224" y="45"/>
                    </a:lnTo>
                    <a:lnTo>
                      <a:pt x="215" y="40"/>
                    </a:lnTo>
                    <a:lnTo>
                      <a:pt x="206" y="34"/>
                    </a:lnTo>
                    <a:lnTo>
                      <a:pt x="199" y="28"/>
                    </a:lnTo>
                    <a:lnTo>
                      <a:pt x="193" y="23"/>
                    </a:lnTo>
                    <a:lnTo>
                      <a:pt x="186" y="17"/>
                    </a:lnTo>
                    <a:lnTo>
                      <a:pt x="179" y="13"/>
                    </a:lnTo>
                    <a:lnTo>
                      <a:pt x="172" y="8"/>
                    </a:lnTo>
                    <a:lnTo>
                      <a:pt x="165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30"/>
              <p:cNvSpPr>
                <a:spLocks/>
              </p:cNvSpPr>
              <p:nvPr/>
            </p:nvSpPr>
            <p:spPr bwMode="auto">
              <a:xfrm>
                <a:off x="2830" y="1259"/>
                <a:ext cx="278" cy="239"/>
              </a:xfrm>
              <a:custGeom>
                <a:avLst/>
                <a:gdLst>
                  <a:gd name="T0" fmla="*/ 175 w 213"/>
                  <a:gd name="T1" fmla="*/ 0 h 185"/>
                  <a:gd name="T2" fmla="*/ 162 w 213"/>
                  <a:gd name="T3" fmla="*/ 4 h 185"/>
                  <a:gd name="T4" fmla="*/ 147 w 213"/>
                  <a:gd name="T5" fmla="*/ 13 h 185"/>
                  <a:gd name="T6" fmla="*/ 134 w 213"/>
                  <a:gd name="T7" fmla="*/ 22 h 185"/>
                  <a:gd name="T8" fmla="*/ 123 w 213"/>
                  <a:gd name="T9" fmla="*/ 35 h 185"/>
                  <a:gd name="T10" fmla="*/ 110 w 213"/>
                  <a:gd name="T11" fmla="*/ 47 h 185"/>
                  <a:gd name="T12" fmla="*/ 97 w 213"/>
                  <a:gd name="T13" fmla="*/ 58 h 185"/>
                  <a:gd name="T14" fmla="*/ 81 w 213"/>
                  <a:gd name="T15" fmla="*/ 65 h 185"/>
                  <a:gd name="T16" fmla="*/ 63 w 213"/>
                  <a:gd name="T17" fmla="*/ 68 h 185"/>
                  <a:gd name="T18" fmla="*/ 47 w 213"/>
                  <a:gd name="T19" fmla="*/ 68 h 185"/>
                  <a:gd name="T20" fmla="*/ 38 w 213"/>
                  <a:gd name="T21" fmla="*/ 68 h 185"/>
                  <a:gd name="T22" fmla="*/ 31 w 213"/>
                  <a:gd name="T23" fmla="*/ 66 h 185"/>
                  <a:gd name="T24" fmla="*/ 25 w 213"/>
                  <a:gd name="T25" fmla="*/ 66 h 185"/>
                  <a:gd name="T26" fmla="*/ 20 w 213"/>
                  <a:gd name="T27" fmla="*/ 68 h 185"/>
                  <a:gd name="T28" fmla="*/ 13 w 213"/>
                  <a:gd name="T29" fmla="*/ 70 h 185"/>
                  <a:gd name="T30" fmla="*/ 7 w 213"/>
                  <a:gd name="T31" fmla="*/ 74 h 185"/>
                  <a:gd name="T32" fmla="*/ 0 w 213"/>
                  <a:gd name="T33" fmla="*/ 78 h 185"/>
                  <a:gd name="T34" fmla="*/ 0 w 213"/>
                  <a:gd name="T35" fmla="*/ 80 h 185"/>
                  <a:gd name="T36" fmla="*/ 3 w 213"/>
                  <a:gd name="T37" fmla="*/ 80 h 185"/>
                  <a:gd name="T38" fmla="*/ 3 w 213"/>
                  <a:gd name="T39" fmla="*/ 83 h 185"/>
                  <a:gd name="T40" fmla="*/ 3 w 213"/>
                  <a:gd name="T41" fmla="*/ 84 h 185"/>
                  <a:gd name="T42" fmla="*/ 3 w 213"/>
                  <a:gd name="T43" fmla="*/ 92 h 185"/>
                  <a:gd name="T44" fmla="*/ 3 w 213"/>
                  <a:gd name="T45" fmla="*/ 98 h 185"/>
                  <a:gd name="T46" fmla="*/ 0 w 213"/>
                  <a:gd name="T47" fmla="*/ 106 h 185"/>
                  <a:gd name="T48" fmla="*/ 0 w 213"/>
                  <a:gd name="T49" fmla="*/ 114 h 185"/>
                  <a:gd name="T50" fmla="*/ 22 w 213"/>
                  <a:gd name="T51" fmla="*/ 124 h 185"/>
                  <a:gd name="T52" fmla="*/ 38 w 213"/>
                  <a:gd name="T53" fmla="*/ 134 h 185"/>
                  <a:gd name="T54" fmla="*/ 50 w 213"/>
                  <a:gd name="T55" fmla="*/ 143 h 185"/>
                  <a:gd name="T56" fmla="*/ 63 w 213"/>
                  <a:gd name="T57" fmla="*/ 154 h 185"/>
                  <a:gd name="T58" fmla="*/ 69 w 213"/>
                  <a:gd name="T59" fmla="*/ 156 h 185"/>
                  <a:gd name="T60" fmla="*/ 76 w 213"/>
                  <a:gd name="T61" fmla="*/ 156 h 185"/>
                  <a:gd name="T62" fmla="*/ 85 w 213"/>
                  <a:gd name="T63" fmla="*/ 154 h 185"/>
                  <a:gd name="T64" fmla="*/ 94 w 213"/>
                  <a:gd name="T65" fmla="*/ 151 h 185"/>
                  <a:gd name="T66" fmla="*/ 106 w 213"/>
                  <a:gd name="T67" fmla="*/ 150 h 185"/>
                  <a:gd name="T68" fmla="*/ 119 w 213"/>
                  <a:gd name="T69" fmla="*/ 150 h 185"/>
                  <a:gd name="T70" fmla="*/ 132 w 213"/>
                  <a:gd name="T71" fmla="*/ 150 h 185"/>
                  <a:gd name="T72" fmla="*/ 147 w 213"/>
                  <a:gd name="T73" fmla="*/ 151 h 185"/>
                  <a:gd name="T74" fmla="*/ 168 w 213"/>
                  <a:gd name="T75" fmla="*/ 158 h 185"/>
                  <a:gd name="T76" fmla="*/ 184 w 213"/>
                  <a:gd name="T77" fmla="*/ 164 h 185"/>
                  <a:gd name="T78" fmla="*/ 197 w 213"/>
                  <a:gd name="T79" fmla="*/ 173 h 185"/>
                  <a:gd name="T80" fmla="*/ 209 w 213"/>
                  <a:gd name="T81" fmla="*/ 186 h 185"/>
                  <a:gd name="T82" fmla="*/ 218 w 213"/>
                  <a:gd name="T83" fmla="*/ 198 h 185"/>
                  <a:gd name="T84" fmla="*/ 228 w 213"/>
                  <a:gd name="T85" fmla="*/ 212 h 185"/>
                  <a:gd name="T86" fmla="*/ 238 w 213"/>
                  <a:gd name="T87" fmla="*/ 225 h 185"/>
                  <a:gd name="T88" fmla="*/ 249 w 213"/>
                  <a:gd name="T89" fmla="*/ 239 h 185"/>
                  <a:gd name="T90" fmla="*/ 260 w 213"/>
                  <a:gd name="T91" fmla="*/ 202 h 185"/>
                  <a:gd name="T92" fmla="*/ 271 w 213"/>
                  <a:gd name="T93" fmla="*/ 161 h 185"/>
                  <a:gd name="T94" fmla="*/ 275 w 213"/>
                  <a:gd name="T95" fmla="*/ 121 h 185"/>
                  <a:gd name="T96" fmla="*/ 278 w 213"/>
                  <a:gd name="T97" fmla="*/ 80 h 185"/>
                  <a:gd name="T98" fmla="*/ 278 w 213"/>
                  <a:gd name="T99" fmla="*/ 65 h 185"/>
                  <a:gd name="T100" fmla="*/ 275 w 213"/>
                  <a:gd name="T101" fmla="*/ 47 h 185"/>
                  <a:gd name="T102" fmla="*/ 274 w 213"/>
                  <a:gd name="T103" fmla="*/ 31 h 185"/>
                  <a:gd name="T104" fmla="*/ 271 w 213"/>
                  <a:gd name="T105" fmla="*/ 14 h 185"/>
                  <a:gd name="T106" fmla="*/ 258 w 213"/>
                  <a:gd name="T107" fmla="*/ 13 h 185"/>
                  <a:gd name="T108" fmla="*/ 244 w 213"/>
                  <a:gd name="T109" fmla="*/ 10 h 185"/>
                  <a:gd name="T110" fmla="*/ 231 w 213"/>
                  <a:gd name="T111" fmla="*/ 9 h 185"/>
                  <a:gd name="T112" fmla="*/ 219 w 213"/>
                  <a:gd name="T113" fmla="*/ 6 h 185"/>
                  <a:gd name="T114" fmla="*/ 209 w 213"/>
                  <a:gd name="T115" fmla="*/ 4 h 185"/>
                  <a:gd name="T116" fmla="*/ 197 w 213"/>
                  <a:gd name="T117" fmla="*/ 3 h 185"/>
                  <a:gd name="T118" fmla="*/ 187 w 213"/>
                  <a:gd name="T119" fmla="*/ 0 h 185"/>
                  <a:gd name="T120" fmla="*/ 175 w 213"/>
                  <a:gd name="T121" fmla="*/ 0 h 1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3" h="185">
                    <a:moveTo>
                      <a:pt x="134" y="0"/>
                    </a:moveTo>
                    <a:lnTo>
                      <a:pt x="124" y="3"/>
                    </a:lnTo>
                    <a:lnTo>
                      <a:pt x="113" y="10"/>
                    </a:lnTo>
                    <a:lnTo>
                      <a:pt x="103" y="17"/>
                    </a:lnTo>
                    <a:lnTo>
                      <a:pt x="94" y="27"/>
                    </a:lnTo>
                    <a:lnTo>
                      <a:pt x="84" y="36"/>
                    </a:lnTo>
                    <a:lnTo>
                      <a:pt x="74" y="45"/>
                    </a:lnTo>
                    <a:lnTo>
                      <a:pt x="62" y="50"/>
                    </a:lnTo>
                    <a:lnTo>
                      <a:pt x="48" y="53"/>
                    </a:lnTo>
                    <a:lnTo>
                      <a:pt x="36" y="53"/>
                    </a:lnTo>
                    <a:lnTo>
                      <a:pt x="29" y="53"/>
                    </a:lnTo>
                    <a:lnTo>
                      <a:pt x="24" y="51"/>
                    </a:lnTo>
                    <a:lnTo>
                      <a:pt x="19" y="51"/>
                    </a:lnTo>
                    <a:lnTo>
                      <a:pt x="15" y="53"/>
                    </a:lnTo>
                    <a:lnTo>
                      <a:pt x="10" y="54"/>
                    </a:lnTo>
                    <a:lnTo>
                      <a:pt x="5" y="57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5"/>
                    </a:lnTo>
                    <a:lnTo>
                      <a:pt x="2" y="71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17" y="96"/>
                    </a:lnTo>
                    <a:lnTo>
                      <a:pt x="29" y="104"/>
                    </a:lnTo>
                    <a:lnTo>
                      <a:pt x="38" y="111"/>
                    </a:lnTo>
                    <a:lnTo>
                      <a:pt x="48" y="119"/>
                    </a:lnTo>
                    <a:lnTo>
                      <a:pt x="53" y="121"/>
                    </a:lnTo>
                    <a:lnTo>
                      <a:pt x="58" y="121"/>
                    </a:lnTo>
                    <a:lnTo>
                      <a:pt x="65" y="119"/>
                    </a:lnTo>
                    <a:lnTo>
                      <a:pt x="72" y="117"/>
                    </a:lnTo>
                    <a:lnTo>
                      <a:pt x="81" y="116"/>
                    </a:lnTo>
                    <a:lnTo>
                      <a:pt x="91" y="116"/>
                    </a:lnTo>
                    <a:lnTo>
                      <a:pt x="101" y="116"/>
                    </a:lnTo>
                    <a:lnTo>
                      <a:pt x="113" y="117"/>
                    </a:lnTo>
                    <a:lnTo>
                      <a:pt x="129" y="122"/>
                    </a:lnTo>
                    <a:lnTo>
                      <a:pt x="141" y="127"/>
                    </a:lnTo>
                    <a:lnTo>
                      <a:pt x="151" y="134"/>
                    </a:lnTo>
                    <a:lnTo>
                      <a:pt x="160" y="144"/>
                    </a:lnTo>
                    <a:lnTo>
                      <a:pt x="167" y="153"/>
                    </a:lnTo>
                    <a:lnTo>
                      <a:pt x="175" y="164"/>
                    </a:lnTo>
                    <a:lnTo>
                      <a:pt x="182" y="174"/>
                    </a:lnTo>
                    <a:lnTo>
                      <a:pt x="191" y="185"/>
                    </a:lnTo>
                    <a:lnTo>
                      <a:pt x="199" y="156"/>
                    </a:lnTo>
                    <a:lnTo>
                      <a:pt x="208" y="125"/>
                    </a:lnTo>
                    <a:lnTo>
                      <a:pt x="211" y="94"/>
                    </a:lnTo>
                    <a:lnTo>
                      <a:pt x="213" y="62"/>
                    </a:lnTo>
                    <a:lnTo>
                      <a:pt x="213" y="50"/>
                    </a:lnTo>
                    <a:lnTo>
                      <a:pt x="211" y="36"/>
                    </a:lnTo>
                    <a:lnTo>
                      <a:pt x="210" y="24"/>
                    </a:lnTo>
                    <a:lnTo>
                      <a:pt x="208" y="11"/>
                    </a:lnTo>
                    <a:lnTo>
                      <a:pt x="198" y="10"/>
                    </a:lnTo>
                    <a:lnTo>
                      <a:pt x="187" y="8"/>
                    </a:lnTo>
                    <a:lnTo>
                      <a:pt x="177" y="7"/>
                    </a:lnTo>
                    <a:lnTo>
                      <a:pt x="168" y="5"/>
                    </a:lnTo>
                    <a:lnTo>
                      <a:pt x="160" y="3"/>
                    </a:lnTo>
                    <a:lnTo>
                      <a:pt x="151" y="2"/>
                    </a:lnTo>
                    <a:lnTo>
                      <a:pt x="143" y="0"/>
                    </a:lnTo>
                    <a:lnTo>
                      <a:pt x="1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31"/>
              <p:cNvSpPr>
                <a:spLocks/>
              </p:cNvSpPr>
              <p:nvPr/>
            </p:nvSpPr>
            <p:spPr bwMode="auto">
              <a:xfrm>
                <a:off x="1986" y="1290"/>
                <a:ext cx="287" cy="225"/>
              </a:xfrm>
              <a:custGeom>
                <a:avLst/>
                <a:gdLst>
                  <a:gd name="T0" fmla="*/ 134 w 220"/>
                  <a:gd name="T1" fmla="*/ 220 h 174"/>
                  <a:gd name="T2" fmla="*/ 147 w 220"/>
                  <a:gd name="T3" fmla="*/ 215 h 174"/>
                  <a:gd name="T4" fmla="*/ 159 w 220"/>
                  <a:gd name="T5" fmla="*/ 204 h 174"/>
                  <a:gd name="T6" fmla="*/ 171 w 220"/>
                  <a:gd name="T7" fmla="*/ 193 h 174"/>
                  <a:gd name="T8" fmla="*/ 179 w 220"/>
                  <a:gd name="T9" fmla="*/ 178 h 174"/>
                  <a:gd name="T10" fmla="*/ 188 w 220"/>
                  <a:gd name="T11" fmla="*/ 164 h 174"/>
                  <a:gd name="T12" fmla="*/ 200 w 220"/>
                  <a:gd name="T13" fmla="*/ 151 h 174"/>
                  <a:gd name="T14" fmla="*/ 213 w 220"/>
                  <a:gd name="T15" fmla="*/ 141 h 174"/>
                  <a:gd name="T16" fmla="*/ 228 w 220"/>
                  <a:gd name="T17" fmla="*/ 133 h 174"/>
                  <a:gd name="T18" fmla="*/ 244 w 220"/>
                  <a:gd name="T19" fmla="*/ 131 h 174"/>
                  <a:gd name="T20" fmla="*/ 256 w 220"/>
                  <a:gd name="T21" fmla="*/ 129 h 174"/>
                  <a:gd name="T22" fmla="*/ 260 w 220"/>
                  <a:gd name="T23" fmla="*/ 129 h 174"/>
                  <a:gd name="T24" fmla="*/ 266 w 220"/>
                  <a:gd name="T25" fmla="*/ 129 h 174"/>
                  <a:gd name="T26" fmla="*/ 271 w 220"/>
                  <a:gd name="T27" fmla="*/ 127 h 174"/>
                  <a:gd name="T28" fmla="*/ 278 w 220"/>
                  <a:gd name="T29" fmla="*/ 123 h 174"/>
                  <a:gd name="T30" fmla="*/ 282 w 220"/>
                  <a:gd name="T31" fmla="*/ 116 h 174"/>
                  <a:gd name="T32" fmla="*/ 287 w 220"/>
                  <a:gd name="T33" fmla="*/ 113 h 174"/>
                  <a:gd name="T34" fmla="*/ 284 w 220"/>
                  <a:gd name="T35" fmla="*/ 103 h 174"/>
                  <a:gd name="T36" fmla="*/ 284 w 220"/>
                  <a:gd name="T37" fmla="*/ 94 h 174"/>
                  <a:gd name="T38" fmla="*/ 282 w 220"/>
                  <a:gd name="T39" fmla="*/ 85 h 174"/>
                  <a:gd name="T40" fmla="*/ 280 w 220"/>
                  <a:gd name="T41" fmla="*/ 78 h 174"/>
                  <a:gd name="T42" fmla="*/ 266 w 220"/>
                  <a:gd name="T43" fmla="*/ 75 h 174"/>
                  <a:gd name="T44" fmla="*/ 256 w 220"/>
                  <a:gd name="T45" fmla="*/ 72 h 174"/>
                  <a:gd name="T46" fmla="*/ 247 w 220"/>
                  <a:gd name="T47" fmla="*/ 69 h 174"/>
                  <a:gd name="T48" fmla="*/ 240 w 220"/>
                  <a:gd name="T49" fmla="*/ 65 h 174"/>
                  <a:gd name="T50" fmla="*/ 231 w 220"/>
                  <a:gd name="T51" fmla="*/ 61 h 174"/>
                  <a:gd name="T52" fmla="*/ 224 w 220"/>
                  <a:gd name="T53" fmla="*/ 57 h 174"/>
                  <a:gd name="T54" fmla="*/ 218 w 220"/>
                  <a:gd name="T55" fmla="*/ 53 h 174"/>
                  <a:gd name="T56" fmla="*/ 210 w 220"/>
                  <a:gd name="T57" fmla="*/ 52 h 174"/>
                  <a:gd name="T58" fmla="*/ 204 w 220"/>
                  <a:gd name="T59" fmla="*/ 52 h 174"/>
                  <a:gd name="T60" fmla="*/ 197 w 220"/>
                  <a:gd name="T61" fmla="*/ 52 h 174"/>
                  <a:gd name="T62" fmla="*/ 188 w 220"/>
                  <a:gd name="T63" fmla="*/ 56 h 174"/>
                  <a:gd name="T64" fmla="*/ 179 w 220"/>
                  <a:gd name="T65" fmla="*/ 57 h 174"/>
                  <a:gd name="T66" fmla="*/ 168 w 220"/>
                  <a:gd name="T67" fmla="*/ 61 h 174"/>
                  <a:gd name="T68" fmla="*/ 157 w 220"/>
                  <a:gd name="T69" fmla="*/ 65 h 174"/>
                  <a:gd name="T70" fmla="*/ 144 w 220"/>
                  <a:gd name="T71" fmla="*/ 67 h 174"/>
                  <a:gd name="T72" fmla="*/ 128 w 220"/>
                  <a:gd name="T73" fmla="*/ 69 h 174"/>
                  <a:gd name="T74" fmla="*/ 106 w 220"/>
                  <a:gd name="T75" fmla="*/ 67 h 174"/>
                  <a:gd name="T76" fmla="*/ 87 w 220"/>
                  <a:gd name="T77" fmla="*/ 61 h 174"/>
                  <a:gd name="T78" fmla="*/ 72 w 220"/>
                  <a:gd name="T79" fmla="*/ 56 h 174"/>
                  <a:gd name="T80" fmla="*/ 59 w 220"/>
                  <a:gd name="T81" fmla="*/ 45 h 174"/>
                  <a:gd name="T82" fmla="*/ 44 w 220"/>
                  <a:gd name="T83" fmla="*/ 34 h 174"/>
                  <a:gd name="T84" fmla="*/ 31 w 220"/>
                  <a:gd name="T85" fmla="*/ 21 h 174"/>
                  <a:gd name="T86" fmla="*/ 18 w 220"/>
                  <a:gd name="T87" fmla="*/ 12 h 174"/>
                  <a:gd name="T88" fmla="*/ 3 w 220"/>
                  <a:gd name="T89" fmla="*/ 0 h 174"/>
                  <a:gd name="T90" fmla="*/ 0 w 220"/>
                  <a:gd name="T91" fmla="*/ 12 h 174"/>
                  <a:gd name="T92" fmla="*/ 0 w 220"/>
                  <a:gd name="T93" fmla="*/ 23 h 174"/>
                  <a:gd name="T94" fmla="*/ 0 w 220"/>
                  <a:gd name="T95" fmla="*/ 38 h 174"/>
                  <a:gd name="T96" fmla="*/ 0 w 220"/>
                  <a:gd name="T97" fmla="*/ 49 h 174"/>
                  <a:gd name="T98" fmla="*/ 3 w 220"/>
                  <a:gd name="T99" fmla="*/ 94 h 174"/>
                  <a:gd name="T100" fmla="*/ 9 w 220"/>
                  <a:gd name="T101" fmla="*/ 138 h 174"/>
                  <a:gd name="T102" fmla="*/ 20 w 220"/>
                  <a:gd name="T103" fmla="*/ 182 h 174"/>
                  <a:gd name="T104" fmla="*/ 35 w 220"/>
                  <a:gd name="T105" fmla="*/ 225 h 174"/>
                  <a:gd name="T106" fmla="*/ 52 w 220"/>
                  <a:gd name="T107" fmla="*/ 222 h 174"/>
                  <a:gd name="T108" fmla="*/ 65 w 220"/>
                  <a:gd name="T109" fmla="*/ 222 h 174"/>
                  <a:gd name="T110" fmla="*/ 76 w 220"/>
                  <a:gd name="T111" fmla="*/ 222 h 174"/>
                  <a:gd name="T112" fmla="*/ 90 w 220"/>
                  <a:gd name="T113" fmla="*/ 222 h 174"/>
                  <a:gd name="T114" fmla="*/ 100 w 220"/>
                  <a:gd name="T115" fmla="*/ 225 h 174"/>
                  <a:gd name="T116" fmla="*/ 112 w 220"/>
                  <a:gd name="T117" fmla="*/ 225 h 174"/>
                  <a:gd name="T118" fmla="*/ 123 w 220"/>
                  <a:gd name="T119" fmla="*/ 222 h 174"/>
                  <a:gd name="T120" fmla="*/ 134 w 220"/>
                  <a:gd name="T121" fmla="*/ 220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0" h="174">
                    <a:moveTo>
                      <a:pt x="103" y="170"/>
                    </a:moveTo>
                    <a:lnTo>
                      <a:pt x="113" y="166"/>
                    </a:lnTo>
                    <a:lnTo>
                      <a:pt x="122" y="158"/>
                    </a:lnTo>
                    <a:lnTo>
                      <a:pt x="131" y="149"/>
                    </a:lnTo>
                    <a:lnTo>
                      <a:pt x="137" y="138"/>
                    </a:lnTo>
                    <a:lnTo>
                      <a:pt x="144" y="127"/>
                    </a:lnTo>
                    <a:lnTo>
                      <a:pt x="153" y="117"/>
                    </a:lnTo>
                    <a:lnTo>
                      <a:pt x="163" y="109"/>
                    </a:lnTo>
                    <a:lnTo>
                      <a:pt x="175" y="103"/>
                    </a:lnTo>
                    <a:lnTo>
                      <a:pt x="187" y="101"/>
                    </a:lnTo>
                    <a:lnTo>
                      <a:pt x="196" y="100"/>
                    </a:lnTo>
                    <a:lnTo>
                      <a:pt x="199" y="100"/>
                    </a:lnTo>
                    <a:lnTo>
                      <a:pt x="204" y="100"/>
                    </a:lnTo>
                    <a:lnTo>
                      <a:pt x="208" y="98"/>
                    </a:lnTo>
                    <a:lnTo>
                      <a:pt x="213" y="95"/>
                    </a:lnTo>
                    <a:lnTo>
                      <a:pt x="216" y="90"/>
                    </a:lnTo>
                    <a:lnTo>
                      <a:pt x="220" y="87"/>
                    </a:lnTo>
                    <a:lnTo>
                      <a:pt x="218" y="80"/>
                    </a:lnTo>
                    <a:lnTo>
                      <a:pt x="218" y="73"/>
                    </a:lnTo>
                    <a:lnTo>
                      <a:pt x="216" y="66"/>
                    </a:lnTo>
                    <a:lnTo>
                      <a:pt x="215" y="60"/>
                    </a:lnTo>
                    <a:lnTo>
                      <a:pt x="204" y="58"/>
                    </a:lnTo>
                    <a:lnTo>
                      <a:pt x="196" y="56"/>
                    </a:lnTo>
                    <a:lnTo>
                      <a:pt x="189" y="53"/>
                    </a:lnTo>
                    <a:lnTo>
                      <a:pt x="184" y="50"/>
                    </a:lnTo>
                    <a:lnTo>
                      <a:pt x="177" y="47"/>
                    </a:lnTo>
                    <a:lnTo>
                      <a:pt x="172" y="44"/>
                    </a:lnTo>
                    <a:lnTo>
                      <a:pt x="167" y="41"/>
                    </a:lnTo>
                    <a:lnTo>
                      <a:pt x="161" y="40"/>
                    </a:lnTo>
                    <a:lnTo>
                      <a:pt x="156" y="40"/>
                    </a:lnTo>
                    <a:lnTo>
                      <a:pt x="151" y="40"/>
                    </a:lnTo>
                    <a:lnTo>
                      <a:pt x="144" y="43"/>
                    </a:lnTo>
                    <a:lnTo>
                      <a:pt x="137" y="44"/>
                    </a:lnTo>
                    <a:lnTo>
                      <a:pt x="129" y="47"/>
                    </a:lnTo>
                    <a:lnTo>
                      <a:pt x="120" y="50"/>
                    </a:lnTo>
                    <a:lnTo>
                      <a:pt x="110" y="52"/>
                    </a:lnTo>
                    <a:lnTo>
                      <a:pt x="98" y="53"/>
                    </a:lnTo>
                    <a:lnTo>
                      <a:pt x="81" y="52"/>
                    </a:lnTo>
                    <a:lnTo>
                      <a:pt x="67" y="47"/>
                    </a:lnTo>
                    <a:lnTo>
                      <a:pt x="55" y="43"/>
                    </a:lnTo>
                    <a:lnTo>
                      <a:pt x="45" y="35"/>
                    </a:lnTo>
                    <a:lnTo>
                      <a:pt x="34" y="26"/>
                    </a:lnTo>
                    <a:lnTo>
                      <a:pt x="24" y="16"/>
                    </a:lnTo>
                    <a:lnTo>
                      <a:pt x="14" y="9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73"/>
                    </a:lnTo>
                    <a:lnTo>
                      <a:pt x="7" y="107"/>
                    </a:lnTo>
                    <a:lnTo>
                      <a:pt x="15" y="141"/>
                    </a:lnTo>
                    <a:lnTo>
                      <a:pt x="27" y="174"/>
                    </a:lnTo>
                    <a:lnTo>
                      <a:pt x="40" y="172"/>
                    </a:lnTo>
                    <a:lnTo>
                      <a:pt x="50" y="172"/>
                    </a:lnTo>
                    <a:lnTo>
                      <a:pt x="58" y="172"/>
                    </a:lnTo>
                    <a:lnTo>
                      <a:pt x="69" y="172"/>
                    </a:lnTo>
                    <a:lnTo>
                      <a:pt x="77" y="174"/>
                    </a:lnTo>
                    <a:lnTo>
                      <a:pt x="86" y="174"/>
                    </a:lnTo>
                    <a:lnTo>
                      <a:pt x="94" y="172"/>
                    </a:lnTo>
                    <a:lnTo>
                      <a:pt x="103" y="1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32"/>
              <p:cNvSpPr>
                <a:spLocks/>
              </p:cNvSpPr>
              <p:nvPr/>
            </p:nvSpPr>
            <p:spPr bwMode="auto">
              <a:xfrm>
                <a:off x="2029" y="1483"/>
                <a:ext cx="310" cy="229"/>
              </a:xfrm>
              <a:custGeom>
                <a:avLst/>
                <a:gdLst>
                  <a:gd name="T0" fmla="*/ 232 w 237"/>
                  <a:gd name="T1" fmla="*/ 185 h 177"/>
                  <a:gd name="T2" fmla="*/ 245 w 237"/>
                  <a:gd name="T3" fmla="*/ 162 h 177"/>
                  <a:gd name="T4" fmla="*/ 247 w 237"/>
                  <a:gd name="T5" fmla="*/ 129 h 177"/>
                  <a:gd name="T6" fmla="*/ 251 w 237"/>
                  <a:gd name="T7" fmla="*/ 97 h 177"/>
                  <a:gd name="T8" fmla="*/ 267 w 237"/>
                  <a:gd name="T9" fmla="*/ 70 h 177"/>
                  <a:gd name="T10" fmla="*/ 280 w 237"/>
                  <a:gd name="T11" fmla="*/ 60 h 177"/>
                  <a:gd name="T12" fmla="*/ 288 w 237"/>
                  <a:gd name="T13" fmla="*/ 56 h 177"/>
                  <a:gd name="T14" fmla="*/ 294 w 237"/>
                  <a:gd name="T15" fmla="*/ 53 h 177"/>
                  <a:gd name="T16" fmla="*/ 298 w 237"/>
                  <a:gd name="T17" fmla="*/ 52 h 177"/>
                  <a:gd name="T18" fmla="*/ 303 w 237"/>
                  <a:gd name="T19" fmla="*/ 45 h 177"/>
                  <a:gd name="T20" fmla="*/ 305 w 237"/>
                  <a:gd name="T21" fmla="*/ 40 h 177"/>
                  <a:gd name="T22" fmla="*/ 307 w 237"/>
                  <a:gd name="T23" fmla="*/ 34 h 177"/>
                  <a:gd name="T24" fmla="*/ 310 w 237"/>
                  <a:gd name="T25" fmla="*/ 27 h 177"/>
                  <a:gd name="T26" fmla="*/ 303 w 237"/>
                  <a:gd name="T27" fmla="*/ 22 h 177"/>
                  <a:gd name="T28" fmla="*/ 296 w 237"/>
                  <a:gd name="T29" fmla="*/ 14 h 177"/>
                  <a:gd name="T30" fmla="*/ 289 w 237"/>
                  <a:gd name="T31" fmla="*/ 8 h 177"/>
                  <a:gd name="T32" fmla="*/ 285 w 237"/>
                  <a:gd name="T33" fmla="*/ 0 h 177"/>
                  <a:gd name="T34" fmla="*/ 272 w 237"/>
                  <a:gd name="T35" fmla="*/ 4 h 177"/>
                  <a:gd name="T36" fmla="*/ 260 w 237"/>
                  <a:gd name="T37" fmla="*/ 6 h 177"/>
                  <a:gd name="T38" fmla="*/ 249 w 237"/>
                  <a:gd name="T39" fmla="*/ 6 h 177"/>
                  <a:gd name="T40" fmla="*/ 239 w 237"/>
                  <a:gd name="T41" fmla="*/ 6 h 177"/>
                  <a:gd name="T42" fmla="*/ 232 w 237"/>
                  <a:gd name="T43" fmla="*/ 6 h 177"/>
                  <a:gd name="T44" fmla="*/ 222 w 237"/>
                  <a:gd name="T45" fmla="*/ 6 h 177"/>
                  <a:gd name="T46" fmla="*/ 216 w 237"/>
                  <a:gd name="T47" fmla="*/ 6 h 177"/>
                  <a:gd name="T48" fmla="*/ 207 w 237"/>
                  <a:gd name="T49" fmla="*/ 6 h 177"/>
                  <a:gd name="T50" fmla="*/ 195 w 237"/>
                  <a:gd name="T51" fmla="*/ 12 h 177"/>
                  <a:gd name="T52" fmla="*/ 182 w 237"/>
                  <a:gd name="T53" fmla="*/ 23 h 177"/>
                  <a:gd name="T54" fmla="*/ 166 w 237"/>
                  <a:gd name="T55" fmla="*/ 40 h 177"/>
                  <a:gd name="T56" fmla="*/ 144 w 237"/>
                  <a:gd name="T57" fmla="*/ 56 h 177"/>
                  <a:gd name="T58" fmla="*/ 123 w 237"/>
                  <a:gd name="T59" fmla="*/ 63 h 177"/>
                  <a:gd name="T60" fmla="*/ 105 w 237"/>
                  <a:gd name="T61" fmla="*/ 66 h 177"/>
                  <a:gd name="T62" fmla="*/ 88 w 237"/>
                  <a:gd name="T63" fmla="*/ 66 h 177"/>
                  <a:gd name="T64" fmla="*/ 69 w 237"/>
                  <a:gd name="T65" fmla="*/ 63 h 177"/>
                  <a:gd name="T66" fmla="*/ 54 w 237"/>
                  <a:gd name="T67" fmla="*/ 60 h 177"/>
                  <a:gd name="T68" fmla="*/ 35 w 237"/>
                  <a:gd name="T69" fmla="*/ 53 h 177"/>
                  <a:gd name="T70" fmla="*/ 17 w 237"/>
                  <a:gd name="T71" fmla="*/ 49 h 177"/>
                  <a:gd name="T72" fmla="*/ 0 w 237"/>
                  <a:gd name="T73" fmla="*/ 45 h 177"/>
                  <a:gd name="T74" fmla="*/ 13 w 237"/>
                  <a:gd name="T75" fmla="*/ 71 h 177"/>
                  <a:gd name="T76" fmla="*/ 26 w 237"/>
                  <a:gd name="T77" fmla="*/ 97 h 177"/>
                  <a:gd name="T78" fmla="*/ 42 w 237"/>
                  <a:gd name="T79" fmla="*/ 122 h 177"/>
                  <a:gd name="T80" fmla="*/ 60 w 237"/>
                  <a:gd name="T81" fmla="*/ 145 h 177"/>
                  <a:gd name="T82" fmla="*/ 80 w 237"/>
                  <a:gd name="T83" fmla="*/ 167 h 177"/>
                  <a:gd name="T84" fmla="*/ 101 w 237"/>
                  <a:gd name="T85" fmla="*/ 189 h 177"/>
                  <a:gd name="T86" fmla="*/ 123 w 237"/>
                  <a:gd name="T87" fmla="*/ 210 h 177"/>
                  <a:gd name="T88" fmla="*/ 148 w 237"/>
                  <a:gd name="T89" fmla="*/ 229 h 177"/>
                  <a:gd name="T90" fmla="*/ 160 w 237"/>
                  <a:gd name="T91" fmla="*/ 221 h 177"/>
                  <a:gd name="T92" fmla="*/ 170 w 237"/>
                  <a:gd name="T93" fmla="*/ 215 h 177"/>
                  <a:gd name="T94" fmla="*/ 182 w 237"/>
                  <a:gd name="T95" fmla="*/ 211 h 177"/>
                  <a:gd name="T96" fmla="*/ 192 w 237"/>
                  <a:gd name="T97" fmla="*/ 206 h 177"/>
                  <a:gd name="T98" fmla="*/ 204 w 237"/>
                  <a:gd name="T99" fmla="*/ 201 h 177"/>
                  <a:gd name="T100" fmla="*/ 213 w 237"/>
                  <a:gd name="T101" fmla="*/ 197 h 177"/>
                  <a:gd name="T102" fmla="*/ 222 w 237"/>
                  <a:gd name="T103" fmla="*/ 191 h 177"/>
                  <a:gd name="T104" fmla="*/ 232 w 237"/>
                  <a:gd name="T105" fmla="*/ 185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37" h="177">
                    <a:moveTo>
                      <a:pt x="177" y="143"/>
                    </a:moveTo>
                    <a:lnTo>
                      <a:pt x="187" y="125"/>
                    </a:lnTo>
                    <a:lnTo>
                      <a:pt x="189" y="100"/>
                    </a:lnTo>
                    <a:lnTo>
                      <a:pt x="192" y="75"/>
                    </a:lnTo>
                    <a:lnTo>
                      <a:pt x="204" y="54"/>
                    </a:lnTo>
                    <a:lnTo>
                      <a:pt x="214" y="46"/>
                    </a:lnTo>
                    <a:lnTo>
                      <a:pt x="220" y="43"/>
                    </a:lnTo>
                    <a:lnTo>
                      <a:pt x="225" y="41"/>
                    </a:lnTo>
                    <a:lnTo>
                      <a:pt x="228" y="40"/>
                    </a:lnTo>
                    <a:lnTo>
                      <a:pt x="232" y="35"/>
                    </a:lnTo>
                    <a:lnTo>
                      <a:pt x="233" y="31"/>
                    </a:lnTo>
                    <a:lnTo>
                      <a:pt x="235" y="26"/>
                    </a:lnTo>
                    <a:lnTo>
                      <a:pt x="237" y="21"/>
                    </a:lnTo>
                    <a:lnTo>
                      <a:pt x="232" y="17"/>
                    </a:lnTo>
                    <a:lnTo>
                      <a:pt x="226" y="11"/>
                    </a:lnTo>
                    <a:lnTo>
                      <a:pt x="221" y="6"/>
                    </a:lnTo>
                    <a:lnTo>
                      <a:pt x="218" y="0"/>
                    </a:lnTo>
                    <a:lnTo>
                      <a:pt x="208" y="3"/>
                    </a:lnTo>
                    <a:lnTo>
                      <a:pt x="199" y="5"/>
                    </a:lnTo>
                    <a:lnTo>
                      <a:pt x="190" y="5"/>
                    </a:lnTo>
                    <a:lnTo>
                      <a:pt x="183" y="5"/>
                    </a:lnTo>
                    <a:lnTo>
                      <a:pt x="177" y="5"/>
                    </a:lnTo>
                    <a:lnTo>
                      <a:pt x="170" y="5"/>
                    </a:lnTo>
                    <a:lnTo>
                      <a:pt x="165" y="5"/>
                    </a:lnTo>
                    <a:lnTo>
                      <a:pt x="158" y="5"/>
                    </a:lnTo>
                    <a:lnTo>
                      <a:pt x="149" y="9"/>
                    </a:lnTo>
                    <a:lnTo>
                      <a:pt x="139" y="18"/>
                    </a:lnTo>
                    <a:lnTo>
                      <a:pt x="127" y="31"/>
                    </a:lnTo>
                    <a:lnTo>
                      <a:pt x="110" y="43"/>
                    </a:lnTo>
                    <a:lnTo>
                      <a:pt x="94" y="49"/>
                    </a:lnTo>
                    <a:lnTo>
                      <a:pt x="80" y="51"/>
                    </a:lnTo>
                    <a:lnTo>
                      <a:pt x="67" y="51"/>
                    </a:lnTo>
                    <a:lnTo>
                      <a:pt x="53" y="49"/>
                    </a:lnTo>
                    <a:lnTo>
                      <a:pt x="41" y="46"/>
                    </a:lnTo>
                    <a:lnTo>
                      <a:pt x="27" y="41"/>
                    </a:lnTo>
                    <a:lnTo>
                      <a:pt x="13" y="38"/>
                    </a:lnTo>
                    <a:lnTo>
                      <a:pt x="0" y="35"/>
                    </a:lnTo>
                    <a:lnTo>
                      <a:pt x="10" y="55"/>
                    </a:lnTo>
                    <a:lnTo>
                      <a:pt x="20" y="75"/>
                    </a:lnTo>
                    <a:lnTo>
                      <a:pt x="32" y="94"/>
                    </a:lnTo>
                    <a:lnTo>
                      <a:pt x="46" y="112"/>
                    </a:lnTo>
                    <a:lnTo>
                      <a:pt x="61" y="129"/>
                    </a:lnTo>
                    <a:lnTo>
                      <a:pt x="77" y="146"/>
                    </a:lnTo>
                    <a:lnTo>
                      <a:pt x="94" y="162"/>
                    </a:lnTo>
                    <a:lnTo>
                      <a:pt x="113" y="177"/>
                    </a:lnTo>
                    <a:lnTo>
                      <a:pt x="122" y="171"/>
                    </a:lnTo>
                    <a:lnTo>
                      <a:pt x="130" y="166"/>
                    </a:lnTo>
                    <a:lnTo>
                      <a:pt x="139" y="163"/>
                    </a:lnTo>
                    <a:lnTo>
                      <a:pt x="147" y="159"/>
                    </a:lnTo>
                    <a:lnTo>
                      <a:pt x="156" y="155"/>
                    </a:lnTo>
                    <a:lnTo>
                      <a:pt x="163" y="152"/>
                    </a:lnTo>
                    <a:lnTo>
                      <a:pt x="170" y="148"/>
                    </a:lnTo>
                    <a:lnTo>
                      <a:pt x="177" y="1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33"/>
              <p:cNvSpPr>
                <a:spLocks/>
              </p:cNvSpPr>
              <p:nvPr/>
            </p:nvSpPr>
            <p:spPr bwMode="auto">
              <a:xfrm>
                <a:off x="1990" y="1059"/>
                <a:ext cx="299" cy="254"/>
              </a:xfrm>
              <a:custGeom>
                <a:avLst/>
                <a:gdLst>
                  <a:gd name="T0" fmla="*/ 167 w 229"/>
                  <a:gd name="T1" fmla="*/ 117 h 196"/>
                  <a:gd name="T2" fmla="*/ 149 w 229"/>
                  <a:gd name="T3" fmla="*/ 106 h 196"/>
                  <a:gd name="T4" fmla="*/ 136 w 229"/>
                  <a:gd name="T5" fmla="*/ 92 h 196"/>
                  <a:gd name="T6" fmla="*/ 124 w 229"/>
                  <a:gd name="T7" fmla="*/ 78 h 196"/>
                  <a:gd name="T8" fmla="*/ 118 w 229"/>
                  <a:gd name="T9" fmla="*/ 65 h 196"/>
                  <a:gd name="T10" fmla="*/ 112 w 229"/>
                  <a:gd name="T11" fmla="*/ 48 h 196"/>
                  <a:gd name="T12" fmla="*/ 106 w 229"/>
                  <a:gd name="T13" fmla="*/ 32 h 196"/>
                  <a:gd name="T14" fmla="*/ 102 w 229"/>
                  <a:gd name="T15" fmla="*/ 17 h 196"/>
                  <a:gd name="T16" fmla="*/ 93 w 229"/>
                  <a:gd name="T17" fmla="*/ 0 h 196"/>
                  <a:gd name="T18" fmla="*/ 74 w 229"/>
                  <a:gd name="T19" fmla="*/ 25 h 196"/>
                  <a:gd name="T20" fmla="*/ 61 w 229"/>
                  <a:gd name="T21" fmla="*/ 48 h 196"/>
                  <a:gd name="T22" fmla="*/ 46 w 229"/>
                  <a:gd name="T23" fmla="*/ 74 h 196"/>
                  <a:gd name="T24" fmla="*/ 34 w 229"/>
                  <a:gd name="T25" fmla="*/ 102 h 196"/>
                  <a:gd name="T26" fmla="*/ 24 w 229"/>
                  <a:gd name="T27" fmla="*/ 128 h 196"/>
                  <a:gd name="T28" fmla="*/ 14 w 229"/>
                  <a:gd name="T29" fmla="*/ 158 h 196"/>
                  <a:gd name="T30" fmla="*/ 8 w 229"/>
                  <a:gd name="T31" fmla="*/ 187 h 196"/>
                  <a:gd name="T32" fmla="*/ 0 w 229"/>
                  <a:gd name="T33" fmla="*/ 216 h 196"/>
                  <a:gd name="T34" fmla="*/ 16 w 229"/>
                  <a:gd name="T35" fmla="*/ 220 h 196"/>
                  <a:gd name="T36" fmla="*/ 30 w 229"/>
                  <a:gd name="T37" fmla="*/ 225 h 196"/>
                  <a:gd name="T38" fmla="*/ 40 w 229"/>
                  <a:gd name="T39" fmla="*/ 232 h 196"/>
                  <a:gd name="T40" fmla="*/ 52 w 229"/>
                  <a:gd name="T41" fmla="*/ 238 h 196"/>
                  <a:gd name="T42" fmla="*/ 61 w 229"/>
                  <a:gd name="T43" fmla="*/ 242 h 196"/>
                  <a:gd name="T44" fmla="*/ 72 w 229"/>
                  <a:gd name="T45" fmla="*/ 248 h 196"/>
                  <a:gd name="T46" fmla="*/ 81 w 229"/>
                  <a:gd name="T47" fmla="*/ 251 h 196"/>
                  <a:gd name="T48" fmla="*/ 93 w 229"/>
                  <a:gd name="T49" fmla="*/ 254 h 196"/>
                  <a:gd name="T50" fmla="*/ 108 w 229"/>
                  <a:gd name="T51" fmla="*/ 254 h 196"/>
                  <a:gd name="T52" fmla="*/ 124 w 229"/>
                  <a:gd name="T53" fmla="*/ 250 h 196"/>
                  <a:gd name="T54" fmla="*/ 140 w 229"/>
                  <a:gd name="T55" fmla="*/ 242 h 196"/>
                  <a:gd name="T56" fmla="*/ 155 w 229"/>
                  <a:gd name="T57" fmla="*/ 235 h 196"/>
                  <a:gd name="T58" fmla="*/ 171 w 229"/>
                  <a:gd name="T59" fmla="*/ 225 h 196"/>
                  <a:gd name="T60" fmla="*/ 187 w 229"/>
                  <a:gd name="T61" fmla="*/ 218 h 196"/>
                  <a:gd name="T62" fmla="*/ 205 w 229"/>
                  <a:gd name="T63" fmla="*/ 216 h 196"/>
                  <a:gd name="T64" fmla="*/ 223 w 229"/>
                  <a:gd name="T65" fmla="*/ 216 h 196"/>
                  <a:gd name="T66" fmla="*/ 239 w 229"/>
                  <a:gd name="T67" fmla="*/ 220 h 196"/>
                  <a:gd name="T68" fmla="*/ 247 w 229"/>
                  <a:gd name="T69" fmla="*/ 222 h 196"/>
                  <a:gd name="T70" fmla="*/ 255 w 229"/>
                  <a:gd name="T71" fmla="*/ 225 h 196"/>
                  <a:gd name="T72" fmla="*/ 259 w 229"/>
                  <a:gd name="T73" fmla="*/ 228 h 196"/>
                  <a:gd name="T74" fmla="*/ 262 w 229"/>
                  <a:gd name="T75" fmla="*/ 228 h 196"/>
                  <a:gd name="T76" fmla="*/ 270 w 229"/>
                  <a:gd name="T77" fmla="*/ 225 h 196"/>
                  <a:gd name="T78" fmla="*/ 277 w 229"/>
                  <a:gd name="T79" fmla="*/ 224 h 196"/>
                  <a:gd name="T80" fmla="*/ 286 w 229"/>
                  <a:gd name="T81" fmla="*/ 222 h 196"/>
                  <a:gd name="T82" fmla="*/ 287 w 229"/>
                  <a:gd name="T83" fmla="*/ 214 h 196"/>
                  <a:gd name="T84" fmla="*/ 290 w 229"/>
                  <a:gd name="T85" fmla="*/ 203 h 196"/>
                  <a:gd name="T86" fmla="*/ 294 w 229"/>
                  <a:gd name="T87" fmla="*/ 196 h 196"/>
                  <a:gd name="T88" fmla="*/ 299 w 229"/>
                  <a:gd name="T89" fmla="*/ 188 h 196"/>
                  <a:gd name="T90" fmla="*/ 278 w 229"/>
                  <a:gd name="T91" fmla="*/ 174 h 196"/>
                  <a:gd name="T92" fmla="*/ 268 w 229"/>
                  <a:gd name="T93" fmla="*/ 158 h 196"/>
                  <a:gd name="T94" fmla="*/ 259 w 229"/>
                  <a:gd name="T95" fmla="*/ 146 h 196"/>
                  <a:gd name="T96" fmla="*/ 249 w 229"/>
                  <a:gd name="T97" fmla="*/ 135 h 196"/>
                  <a:gd name="T98" fmla="*/ 245 w 229"/>
                  <a:gd name="T99" fmla="*/ 132 h 196"/>
                  <a:gd name="T100" fmla="*/ 239 w 229"/>
                  <a:gd name="T101" fmla="*/ 131 h 196"/>
                  <a:gd name="T102" fmla="*/ 230 w 229"/>
                  <a:gd name="T103" fmla="*/ 128 h 196"/>
                  <a:gd name="T104" fmla="*/ 218 w 229"/>
                  <a:gd name="T105" fmla="*/ 128 h 196"/>
                  <a:gd name="T106" fmla="*/ 206 w 229"/>
                  <a:gd name="T107" fmla="*/ 126 h 196"/>
                  <a:gd name="T108" fmla="*/ 193 w 229"/>
                  <a:gd name="T109" fmla="*/ 124 h 196"/>
                  <a:gd name="T110" fmla="*/ 180 w 229"/>
                  <a:gd name="T111" fmla="*/ 121 h 196"/>
                  <a:gd name="T112" fmla="*/ 167 w 229"/>
                  <a:gd name="T113" fmla="*/ 117 h 1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9" h="196">
                    <a:moveTo>
                      <a:pt x="128" y="90"/>
                    </a:moveTo>
                    <a:lnTo>
                      <a:pt x="114" y="82"/>
                    </a:lnTo>
                    <a:lnTo>
                      <a:pt x="104" y="71"/>
                    </a:lnTo>
                    <a:lnTo>
                      <a:pt x="95" y="60"/>
                    </a:lnTo>
                    <a:lnTo>
                      <a:pt x="90" y="50"/>
                    </a:lnTo>
                    <a:lnTo>
                      <a:pt x="86" y="37"/>
                    </a:lnTo>
                    <a:lnTo>
                      <a:pt x="81" y="25"/>
                    </a:lnTo>
                    <a:lnTo>
                      <a:pt x="78" y="13"/>
                    </a:lnTo>
                    <a:lnTo>
                      <a:pt x="71" y="0"/>
                    </a:lnTo>
                    <a:lnTo>
                      <a:pt x="57" y="19"/>
                    </a:lnTo>
                    <a:lnTo>
                      <a:pt x="47" y="37"/>
                    </a:lnTo>
                    <a:lnTo>
                      <a:pt x="35" y="57"/>
                    </a:lnTo>
                    <a:lnTo>
                      <a:pt x="26" y="79"/>
                    </a:lnTo>
                    <a:lnTo>
                      <a:pt x="18" y="99"/>
                    </a:lnTo>
                    <a:lnTo>
                      <a:pt x="11" y="122"/>
                    </a:lnTo>
                    <a:lnTo>
                      <a:pt x="6" y="144"/>
                    </a:lnTo>
                    <a:lnTo>
                      <a:pt x="0" y="167"/>
                    </a:lnTo>
                    <a:lnTo>
                      <a:pt x="12" y="170"/>
                    </a:lnTo>
                    <a:lnTo>
                      <a:pt x="23" y="174"/>
                    </a:lnTo>
                    <a:lnTo>
                      <a:pt x="31" y="179"/>
                    </a:lnTo>
                    <a:lnTo>
                      <a:pt x="40" y="184"/>
                    </a:lnTo>
                    <a:lnTo>
                      <a:pt x="47" y="187"/>
                    </a:lnTo>
                    <a:lnTo>
                      <a:pt x="55" y="191"/>
                    </a:lnTo>
                    <a:lnTo>
                      <a:pt x="62" y="194"/>
                    </a:lnTo>
                    <a:lnTo>
                      <a:pt x="71" y="196"/>
                    </a:lnTo>
                    <a:lnTo>
                      <a:pt x="83" y="196"/>
                    </a:lnTo>
                    <a:lnTo>
                      <a:pt x="95" y="193"/>
                    </a:lnTo>
                    <a:lnTo>
                      <a:pt x="107" y="187"/>
                    </a:lnTo>
                    <a:lnTo>
                      <a:pt x="119" y="181"/>
                    </a:lnTo>
                    <a:lnTo>
                      <a:pt x="131" y="174"/>
                    </a:lnTo>
                    <a:lnTo>
                      <a:pt x="143" y="168"/>
                    </a:lnTo>
                    <a:lnTo>
                      <a:pt x="157" y="167"/>
                    </a:lnTo>
                    <a:lnTo>
                      <a:pt x="171" y="167"/>
                    </a:lnTo>
                    <a:lnTo>
                      <a:pt x="183" y="170"/>
                    </a:lnTo>
                    <a:lnTo>
                      <a:pt x="189" y="171"/>
                    </a:lnTo>
                    <a:lnTo>
                      <a:pt x="195" y="174"/>
                    </a:lnTo>
                    <a:lnTo>
                      <a:pt x="198" y="176"/>
                    </a:lnTo>
                    <a:lnTo>
                      <a:pt x="201" y="176"/>
                    </a:lnTo>
                    <a:lnTo>
                      <a:pt x="207" y="174"/>
                    </a:lnTo>
                    <a:lnTo>
                      <a:pt x="212" y="173"/>
                    </a:lnTo>
                    <a:lnTo>
                      <a:pt x="219" y="171"/>
                    </a:lnTo>
                    <a:lnTo>
                      <a:pt x="220" y="165"/>
                    </a:lnTo>
                    <a:lnTo>
                      <a:pt x="222" y="157"/>
                    </a:lnTo>
                    <a:lnTo>
                      <a:pt x="225" y="151"/>
                    </a:lnTo>
                    <a:lnTo>
                      <a:pt x="229" y="145"/>
                    </a:lnTo>
                    <a:lnTo>
                      <a:pt x="213" y="134"/>
                    </a:lnTo>
                    <a:lnTo>
                      <a:pt x="205" y="122"/>
                    </a:lnTo>
                    <a:lnTo>
                      <a:pt x="198" y="113"/>
                    </a:lnTo>
                    <a:lnTo>
                      <a:pt x="191" y="104"/>
                    </a:lnTo>
                    <a:lnTo>
                      <a:pt x="188" y="102"/>
                    </a:lnTo>
                    <a:lnTo>
                      <a:pt x="183" y="101"/>
                    </a:lnTo>
                    <a:lnTo>
                      <a:pt x="176" y="99"/>
                    </a:lnTo>
                    <a:lnTo>
                      <a:pt x="167" y="99"/>
                    </a:lnTo>
                    <a:lnTo>
                      <a:pt x="158" y="97"/>
                    </a:lnTo>
                    <a:lnTo>
                      <a:pt x="148" y="96"/>
                    </a:lnTo>
                    <a:lnTo>
                      <a:pt x="138" y="93"/>
                    </a:lnTo>
                    <a:lnTo>
                      <a:pt x="128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47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840647" y="186869"/>
            <a:ext cx="4178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центральная симметрия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9017" y="2214554"/>
            <a:ext cx="2625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нет симметрии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4902" y="4014763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268760"/>
            <a:ext cx="56166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1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500306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ОСЕВАЯ СИММЕТРИЯ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http://znanie.podelise.ru/tw_files2/urls_951/13/d-12820/12820_html_m1e16f3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143380"/>
            <a:ext cx="1943100" cy="2000251"/>
          </a:xfrm>
          <a:prstGeom prst="rect">
            <a:avLst/>
          </a:prstGeom>
          <a:noFill/>
        </p:spPr>
      </p:pic>
      <p:sp>
        <p:nvSpPr>
          <p:cNvPr id="28674" name="AutoShape 2" descr="http://iclass.home-edu.ru/pluginfile.php/28933/mod_resource/content/0/LESSONS/pict/reflection01.gif"/>
          <p:cNvSpPr>
            <a:spLocks noChangeAspect="1" noChangeArrowheads="1"/>
          </p:cNvSpPr>
          <p:nvPr/>
        </p:nvSpPr>
        <p:spPr bwMode="auto">
          <a:xfrm>
            <a:off x="155575" y="-639763"/>
            <a:ext cx="38671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42910" y="1000108"/>
            <a:ext cx="2428892" cy="2201872"/>
            <a:chOff x="8094" y="3892"/>
            <a:chExt cx="994" cy="794"/>
          </a:xfrm>
        </p:grpSpPr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827" y="4206"/>
              <a:ext cx="261" cy="225"/>
            </a:xfrm>
            <a:custGeom>
              <a:avLst/>
              <a:gdLst/>
              <a:ahLst/>
              <a:cxnLst>
                <a:cxn ang="0">
                  <a:pos x="261" y="225"/>
                </a:cxn>
                <a:cxn ang="0">
                  <a:pos x="260" y="195"/>
                </a:cxn>
                <a:cxn ang="0">
                  <a:pos x="258" y="165"/>
                </a:cxn>
                <a:cxn ang="0">
                  <a:pos x="253" y="135"/>
                </a:cxn>
                <a:cxn ang="0">
                  <a:pos x="247" y="107"/>
                </a:cxn>
                <a:cxn ang="0">
                  <a:pos x="239" y="79"/>
                </a:cxn>
                <a:cxn ang="0">
                  <a:pos x="230" y="52"/>
                </a:cxn>
                <a:cxn ang="0">
                  <a:pos x="219" y="25"/>
                </a:cxn>
                <a:cxn ang="0">
                  <a:pos x="207" y="0"/>
                </a:cxn>
                <a:cxn ang="0">
                  <a:pos x="0" y="225"/>
                </a:cxn>
                <a:cxn ang="0">
                  <a:pos x="261" y="225"/>
                </a:cxn>
                <a:cxn ang="0">
                  <a:pos x="261" y="225"/>
                </a:cxn>
              </a:cxnLst>
              <a:rect l="0" t="0" r="r" b="b"/>
              <a:pathLst>
                <a:path w="261" h="225">
                  <a:moveTo>
                    <a:pt x="261" y="225"/>
                  </a:moveTo>
                  <a:lnTo>
                    <a:pt x="260" y="195"/>
                  </a:lnTo>
                  <a:lnTo>
                    <a:pt x="258" y="165"/>
                  </a:lnTo>
                  <a:lnTo>
                    <a:pt x="253" y="135"/>
                  </a:lnTo>
                  <a:lnTo>
                    <a:pt x="247" y="107"/>
                  </a:lnTo>
                  <a:lnTo>
                    <a:pt x="239" y="79"/>
                  </a:lnTo>
                  <a:lnTo>
                    <a:pt x="230" y="52"/>
                  </a:lnTo>
                  <a:lnTo>
                    <a:pt x="219" y="25"/>
                  </a:lnTo>
                  <a:lnTo>
                    <a:pt x="207" y="0"/>
                  </a:lnTo>
                  <a:lnTo>
                    <a:pt x="0" y="225"/>
                  </a:lnTo>
                  <a:lnTo>
                    <a:pt x="261" y="225"/>
                  </a:lnTo>
                  <a:lnTo>
                    <a:pt x="261" y="2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590" y="3892"/>
              <a:ext cx="152" cy="45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55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41"/>
                </a:cxn>
              </a:cxnLst>
              <a:rect l="0" t="0" r="r" b="b"/>
              <a:pathLst>
                <a:path w="152" h="455">
                  <a:moveTo>
                    <a:pt x="0" y="41"/>
                  </a:moveTo>
                  <a:lnTo>
                    <a:pt x="0" y="455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9966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590" y="3975"/>
              <a:ext cx="303" cy="563"/>
            </a:xfrm>
            <a:custGeom>
              <a:avLst/>
              <a:gdLst/>
              <a:ahLst/>
              <a:cxnLst>
                <a:cxn ang="0">
                  <a:pos x="0" y="563"/>
                </a:cxn>
                <a:cxn ang="0">
                  <a:pos x="0" y="450"/>
                </a:cxn>
                <a:cxn ang="0">
                  <a:pos x="199" y="0"/>
                </a:cxn>
                <a:cxn ang="0">
                  <a:pos x="213" y="6"/>
                </a:cxn>
                <a:cxn ang="0">
                  <a:pos x="227" y="13"/>
                </a:cxn>
                <a:cxn ang="0">
                  <a:pos x="240" y="20"/>
                </a:cxn>
                <a:cxn ang="0">
                  <a:pos x="253" y="27"/>
                </a:cxn>
                <a:cxn ang="0">
                  <a:pos x="266" y="35"/>
                </a:cxn>
                <a:cxn ang="0">
                  <a:pos x="278" y="44"/>
                </a:cxn>
                <a:cxn ang="0">
                  <a:pos x="291" y="53"/>
                </a:cxn>
                <a:cxn ang="0">
                  <a:pos x="303" y="62"/>
                </a:cxn>
                <a:cxn ang="0">
                  <a:pos x="298" y="69"/>
                </a:cxn>
                <a:cxn ang="0">
                  <a:pos x="288" y="86"/>
                </a:cxn>
                <a:cxn ang="0">
                  <a:pos x="273" y="112"/>
                </a:cxn>
                <a:cxn ang="0">
                  <a:pos x="253" y="144"/>
                </a:cxn>
                <a:cxn ang="0">
                  <a:pos x="230" y="183"/>
                </a:cxn>
                <a:cxn ang="0">
                  <a:pos x="205" y="225"/>
                </a:cxn>
                <a:cxn ang="0">
                  <a:pos x="177" y="270"/>
                </a:cxn>
                <a:cxn ang="0">
                  <a:pos x="149" y="317"/>
                </a:cxn>
                <a:cxn ang="0">
                  <a:pos x="122" y="363"/>
                </a:cxn>
                <a:cxn ang="0">
                  <a:pos x="94" y="407"/>
                </a:cxn>
                <a:cxn ang="0">
                  <a:pos x="70" y="449"/>
                </a:cxn>
                <a:cxn ang="0">
                  <a:pos x="47" y="486"/>
                </a:cxn>
                <a:cxn ang="0">
                  <a:pos x="28" y="518"/>
                </a:cxn>
                <a:cxn ang="0">
                  <a:pos x="14" y="542"/>
                </a:cxn>
                <a:cxn ang="0">
                  <a:pos x="4" y="558"/>
                </a:cxn>
                <a:cxn ang="0">
                  <a:pos x="0" y="563"/>
                </a:cxn>
              </a:cxnLst>
              <a:rect l="0" t="0" r="r" b="b"/>
              <a:pathLst>
                <a:path w="303" h="563">
                  <a:moveTo>
                    <a:pt x="0" y="563"/>
                  </a:moveTo>
                  <a:lnTo>
                    <a:pt x="0" y="450"/>
                  </a:lnTo>
                  <a:lnTo>
                    <a:pt x="199" y="0"/>
                  </a:lnTo>
                  <a:lnTo>
                    <a:pt x="213" y="6"/>
                  </a:lnTo>
                  <a:lnTo>
                    <a:pt x="227" y="13"/>
                  </a:lnTo>
                  <a:lnTo>
                    <a:pt x="240" y="20"/>
                  </a:lnTo>
                  <a:lnTo>
                    <a:pt x="253" y="27"/>
                  </a:lnTo>
                  <a:lnTo>
                    <a:pt x="266" y="35"/>
                  </a:lnTo>
                  <a:lnTo>
                    <a:pt x="278" y="44"/>
                  </a:lnTo>
                  <a:lnTo>
                    <a:pt x="291" y="53"/>
                  </a:lnTo>
                  <a:lnTo>
                    <a:pt x="303" y="62"/>
                  </a:lnTo>
                  <a:lnTo>
                    <a:pt x="298" y="69"/>
                  </a:lnTo>
                  <a:lnTo>
                    <a:pt x="288" y="86"/>
                  </a:lnTo>
                  <a:lnTo>
                    <a:pt x="273" y="112"/>
                  </a:lnTo>
                  <a:lnTo>
                    <a:pt x="253" y="144"/>
                  </a:lnTo>
                  <a:lnTo>
                    <a:pt x="230" y="183"/>
                  </a:lnTo>
                  <a:lnTo>
                    <a:pt x="205" y="225"/>
                  </a:lnTo>
                  <a:lnTo>
                    <a:pt x="177" y="270"/>
                  </a:lnTo>
                  <a:lnTo>
                    <a:pt x="149" y="317"/>
                  </a:lnTo>
                  <a:lnTo>
                    <a:pt x="122" y="363"/>
                  </a:lnTo>
                  <a:lnTo>
                    <a:pt x="94" y="407"/>
                  </a:lnTo>
                  <a:lnTo>
                    <a:pt x="70" y="449"/>
                  </a:lnTo>
                  <a:lnTo>
                    <a:pt x="47" y="486"/>
                  </a:lnTo>
                  <a:lnTo>
                    <a:pt x="28" y="518"/>
                  </a:lnTo>
                  <a:lnTo>
                    <a:pt x="14" y="542"/>
                  </a:lnTo>
                  <a:lnTo>
                    <a:pt x="4" y="558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8590" y="4073"/>
              <a:ext cx="414" cy="613"/>
            </a:xfrm>
            <a:custGeom>
              <a:avLst/>
              <a:gdLst/>
              <a:ahLst/>
              <a:cxnLst>
                <a:cxn ang="0">
                  <a:pos x="0" y="503"/>
                </a:cxn>
                <a:cxn ang="0">
                  <a:pos x="0" y="613"/>
                </a:cxn>
                <a:cxn ang="0">
                  <a:pos x="414" y="82"/>
                </a:cxn>
                <a:cxn ang="0">
                  <a:pos x="406" y="71"/>
                </a:cxn>
                <a:cxn ang="0">
                  <a:pos x="399" y="60"/>
                </a:cxn>
                <a:cxn ang="0">
                  <a:pos x="391" y="50"/>
                </a:cxn>
                <a:cxn ang="0">
                  <a:pos x="382" y="39"/>
                </a:cxn>
                <a:cxn ang="0">
                  <a:pos x="373" y="29"/>
                </a:cxn>
                <a:cxn ang="0">
                  <a:pos x="365" y="19"/>
                </a:cxn>
                <a:cxn ang="0">
                  <a:pos x="356" y="9"/>
                </a:cxn>
                <a:cxn ang="0">
                  <a:pos x="346" y="0"/>
                </a:cxn>
                <a:cxn ang="0">
                  <a:pos x="0" y="503"/>
                </a:cxn>
              </a:cxnLst>
              <a:rect l="0" t="0" r="r" b="b"/>
              <a:pathLst>
                <a:path w="414" h="613">
                  <a:moveTo>
                    <a:pt x="0" y="503"/>
                  </a:moveTo>
                  <a:lnTo>
                    <a:pt x="0" y="613"/>
                  </a:lnTo>
                  <a:lnTo>
                    <a:pt x="414" y="82"/>
                  </a:lnTo>
                  <a:lnTo>
                    <a:pt x="406" y="71"/>
                  </a:lnTo>
                  <a:lnTo>
                    <a:pt x="399" y="60"/>
                  </a:lnTo>
                  <a:lnTo>
                    <a:pt x="391" y="50"/>
                  </a:lnTo>
                  <a:lnTo>
                    <a:pt x="382" y="39"/>
                  </a:lnTo>
                  <a:lnTo>
                    <a:pt x="373" y="29"/>
                  </a:lnTo>
                  <a:lnTo>
                    <a:pt x="365" y="19"/>
                  </a:lnTo>
                  <a:lnTo>
                    <a:pt x="356" y="9"/>
                  </a:lnTo>
                  <a:lnTo>
                    <a:pt x="346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094" y="4206"/>
              <a:ext cx="260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" y="195"/>
                </a:cxn>
                <a:cxn ang="0">
                  <a:pos x="3" y="165"/>
                </a:cxn>
                <a:cxn ang="0">
                  <a:pos x="8" y="135"/>
                </a:cxn>
                <a:cxn ang="0">
                  <a:pos x="14" y="107"/>
                </a:cxn>
                <a:cxn ang="0">
                  <a:pos x="21" y="79"/>
                </a:cxn>
                <a:cxn ang="0">
                  <a:pos x="31" y="52"/>
                </a:cxn>
                <a:cxn ang="0">
                  <a:pos x="42" y="25"/>
                </a:cxn>
                <a:cxn ang="0">
                  <a:pos x="54" y="0"/>
                </a:cxn>
                <a:cxn ang="0">
                  <a:pos x="260" y="225"/>
                </a:cxn>
                <a:cxn ang="0">
                  <a:pos x="0" y="225"/>
                </a:cxn>
                <a:cxn ang="0">
                  <a:pos x="0" y="225"/>
                </a:cxn>
              </a:cxnLst>
              <a:rect l="0" t="0" r="r" b="b"/>
              <a:pathLst>
                <a:path w="260" h="225">
                  <a:moveTo>
                    <a:pt x="0" y="225"/>
                  </a:moveTo>
                  <a:lnTo>
                    <a:pt x="1" y="195"/>
                  </a:lnTo>
                  <a:lnTo>
                    <a:pt x="3" y="165"/>
                  </a:lnTo>
                  <a:lnTo>
                    <a:pt x="8" y="135"/>
                  </a:lnTo>
                  <a:lnTo>
                    <a:pt x="14" y="107"/>
                  </a:lnTo>
                  <a:lnTo>
                    <a:pt x="21" y="79"/>
                  </a:lnTo>
                  <a:lnTo>
                    <a:pt x="31" y="52"/>
                  </a:lnTo>
                  <a:lnTo>
                    <a:pt x="42" y="25"/>
                  </a:lnTo>
                  <a:lnTo>
                    <a:pt x="54" y="0"/>
                  </a:lnTo>
                  <a:lnTo>
                    <a:pt x="260" y="225"/>
                  </a:lnTo>
                  <a:lnTo>
                    <a:pt x="0" y="225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440" y="3892"/>
              <a:ext cx="150" cy="455"/>
            </a:xfrm>
            <a:custGeom>
              <a:avLst/>
              <a:gdLst/>
              <a:ahLst/>
              <a:cxnLst>
                <a:cxn ang="0">
                  <a:pos x="150" y="41"/>
                </a:cxn>
                <a:cxn ang="0">
                  <a:pos x="150" y="455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41"/>
                </a:cxn>
              </a:cxnLst>
              <a:rect l="0" t="0" r="r" b="b"/>
              <a:pathLst>
                <a:path w="150" h="455">
                  <a:moveTo>
                    <a:pt x="150" y="41"/>
                  </a:moveTo>
                  <a:lnTo>
                    <a:pt x="150" y="455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41"/>
                  </a:lnTo>
                  <a:close/>
                </a:path>
              </a:pathLst>
            </a:custGeom>
            <a:solidFill>
              <a:srgbClr val="9966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288" y="3975"/>
              <a:ext cx="302" cy="563"/>
            </a:xfrm>
            <a:custGeom>
              <a:avLst/>
              <a:gdLst/>
              <a:ahLst/>
              <a:cxnLst>
                <a:cxn ang="0">
                  <a:pos x="302" y="563"/>
                </a:cxn>
                <a:cxn ang="0">
                  <a:pos x="302" y="450"/>
                </a:cxn>
                <a:cxn ang="0">
                  <a:pos x="105" y="0"/>
                </a:cxn>
                <a:cxn ang="0">
                  <a:pos x="91" y="6"/>
                </a:cxn>
                <a:cxn ang="0">
                  <a:pos x="77" y="13"/>
                </a:cxn>
                <a:cxn ang="0">
                  <a:pos x="64" y="20"/>
                </a:cxn>
                <a:cxn ang="0">
                  <a:pos x="51" y="27"/>
                </a:cxn>
                <a:cxn ang="0">
                  <a:pos x="38" y="35"/>
                </a:cxn>
                <a:cxn ang="0">
                  <a:pos x="24" y="44"/>
                </a:cxn>
                <a:cxn ang="0">
                  <a:pos x="12" y="53"/>
                </a:cxn>
                <a:cxn ang="0">
                  <a:pos x="0" y="62"/>
                </a:cxn>
                <a:cxn ang="0">
                  <a:pos x="5" y="69"/>
                </a:cxn>
                <a:cxn ang="0">
                  <a:pos x="15" y="86"/>
                </a:cxn>
                <a:cxn ang="0">
                  <a:pos x="30" y="112"/>
                </a:cxn>
                <a:cxn ang="0">
                  <a:pos x="50" y="144"/>
                </a:cxn>
                <a:cxn ang="0">
                  <a:pos x="73" y="183"/>
                </a:cxn>
                <a:cxn ang="0">
                  <a:pos x="98" y="225"/>
                </a:cxn>
                <a:cxn ang="0">
                  <a:pos x="126" y="270"/>
                </a:cxn>
                <a:cxn ang="0">
                  <a:pos x="154" y="317"/>
                </a:cxn>
                <a:cxn ang="0">
                  <a:pos x="181" y="363"/>
                </a:cxn>
                <a:cxn ang="0">
                  <a:pos x="209" y="407"/>
                </a:cxn>
                <a:cxn ang="0">
                  <a:pos x="233" y="449"/>
                </a:cxn>
                <a:cxn ang="0">
                  <a:pos x="256" y="486"/>
                </a:cxn>
                <a:cxn ang="0">
                  <a:pos x="275" y="518"/>
                </a:cxn>
                <a:cxn ang="0">
                  <a:pos x="289" y="542"/>
                </a:cxn>
                <a:cxn ang="0">
                  <a:pos x="299" y="558"/>
                </a:cxn>
                <a:cxn ang="0">
                  <a:pos x="302" y="563"/>
                </a:cxn>
              </a:cxnLst>
              <a:rect l="0" t="0" r="r" b="b"/>
              <a:pathLst>
                <a:path w="302" h="563">
                  <a:moveTo>
                    <a:pt x="302" y="563"/>
                  </a:moveTo>
                  <a:lnTo>
                    <a:pt x="302" y="450"/>
                  </a:lnTo>
                  <a:lnTo>
                    <a:pt x="105" y="0"/>
                  </a:lnTo>
                  <a:lnTo>
                    <a:pt x="91" y="6"/>
                  </a:lnTo>
                  <a:lnTo>
                    <a:pt x="77" y="13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38" y="35"/>
                  </a:lnTo>
                  <a:lnTo>
                    <a:pt x="24" y="44"/>
                  </a:lnTo>
                  <a:lnTo>
                    <a:pt x="12" y="53"/>
                  </a:lnTo>
                  <a:lnTo>
                    <a:pt x="0" y="62"/>
                  </a:lnTo>
                  <a:lnTo>
                    <a:pt x="5" y="69"/>
                  </a:lnTo>
                  <a:lnTo>
                    <a:pt x="15" y="86"/>
                  </a:lnTo>
                  <a:lnTo>
                    <a:pt x="30" y="112"/>
                  </a:lnTo>
                  <a:lnTo>
                    <a:pt x="50" y="144"/>
                  </a:lnTo>
                  <a:lnTo>
                    <a:pt x="73" y="183"/>
                  </a:lnTo>
                  <a:lnTo>
                    <a:pt x="98" y="225"/>
                  </a:lnTo>
                  <a:lnTo>
                    <a:pt x="126" y="270"/>
                  </a:lnTo>
                  <a:lnTo>
                    <a:pt x="154" y="317"/>
                  </a:lnTo>
                  <a:lnTo>
                    <a:pt x="181" y="363"/>
                  </a:lnTo>
                  <a:lnTo>
                    <a:pt x="209" y="407"/>
                  </a:lnTo>
                  <a:lnTo>
                    <a:pt x="233" y="449"/>
                  </a:lnTo>
                  <a:lnTo>
                    <a:pt x="256" y="486"/>
                  </a:lnTo>
                  <a:lnTo>
                    <a:pt x="275" y="518"/>
                  </a:lnTo>
                  <a:lnTo>
                    <a:pt x="289" y="542"/>
                  </a:lnTo>
                  <a:lnTo>
                    <a:pt x="299" y="558"/>
                  </a:lnTo>
                  <a:lnTo>
                    <a:pt x="302" y="563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177" y="4073"/>
              <a:ext cx="413" cy="613"/>
            </a:xfrm>
            <a:custGeom>
              <a:avLst/>
              <a:gdLst/>
              <a:ahLst/>
              <a:cxnLst>
                <a:cxn ang="0">
                  <a:pos x="413" y="503"/>
                </a:cxn>
                <a:cxn ang="0">
                  <a:pos x="413" y="613"/>
                </a:cxn>
                <a:cxn ang="0">
                  <a:pos x="0" y="82"/>
                </a:cxn>
                <a:cxn ang="0">
                  <a:pos x="7" y="71"/>
                </a:cxn>
                <a:cxn ang="0">
                  <a:pos x="15" y="60"/>
                </a:cxn>
                <a:cxn ang="0">
                  <a:pos x="24" y="50"/>
                </a:cxn>
                <a:cxn ang="0">
                  <a:pos x="32" y="39"/>
                </a:cxn>
                <a:cxn ang="0">
                  <a:pos x="41" y="29"/>
                </a:cxn>
                <a:cxn ang="0">
                  <a:pos x="50" y="19"/>
                </a:cxn>
                <a:cxn ang="0">
                  <a:pos x="59" y="9"/>
                </a:cxn>
                <a:cxn ang="0">
                  <a:pos x="69" y="0"/>
                </a:cxn>
                <a:cxn ang="0">
                  <a:pos x="413" y="503"/>
                </a:cxn>
              </a:cxnLst>
              <a:rect l="0" t="0" r="r" b="b"/>
              <a:pathLst>
                <a:path w="413" h="613">
                  <a:moveTo>
                    <a:pt x="413" y="503"/>
                  </a:moveTo>
                  <a:lnTo>
                    <a:pt x="413" y="613"/>
                  </a:lnTo>
                  <a:lnTo>
                    <a:pt x="0" y="82"/>
                  </a:lnTo>
                  <a:lnTo>
                    <a:pt x="7" y="71"/>
                  </a:lnTo>
                  <a:lnTo>
                    <a:pt x="15" y="60"/>
                  </a:lnTo>
                  <a:lnTo>
                    <a:pt x="24" y="50"/>
                  </a:lnTo>
                  <a:lnTo>
                    <a:pt x="32" y="39"/>
                  </a:lnTo>
                  <a:lnTo>
                    <a:pt x="41" y="29"/>
                  </a:lnTo>
                  <a:lnTo>
                    <a:pt x="50" y="19"/>
                  </a:lnTo>
                  <a:lnTo>
                    <a:pt x="59" y="9"/>
                  </a:lnTo>
                  <a:lnTo>
                    <a:pt x="69" y="0"/>
                  </a:lnTo>
                  <a:lnTo>
                    <a:pt x="413" y="50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grpSp>
        <p:nvGrpSpPr>
          <p:cNvPr id="31" name="Group 54"/>
          <p:cNvGrpSpPr>
            <a:grpSpLocks/>
          </p:cNvGrpSpPr>
          <p:nvPr/>
        </p:nvGrpSpPr>
        <p:grpSpPr bwMode="auto">
          <a:xfrm>
            <a:off x="3714744" y="1357298"/>
            <a:ext cx="2143140" cy="1508131"/>
            <a:chOff x="7827" y="4929"/>
            <a:chExt cx="1430" cy="1136"/>
          </a:xfrm>
        </p:grpSpPr>
        <p:sp>
          <p:nvSpPr>
            <p:cNvPr id="32" name="AutoShape 55"/>
            <p:cNvSpPr>
              <a:spLocks noChangeArrowheads="1"/>
            </p:cNvSpPr>
            <p:nvPr/>
          </p:nvSpPr>
          <p:spPr bwMode="auto">
            <a:xfrm rot="5400000" flipV="1">
              <a:off x="7614" y="5142"/>
              <a:ext cx="1136" cy="710"/>
            </a:xfrm>
            <a:custGeom>
              <a:avLst/>
              <a:gdLst>
                <a:gd name="G0" fmla="+- 5172 0 0"/>
                <a:gd name="G1" fmla="+- 21600 0 5172"/>
                <a:gd name="G2" fmla="*/ 5172 1 2"/>
                <a:gd name="G3" fmla="+- 21600 0 G2"/>
                <a:gd name="G4" fmla="+/ 5172 21600 2"/>
                <a:gd name="G5" fmla="+/ G1 0 2"/>
                <a:gd name="G6" fmla="*/ 21600 21600 5172"/>
                <a:gd name="G7" fmla="*/ G6 1 2"/>
                <a:gd name="G8" fmla="+- 21600 0 G7"/>
                <a:gd name="G9" fmla="*/ 21600 1 2"/>
                <a:gd name="G10" fmla="+- 5172 0 G9"/>
                <a:gd name="G11" fmla="?: G10 G8 0"/>
                <a:gd name="G12" fmla="?: G10 G7 21600"/>
                <a:gd name="T0" fmla="*/ 19014 w 21600"/>
                <a:gd name="T1" fmla="*/ 10800 h 21600"/>
                <a:gd name="T2" fmla="*/ 10800 w 21600"/>
                <a:gd name="T3" fmla="*/ 21600 h 21600"/>
                <a:gd name="T4" fmla="*/ 2586 w 21600"/>
                <a:gd name="T5" fmla="*/ 10800 h 21600"/>
                <a:gd name="T6" fmla="*/ 10800 w 21600"/>
                <a:gd name="T7" fmla="*/ 0 h 21600"/>
                <a:gd name="T8" fmla="*/ 4386 w 21600"/>
                <a:gd name="T9" fmla="*/ 4386 h 21600"/>
                <a:gd name="T10" fmla="*/ 17214 w 21600"/>
                <a:gd name="T11" fmla="*/ 172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72" y="21600"/>
                  </a:lnTo>
                  <a:lnTo>
                    <a:pt x="164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0" scaled="1"/>
            </a:gradFill>
            <a:ln w="2857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3" name="AutoShape 56"/>
            <p:cNvSpPr>
              <a:spLocks noChangeArrowheads="1"/>
            </p:cNvSpPr>
            <p:nvPr/>
          </p:nvSpPr>
          <p:spPr bwMode="auto">
            <a:xfrm rot="-5400000" flipH="1" flipV="1">
              <a:off x="8334" y="5142"/>
              <a:ext cx="1136" cy="710"/>
            </a:xfrm>
            <a:custGeom>
              <a:avLst/>
              <a:gdLst>
                <a:gd name="G0" fmla="+- 5172 0 0"/>
                <a:gd name="G1" fmla="+- 21600 0 5172"/>
                <a:gd name="G2" fmla="*/ 5172 1 2"/>
                <a:gd name="G3" fmla="+- 21600 0 G2"/>
                <a:gd name="G4" fmla="+/ 5172 21600 2"/>
                <a:gd name="G5" fmla="+/ G1 0 2"/>
                <a:gd name="G6" fmla="*/ 21600 21600 5172"/>
                <a:gd name="G7" fmla="*/ G6 1 2"/>
                <a:gd name="G8" fmla="+- 21600 0 G7"/>
                <a:gd name="G9" fmla="*/ 21600 1 2"/>
                <a:gd name="G10" fmla="+- 5172 0 G9"/>
                <a:gd name="G11" fmla="?: G10 G8 0"/>
                <a:gd name="G12" fmla="?: G10 G7 21600"/>
                <a:gd name="T0" fmla="*/ 19014 w 21600"/>
                <a:gd name="T1" fmla="*/ 10800 h 21600"/>
                <a:gd name="T2" fmla="*/ 10800 w 21600"/>
                <a:gd name="T3" fmla="*/ 21600 h 21600"/>
                <a:gd name="T4" fmla="*/ 2586 w 21600"/>
                <a:gd name="T5" fmla="*/ 10800 h 21600"/>
                <a:gd name="T6" fmla="*/ 10800 w 21600"/>
                <a:gd name="T7" fmla="*/ 0 h 21600"/>
                <a:gd name="T8" fmla="*/ 4386 w 21600"/>
                <a:gd name="T9" fmla="*/ 4386 h 21600"/>
                <a:gd name="T10" fmla="*/ 17214 w 21600"/>
                <a:gd name="T11" fmla="*/ 172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72" y="21600"/>
                  </a:lnTo>
                  <a:lnTo>
                    <a:pt x="164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pic>
        <p:nvPicPr>
          <p:cNvPr id="34" name="Рисунок 3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928670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WordArt 47"/>
          <p:cNvSpPr>
            <a:spLocks noChangeArrowheads="1" noChangeShapeType="1" noTextEdit="1"/>
          </p:cNvSpPr>
          <p:nvPr/>
        </p:nvSpPr>
        <p:spPr bwMode="auto">
          <a:xfrm>
            <a:off x="857224" y="3929066"/>
            <a:ext cx="1714512" cy="181928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3600" b="1" kern="10" normalizeH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latin typeface="Arial"/>
                <a:cs typeface="Arial"/>
              </a:rPr>
              <a:t>Ж</a:t>
            </a:r>
          </a:p>
        </p:txBody>
      </p:sp>
      <p:grpSp>
        <p:nvGrpSpPr>
          <p:cNvPr id="36" name="Group 162"/>
          <p:cNvGrpSpPr>
            <a:grpSpLocks/>
          </p:cNvGrpSpPr>
          <p:nvPr/>
        </p:nvGrpSpPr>
        <p:grpSpPr bwMode="auto">
          <a:xfrm>
            <a:off x="3357554" y="3929066"/>
            <a:ext cx="2286016" cy="2016131"/>
            <a:chOff x="5212" y="8795"/>
            <a:chExt cx="2197" cy="1825"/>
          </a:xfrm>
        </p:grpSpPr>
        <p:grpSp>
          <p:nvGrpSpPr>
            <p:cNvPr id="37" name="Group 163"/>
            <p:cNvGrpSpPr>
              <a:grpSpLocks/>
            </p:cNvGrpSpPr>
            <p:nvPr/>
          </p:nvGrpSpPr>
          <p:grpSpPr bwMode="auto">
            <a:xfrm>
              <a:off x="5212" y="8795"/>
              <a:ext cx="2197" cy="1825"/>
              <a:chOff x="5254" y="5377"/>
              <a:chExt cx="2197" cy="1825"/>
            </a:xfrm>
          </p:grpSpPr>
          <p:sp>
            <p:nvSpPr>
              <p:cNvPr id="39" name="Freeform 164"/>
              <p:cNvSpPr>
                <a:spLocks/>
              </p:cNvSpPr>
              <p:nvPr/>
            </p:nvSpPr>
            <p:spPr bwMode="auto">
              <a:xfrm rot="1285048">
                <a:off x="6325" y="5845"/>
                <a:ext cx="230" cy="467"/>
              </a:xfrm>
              <a:custGeom>
                <a:avLst/>
                <a:gdLst/>
                <a:ahLst/>
                <a:cxnLst>
                  <a:cxn ang="0">
                    <a:pos x="316" y="570"/>
                  </a:cxn>
                  <a:cxn ang="0">
                    <a:pos x="297" y="511"/>
                  </a:cxn>
                  <a:cxn ang="0">
                    <a:pos x="278" y="443"/>
                  </a:cxn>
                  <a:cxn ang="0">
                    <a:pos x="258" y="371"/>
                  </a:cxn>
                  <a:cxn ang="0">
                    <a:pos x="238" y="297"/>
                  </a:cxn>
                  <a:cxn ang="0">
                    <a:pos x="215" y="223"/>
                  </a:cxn>
                  <a:cxn ang="0">
                    <a:pos x="189" y="154"/>
                  </a:cxn>
                  <a:cxn ang="0">
                    <a:pos x="162" y="92"/>
                  </a:cxn>
                  <a:cxn ang="0">
                    <a:pos x="130" y="39"/>
                  </a:cxn>
                  <a:cxn ang="0">
                    <a:pos x="126" y="30"/>
                  </a:cxn>
                  <a:cxn ang="0">
                    <a:pos x="120" y="23"/>
                  </a:cxn>
                  <a:cxn ang="0">
                    <a:pos x="114" y="17"/>
                  </a:cxn>
                  <a:cxn ang="0">
                    <a:pos x="108" y="11"/>
                  </a:cxn>
                  <a:cxn ang="0">
                    <a:pos x="103" y="9"/>
                  </a:cxn>
                  <a:cxn ang="0">
                    <a:pos x="97" y="9"/>
                  </a:cxn>
                  <a:cxn ang="0">
                    <a:pos x="91" y="10"/>
                  </a:cxn>
                  <a:cxn ang="0">
                    <a:pos x="87" y="14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4" y="1"/>
                  </a:cxn>
                  <a:cxn ang="0">
                    <a:pos x="29" y="7"/>
                  </a:cxn>
                  <a:cxn ang="0">
                    <a:pos x="16" y="16"/>
                  </a:cxn>
                  <a:cxn ang="0">
                    <a:pos x="6" y="30"/>
                  </a:cxn>
                  <a:cxn ang="0">
                    <a:pos x="0" y="46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12" y="92"/>
                  </a:cxn>
                  <a:cxn ang="0">
                    <a:pos x="26" y="121"/>
                  </a:cxn>
                  <a:cxn ang="0">
                    <a:pos x="44" y="158"/>
                  </a:cxn>
                  <a:cxn ang="0">
                    <a:pos x="65" y="201"/>
                  </a:cxn>
                  <a:cxn ang="0">
                    <a:pos x="90" y="250"/>
                  </a:cxn>
                  <a:cxn ang="0">
                    <a:pos x="116" y="301"/>
                  </a:cxn>
                  <a:cxn ang="0">
                    <a:pos x="143" y="353"/>
                  </a:cxn>
                  <a:cxn ang="0">
                    <a:pos x="172" y="405"/>
                  </a:cxn>
                  <a:cxn ang="0">
                    <a:pos x="199" y="452"/>
                  </a:cxn>
                  <a:cxn ang="0">
                    <a:pos x="225" y="495"/>
                  </a:cxn>
                  <a:cxn ang="0">
                    <a:pos x="250" y="531"/>
                  </a:cxn>
                  <a:cxn ang="0">
                    <a:pos x="273" y="559"/>
                  </a:cxn>
                  <a:cxn ang="0">
                    <a:pos x="291" y="576"/>
                  </a:cxn>
                  <a:cxn ang="0">
                    <a:pos x="306" y="580"/>
                  </a:cxn>
                  <a:cxn ang="0">
                    <a:pos x="316" y="570"/>
                  </a:cxn>
                </a:cxnLst>
                <a:rect l="0" t="0" r="r" b="b"/>
                <a:pathLst>
                  <a:path w="316" h="580">
                    <a:moveTo>
                      <a:pt x="316" y="570"/>
                    </a:moveTo>
                    <a:lnTo>
                      <a:pt x="297" y="511"/>
                    </a:lnTo>
                    <a:lnTo>
                      <a:pt x="278" y="443"/>
                    </a:lnTo>
                    <a:lnTo>
                      <a:pt x="258" y="371"/>
                    </a:lnTo>
                    <a:lnTo>
                      <a:pt x="238" y="297"/>
                    </a:lnTo>
                    <a:lnTo>
                      <a:pt x="215" y="223"/>
                    </a:lnTo>
                    <a:lnTo>
                      <a:pt x="189" y="154"/>
                    </a:lnTo>
                    <a:lnTo>
                      <a:pt x="162" y="92"/>
                    </a:lnTo>
                    <a:lnTo>
                      <a:pt x="130" y="39"/>
                    </a:lnTo>
                    <a:lnTo>
                      <a:pt x="126" y="30"/>
                    </a:lnTo>
                    <a:lnTo>
                      <a:pt x="120" y="23"/>
                    </a:lnTo>
                    <a:lnTo>
                      <a:pt x="114" y="17"/>
                    </a:lnTo>
                    <a:lnTo>
                      <a:pt x="108" y="11"/>
                    </a:lnTo>
                    <a:lnTo>
                      <a:pt x="103" y="9"/>
                    </a:lnTo>
                    <a:lnTo>
                      <a:pt x="97" y="9"/>
                    </a:lnTo>
                    <a:lnTo>
                      <a:pt x="91" y="10"/>
                    </a:lnTo>
                    <a:lnTo>
                      <a:pt x="87" y="14"/>
                    </a:lnTo>
                    <a:lnTo>
                      <a:pt x="74" y="4"/>
                    </a:lnTo>
                    <a:lnTo>
                      <a:pt x="59" y="0"/>
                    </a:lnTo>
                    <a:lnTo>
                      <a:pt x="44" y="1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66"/>
                    </a:lnTo>
                    <a:lnTo>
                      <a:pt x="3" y="73"/>
                    </a:lnTo>
                    <a:lnTo>
                      <a:pt x="12" y="92"/>
                    </a:lnTo>
                    <a:lnTo>
                      <a:pt x="26" y="121"/>
                    </a:lnTo>
                    <a:lnTo>
                      <a:pt x="44" y="158"/>
                    </a:lnTo>
                    <a:lnTo>
                      <a:pt x="65" y="201"/>
                    </a:lnTo>
                    <a:lnTo>
                      <a:pt x="90" y="250"/>
                    </a:lnTo>
                    <a:lnTo>
                      <a:pt x="116" y="301"/>
                    </a:lnTo>
                    <a:lnTo>
                      <a:pt x="143" y="353"/>
                    </a:lnTo>
                    <a:lnTo>
                      <a:pt x="172" y="405"/>
                    </a:lnTo>
                    <a:lnTo>
                      <a:pt x="199" y="452"/>
                    </a:lnTo>
                    <a:lnTo>
                      <a:pt x="225" y="495"/>
                    </a:lnTo>
                    <a:lnTo>
                      <a:pt x="250" y="531"/>
                    </a:lnTo>
                    <a:lnTo>
                      <a:pt x="273" y="559"/>
                    </a:lnTo>
                    <a:lnTo>
                      <a:pt x="291" y="576"/>
                    </a:lnTo>
                    <a:lnTo>
                      <a:pt x="306" y="580"/>
                    </a:lnTo>
                    <a:lnTo>
                      <a:pt x="316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0" name="Freeform 165"/>
              <p:cNvSpPr>
                <a:spLocks/>
              </p:cNvSpPr>
              <p:nvPr/>
            </p:nvSpPr>
            <p:spPr bwMode="auto">
              <a:xfrm rot="1285048">
                <a:off x="5254" y="5680"/>
                <a:ext cx="1187" cy="1522"/>
              </a:xfrm>
              <a:custGeom>
                <a:avLst/>
                <a:gdLst/>
                <a:ahLst/>
                <a:cxnLst>
                  <a:cxn ang="0">
                    <a:pos x="1261" y="64"/>
                  </a:cxn>
                  <a:cxn ang="0">
                    <a:pos x="1171" y="35"/>
                  </a:cxn>
                  <a:cxn ang="0">
                    <a:pos x="1050" y="15"/>
                  </a:cxn>
                  <a:cxn ang="0">
                    <a:pos x="910" y="5"/>
                  </a:cxn>
                  <a:cxn ang="0">
                    <a:pos x="759" y="0"/>
                  </a:cxn>
                  <a:cxn ang="0">
                    <a:pos x="605" y="3"/>
                  </a:cxn>
                  <a:cxn ang="0">
                    <a:pos x="465" y="3"/>
                  </a:cxn>
                  <a:cxn ang="0">
                    <a:pos x="343" y="5"/>
                  </a:cxn>
                  <a:cxn ang="0">
                    <a:pos x="236" y="13"/>
                  </a:cxn>
                  <a:cxn ang="0">
                    <a:pos x="143" y="34"/>
                  </a:cxn>
                  <a:cxn ang="0">
                    <a:pos x="63" y="71"/>
                  </a:cxn>
                  <a:cxn ang="0">
                    <a:pos x="0" y="146"/>
                  </a:cxn>
                  <a:cxn ang="0">
                    <a:pos x="61" y="212"/>
                  </a:cxn>
                  <a:cxn ang="0">
                    <a:pos x="158" y="287"/>
                  </a:cxn>
                  <a:cxn ang="0">
                    <a:pos x="253" y="359"/>
                  </a:cxn>
                  <a:cxn ang="0">
                    <a:pos x="380" y="445"/>
                  </a:cxn>
                  <a:cxn ang="0">
                    <a:pos x="526" y="529"/>
                  </a:cxn>
                  <a:cxn ang="0">
                    <a:pos x="675" y="594"/>
                  </a:cxn>
                  <a:cxn ang="0">
                    <a:pos x="815" y="623"/>
                  </a:cxn>
                  <a:cxn ang="0">
                    <a:pos x="884" y="634"/>
                  </a:cxn>
                  <a:cxn ang="0">
                    <a:pos x="969" y="615"/>
                  </a:cxn>
                  <a:cxn ang="0">
                    <a:pos x="1004" y="630"/>
                  </a:cxn>
                  <a:cxn ang="0">
                    <a:pos x="979" y="784"/>
                  </a:cxn>
                  <a:cxn ang="0">
                    <a:pos x="992" y="830"/>
                  </a:cxn>
                  <a:cxn ang="0">
                    <a:pos x="1022" y="851"/>
                  </a:cxn>
                  <a:cxn ang="0">
                    <a:pos x="1055" y="870"/>
                  </a:cxn>
                  <a:cxn ang="0">
                    <a:pos x="1110" y="882"/>
                  </a:cxn>
                  <a:cxn ang="0">
                    <a:pos x="1158" y="912"/>
                  </a:cxn>
                  <a:cxn ang="0">
                    <a:pos x="1181" y="935"/>
                  </a:cxn>
                  <a:cxn ang="0">
                    <a:pos x="1204" y="970"/>
                  </a:cxn>
                  <a:cxn ang="0">
                    <a:pos x="1207" y="1046"/>
                  </a:cxn>
                  <a:cxn ang="0">
                    <a:pos x="1179" y="1566"/>
                  </a:cxn>
                  <a:cxn ang="0">
                    <a:pos x="1178" y="1783"/>
                  </a:cxn>
                  <a:cxn ang="0">
                    <a:pos x="1159" y="1861"/>
                  </a:cxn>
                  <a:cxn ang="0">
                    <a:pos x="1188" y="1874"/>
                  </a:cxn>
                  <a:cxn ang="0">
                    <a:pos x="1224" y="1715"/>
                  </a:cxn>
                  <a:cxn ang="0">
                    <a:pos x="1219" y="1520"/>
                  </a:cxn>
                  <a:cxn ang="0">
                    <a:pos x="1232" y="1367"/>
                  </a:cxn>
                  <a:cxn ang="0">
                    <a:pos x="1244" y="1314"/>
                  </a:cxn>
                  <a:cxn ang="0">
                    <a:pos x="1266" y="1283"/>
                  </a:cxn>
                  <a:cxn ang="0">
                    <a:pos x="1297" y="1281"/>
                  </a:cxn>
                  <a:cxn ang="0">
                    <a:pos x="1319" y="1292"/>
                  </a:cxn>
                  <a:cxn ang="0">
                    <a:pos x="1342" y="1301"/>
                  </a:cxn>
                  <a:cxn ang="0">
                    <a:pos x="1365" y="1292"/>
                  </a:cxn>
                  <a:cxn ang="0">
                    <a:pos x="1384" y="1279"/>
                  </a:cxn>
                  <a:cxn ang="0">
                    <a:pos x="1405" y="1278"/>
                  </a:cxn>
                  <a:cxn ang="0">
                    <a:pos x="1438" y="1308"/>
                  </a:cxn>
                  <a:cxn ang="0">
                    <a:pos x="1476" y="1335"/>
                  </a:cxn>
                  <a:cxn ang="0">
                    <a:pos x="1513" y="1309"/>
                  </a:cxn>
                  <a:cxn ang="0">
                    <a:pos x="1507" y="1226"/>
                  </a:cxn>
                  <a:cxn ang="0">
                    <a:pos x="1499" y="1151"/>
                  </a:cxn>
                  <a:cxn ang="0">
                    <a:pos x="1533" y="1085"/>
                  </a:cxn>
                  <a:cxn ang="0">
                    <a:pos x="1582" y="1047"/>
                  </a:cxn>
                  <a:cxn ang="0">
                    <a:pos x="1618" y="967"/>
                  </a:cxn>
                  <a:cxn ang="0">
                    <a:pos x="1625" y="815"/>
                  </a:cxn>
                  <a:cxn ang="0">
                    <a:pos x="1589" y="643"/>
                  </a:cxn>
                  <a:cxn ang="0">
                    <a:pos x="1538" y="535"/>
                  </a:cxn>
                  <a:cxn ang="0">
                    <a:pos x="1486" y="443"/>
                  </a:cxn>
                  <a:cxn ang="0">
                    <a:pos x="1431" y="345"/>
                  </a:cxn>
                  <a:cxn ang="0">
                    <a:pos x="1376" y="244"/>
                  </a:cxn>
                  <a:cxn ang="0">
                    <a:pos x="1329" y="149"/>
                  </a:cxn>
                </a:cxnLst>
                <a:rect l="0" t="0" r="r" b="b"/>
                <a:pathLst>
                  <a:path w="1627" h="1890">
                    <a:moveTo>
                      <a:pt x="1303" y="90"/>
                    </a:moveTo>
                    <a:lnTo>
                      <a:pt x="1284" y="77"/>
                    </a:lnTo>
                    <a:lnTo>
                      <a:pt x="1261" y="64"/>
                    </a:lnTo>
                    <a:lnTo>
                      <a:pt x="1235" y="52"/>
                    </a:lnTo>
                    <a:lnTo>
                      <a:pt x="1204" y="44"/>
                    </a:lnTo>
                    <a:lnTo>
                      <a:pt x="1171" y="35"/>
                    </a:lnTo>
                    <a:lnTo>
                      <a:pt x="1133" y="26"/>
                    </a:lnTo>
                    <a:lnTo>
                      <a:pt x="1093" y="21"/>
                    </a:lnTo>
                    <a:lnTo>
                      <a:pt x="1050" y="15"/>
                    </a:lnTo>
                    <a:lnTo>
                      <a:pt x="1005" y="11"/>
                    </a:lnTo>
                    <a:lnTo>
                      <a:pt x="957" y="8"/>
                    </a:lnTo>
                    <a:lnTo>
                      <a:pt x="910" y="5"/>
                    </a:lnTo>
                    <a:lnTo>
                      <a:pt x="860" y="2"/>
                    </a:lnTo>
                    <a:lnTo>
                      <a:pt x="809" y="2"/>
                    </a:lnTo>
                    <a:lnTo>
                      <a:pt x="759" y="0"/>
                    </a:lnTo>
                    <a:lnTo>
                      <a:pt x="707" y="0"/>
                    </a:lnTo>
                    <a:lnTo>
                      <a:pt x="655" y="2"/>
                    </a:lnTo>
                    <a:lnTo>
                      <a:pt x="605" y="3"/>
                    </a:lnTo>
                    <a:lnTo>
                      <a:pt x="557" y="3"/>
                    </a:lnTo>
                    <a:lnTo>
                      <a:pt x="510" y="3"/>
                    </a:lnTo>
                    <a:lnTo>
                      <a:pt x="465" y="3"/>
                    </a:lnTo>
                    <a:lnTo>
                      <a:pt x="423" y="3"/>
                    </a:lnTo>
                    <a:lnTo>
                      <a:pt x="382" y="3"/>
                    </a:lnTo>
                    <a:lnTo>
                      <a:pt x="343" y="5"/>
                    </a:lnTo>
                    <a:lnTo>
                      <a:pt x="305" y="6"/>
                    </a:lnTo>
                    <a:lnTo>
                      <a:pt x="271" y="9"/>
                    </a:lnTo>
                    <a:lnTo>
                      <a:pt x="236" y="13"/>
                    </a:lnTo>
                    <a:lnTo>
                      <a:pt x="203" y="19"/>
                    </a:lnTo>
                    <a:lnTo>
                      <a:pt x="173" y="25"/>
                    </a:lnTo>
                    <a:lnTo>
                      <a:pt x="143" y="34"/>
                    </a:lnTo>
                    <a:lnTo>
                      <a:pt x="115" y="44"/>
                    </a:lnTo>
                    <a:lnTo>
                      <a:pt x="89" y="57"/>
                    </a:lnTo>
                    <a:lnTo>
                      <a:pt x="63" y="71"/>
                    </a:lnTo>
                    <a:lnTo>
                      <a:pt x="25" y="100"/>
                    </a:lnTo>
                    <a:lnTo>
                      <a:pt x="4" y="124"/>
                    </a:lnTo>
                    <a:lnTo>
                      <a:pt x="0" y="146"/>
                    </a:lnTo>
                    <a:lnTo>
                      <a:pt x="10" y="167"/>
                    </a:lnTo>
                    <a:lnTo>
                      <a:pt x="32" y="189"/>
                    </a:lnTo>
                    <a:lnTo>
                      <a:pt x="61" y="212"/>
                    </a:lnTo>
                    <a:lnTo>
                      <a:pt x="97" y="238"/>
                    </a:lnTo>
                    <a:lnTo>
                      <a:pt x="135" y="268"/>
                    </a:lnTo>
                    <a:lnTo>
                      <a:pt x="158" y="287"/>
                    </a:lnTo>
                    <a:lnTo>
                      <a:pt x="186" y="309"/>
                    </a:lnTo>
                    <a:lnTo>
                      <a:pt x="217" y="333"/>
                    </a:lnTo>
                    <a:lnTo>
                      <a:pt x="253" y="359"/>
                    </a:lnTo>
                    <a:lnTo>
                      <a:pt x="294" y="388"/>
                    </a:lnTo>
                    <a:lnTo>
                      <a:pt x="336" y="417"/>
                    </a:lnTo>
                    <a:lnTo>
                      <a:pt x="380" y="445"/>
                    </a:lnTo>
                    <a:lnTo>
                      <a:pt x="428" y="474"/>
                    </a:lnTo>
                    <a:lnTo>
                      <a:pt x="477" y="503"/>
                    </a:lnTo>
                    <a:lnTo>
                      <a:pt x="526" y="529"/>
                    </a:lnTo>
                    <a:lnTo>
                      <a:pt x="576" y="553"/>
                    </a:lnTo>
                    <a:lnTo>
                      <a:pt x="625" y="575"/>
                    </a:lnTo>
                    <a:lnTo>
                      <a:pt x="675" y="594"/>
                    </a:lnTo>
                    <a:lnTo>
                      <a:pt x="723" y="608"/>
                    </a:lnTo>
                    <a:lnTo>
                      <a:pt x="770" y="618"/>
                    </a:lnTo>
                    <a:lnTo>
                      <a:pt x="815" y="623"/>
                    </a:lnTo>
                    <a:lnTo>
                      <a:pt x="834" y="625"/>
                    </a:lnTo>
                    <a:lnTo>
                      <a:pt x="857" y="630"/>
                    </a:lnTo>
                    <a:lnTo>
                      <a:pt x="884" y="634"/>
                    </a:lnTo>
                    <a:lnTo>
                      <a:pt x="913" y="634"/>
                    </a:lnTo>
                    <a:lnTo>
                      <a:pt x="942" y="630"/>
                    </a:lnTo>
                    <a:lnTo>
                      <a:pt x="969" y="615"/>
                    </a:lnTo>
                    <a:lnTo>
                      <a:pt x="993" y="592"/>
                    </a:lnTo>
                    <a:lnTo>
                      <a:pt x="1012" y="555"/>
                    </a:lnTo>
                    <a:lnTo>
                      <a:pt x="1004" y="630"/>
                    </a:lnTo>
                    <a:lnTo>
                      <a:pt x="992" y="689"/>
                    </a:lnTo>
                    <a:lnTo>
                      <a:pt x="983" y="738"/>
                    </a:lnTo>
                    <a:lnTo>
                      <a:pt x="979" y="784"/>
                    </a:lnTo>
                    <a:lnTo>
                      <a:pt x="980" y="804"/>
                    </a:lnTo>
                    <a:lnTo>
                      <a:pt x="985" y="818"/>
                    </a:lnTo>
                    <a:lnTo>
                      <a:pt x="992" y="830"/>
                    </a:lnTo>
                    <a:lnTo>
                      <a:pt x="1001" y="837"/>
                    </a:lnTo>
                    <a:lnTo>
                      <a:pt x="1011" y="844"/>
                    </a:lnTo>
                    <a:lnTo>
                      <a:pt x="1022" y="851"/>
                    </a:lnTo>
                    <a:lnTo>
                      <a:pt x="1032" y="860"/>
                    </a:lnTo>
                    <a:lnTo>
                      <a:pt x="1042" y="870"/>
                    </a:lnTo>
                    <a:lnTo>
                      <a:pt x="1055" y="870"/>
                    </a:lnTo>
                    <a:lnTo>
                      <a:pt x="1071" y="873"/>
                    </a:lnTo>
                    <a:lnTo>
                      <a:pt x="1090" y="876"/>
                    </a:lnTo>
                    <a:lnTo>
                      <a:pt x="1110" y="882"/>
                    </a:lnTo>
                    <a:lnTo>
                      <a:pt x="1129" y="890"/>
                    </a:lnTo>
                    <a:lnTo>
                      <a:pt x="1145" y="900"/>
                    </a:lnTo>
                    <a:lnTo>
                      <a:pt x="1158" y="912"/>
                    </a:lnTo>
                    <a:lnTo>
                      <a:pt x="1165" y="926"/>
                    </a:lnTo>
                    <a:lnTo>
                      <a:pt x="1172" y="931"/>
                    </a:lnTo>
                    <a:lnTo>
                      <a:pt x="1181" y="935"/>
                    </a:lnTo>
                    <a:lnTo>
                      <a:pt x="1189" y="944"/>
                    </a:lnTo>
                    <a:lnTo>
                      <a:pt x="1196" y="954"/>
                    </a:lnTo>
                    <a:lnTo>
                      <a:pt x="1204" y="970"/>
                    </a:lnTo>
                    <a:lnTo>
                      <a:pt x="1208" y="988"/>
                    </a:lnTo>
                    <a:lnTo>
                      <a:pt x="1209" y="1014"/>
                    </a:lnTo>
                    <a:lnTo>
                      <a:pt x="1207" y="1046"/>
                    </a:lnTo>
                    <a:lnTo>
                      <a:pt x="1196" y="1174"/>
                    </a:lnTo>
                    <a:lnTo>
                      <a:pt x="1186" y="1371"/>
                    </a:lnTo>
                    <a:lnTo>
                      <a:pt x="1179" y="1566"/>
                    </a:lnTo>
                    <a:lnTo>
                      <a:pt x="1181" y="1684"/>
                    </a:lnTo>
                    <a:lnTo>
                      <a:pt x="1182" y="1737"/>
                    </a:lnTo>
                    <a:lnTo>
                      <a:pt x="1178" y="1783"/>
                    </a:lnTo>
                    <a:lnTo>
                      <a:pt x="1171" y="1819"/>
                    </a:lnTo>
                    <a:lnTo>
                      <a:pt x="1163" y="1842"/>
                    </a:lnTo>
                    <a:lnTo>
                      <a:pt x="1159" y="1861"/>
                    </a:lnTo>
                    <a:lnTo>
                      <a:pt x="1159" y="1881"/>
                    </a:lnTo>
                    <a:lnTo>
                      <a:pt x="1168" y="1890"/>
                    </a:lnTo>
                    <a:lnTo>
                      <a:pt x="1188" y="1874"/>
                    </a:lnTo>
                    <a:lnTo>
                      <a:pt x="1208" y="1832"/>
                    </a:lnTo>
                    <a:lnTo>
                      <a:pt x="1219" y="1776"/>
                    </a:lnTo>
                    <a:lnTo>
                      <a:pt x="1224" y="1715"/>
                    </a:lnTo>
                    <a:lnTo>
                      <a:pt x="1221" y="1659"/>
                    </a:lnTo>
                    <a:lnTo>
                      <a:pt x="1218" y="1596"/>
                    </a:lnTo>
                    <a:lnTo>
                      <a:pt x="1219" y="1520"/>
                    </a:lnTo>
                    <a:lnTo>
                      <a:pt x="1224" y="1446"/>
                    </a:lnTo>
                    <a:lnTo>
                      <a:pt x="1230" y="1389"/>
                    </a:lnTo>
                    <a:lnTo>
                      <a:pt x="1232" y="1367"/>
                    </a:lnTo>
                    <a:lnTo>
                      <a:pt x="1235" y="1347"/>
                    </a:lnTo>
                    <a:lnTo>
                      <a:pt x="1240" y="1330"/>
                    </a:lnTo>
                    <a:lnTo>
                      <a:pt x="1244" y="1314"/>
                    </a:lnTo>
                    <a:lnTo>
                      <a:pt x="1250" y="1301"/>
                    </a:lnTo>
                    <a:lnTo>
                      <a:pt x="1255" y="1291"/>
                    </a:lnTo>
                    <a:lnTo>
                      <a:pt x="1266" y="1283"/>
                    </a:lnTo>
                    <a:lnTo>
                      <a:pt x="1276" y="1279"/>
                    </a:lnTo>
                    <a:lnTo>
                      <a:pt x="1287" y="1278"/>
                    </a:lnTo>
                    <a:lnTo>
                      <a:pt x="1297" y="1281"/>
                    </a:lnTo>
                    <a:lnTo>
                      <a:pt x="1304" y="1283"/>
                    </a:lnTo>
                    <a:lnTo>
                      <a:pt x="1313" y="1288"/>
                    </a:lnTo>
                    <a:lnTo>
                      <a:pt x="1319" y="1292"/>
                    </a:lnTo>
                    <a:lnTo>
                      <a:pt x="1326" y="1296"/>
                    </a:lnTo>
                    <a:lnTo>
                      <a:pt x="1333" y="1299"/>
                    </a:lnTo>
                    <a:lnTo>
                      <a:pt x="1342" y="1301"/>
                    </a:lnTo>
                    <a:lnTo>
                      <a:pt x="1350" y="1299"/>
                    </a:lnTo>
                    <a:lnTo>
                      <a:pt x="1358" y="1296"/>
                    </a:lnTo>
                    <a:lnTo>
                      <a:pt x="1365" y="1292"/>
                    </a:lnTo>
                    <a:lnTo>
                      <a:pt x="1371" y="1288"/>
                    </a:lnTo>
                    <a:lnTo>
                      <a:pt x="1376" y="1283"/>
                    </a:lnTo>
                    <a:lnTo>
                      <a:pt x="1384" y="1279"/>
                    </a:lnTo>
                    <a:lnTo>
                      <a:pt x="1389" y="1276"/>
                    </a:lnTo>
                    <a:lnTo>
                      <a:pt x="1397" y="1275"/>
                    </a:lnTo>
                    <a:lnTo>
                      <a:pt x="1405" y="1278"/>
                    </a:lnTo>
                    <a:lnTo>
                      <a:pt x="1415" y="1285"/>
                    </a:lnTo>
                    <a:lnTo>
                      <a:pt x="1425" y="1296"/>
                    </a:lnTo>
                    <a:lnTo>
                      <a:pt x="1438" y="1308"/>
                    </a:lnTo>
                    <a:lnTo>
                      <a:pt x="1451" y="1319"/>
                    </a:lnTo>
                    <a:lnTo>
                      <a:pt x="1464" y="1330"/>
                    </a:lnTo>
                    <a:lnTo>
                      <a:pt x="1476" y="1335"/>
                    </a:lnTo>
                    <a:lnTo>
                      <a:pt x="1487" y="1337"/>
                    </a:lnTo>
                    <a:lnTo>
                      <a:pt x="1505" y="1327"/>
                    </a:lnTo>
                    <a:lnTo>
                      <a:pt x="1513" y="1309"/>
                    </a:lnTo>
                    <a:lnTo>
                      <a:pt x="1516" y="1285"/>
                    </a:lnTo>
                    <a:lnTo>
                      <a:pt x="1513" y="1256"/>
                    </a:lnTo>
                    <a:lnTo>
                      <a:pt x="1507" y="1226"/>
                    </a:lnTo>
                    <a:lnTo>
                      <a:pt x="1503" y="1197"/>
                    </a:lnTo>
                    <a:lnTo>
                      <a:pt x="1499" y="1171"/>
                    </a:lnTo>
                    <a:lnTo>
                      <a:pt x="1499" y="1151"/>
                    </a:lnTo>
                    <a:lnTo>
                      <a:pt x="1507" y="1121"/>
                    </a:lnTo>
                    <a:lnTo>
                      <a:pt x="1519" y="1101"/>
                    </a:lnTo>
                    <a:lnTo>
                      <a:pt x="1533" y="1085"/>
                    </a:lnTo>
                    <a:lnTo>
                      <a:pt x="1549" y="1073"/>
                    </a:lnTo>
                    <a:lnTo>
                      <a:pt x="1566" y="1062"/>
                    </a:lnTo>
                    <a:lnTo>
                      <a:pt x="1582" y="1047"/>
                    </a:lnTo>
                    <a:lnTo>
                      <a:pt x="1597" y="1029"/>
                    </a:lnTo>
                    <a:lnTo>
                      <a:pt x="1610" y="1003"/>
                    </a:lnTo>
                    <a:lnTo>
                      <a:pt x="1618" y="967"/>
                    </a:lnTo>
                    <a:lnTo>
                      <a:pt x="1625" y="922"/>
                    </a:lnTo>
                    <a:lnTo>
                      <a:pt x="1627" y="870"/>
                    </a:lnTo>
                    <a:lnTo>
                      <a:pt x="1625" y="815"/>
                    </a:lnTo>
                    <a:lnTo>
                      <a:pt x="1618" y="758"/>
                    </a:lnTo>
                    <a:lnTo>
                      <a:pt x="1607" y="700"/>
                    </a:lnTo>
                    <a:lnTo>
                      <a:pt x="1589" y="643"/>
                    </a:lnTo>
                    <a:lnTo>
                      <a:pt x="1566" y="589"/>
                    </a:lnTo>
                    <a:lnTo>
                      <a:pt x="1552" y="563"/>
                    </a:lnTo>
                    <a:lnTo>
                      <a:pt x="1538" y="535"/>
                    </a:lnTo>
                    <a:lnTo>
                      <a:pt x="1522" y="506"/>
                    </a:lnTo>
                    <a:lnTo>
                      <a:pt x="1505" y="474"/>
                    </a:lnTo>
                    <a:lnTo>
                      <a:pt x="1486" y="443"/>
                    </a:lnTo>
                    <a:lnTo>
                      <a:pt x="1469" y="411"/>
                    </a:lnTo>
                    <a:lnTo>
                      <a:pt x="1450" y="378"/>
                    </a:lnTo>
                    <a:lnTo>
                      <a:pt x="1431" y="345"/>
                    </a:lnTo>
                    <a:lnTo>
                      <a:pt x="1412" y="311"/>
                    </a:lnTo>
                    <a:lnTo>
                      <a:pt x="1394" y="277"/>
                    </a:lnTo>
                    <a:lnTo>
                      <a:pt x="1376" y="244"/>
                    </a:lnTo>
                    <a:lnTo>
                      <a:pt x="1359" y="212"/>
                    </a:lnTo>
                    <a:lnTo>
                      <a:pt x="1343" y="180"/>
                    </a:lnTo>
                    <a:lnTo>
                      <a:pt x="1329" y="149"/>
                    </a:lnTo>
                    <a:lnTo>
                      <a:pt x="1314" y="119"/>
                    </a:lnTo>
                    <a:lnTo>
                      <a:pt x="1303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1" name="Freeform 166"/>
              <p:cNvSpPr>
                <a:spLocks/>
              </p:cNvSpPr>
              <p:nvPr/>
            </p:nvSpPr>
            <p:spPr bwMode="auto">
              <a:xfrm rot="1285048">
                <a:off x="6427" y="5396"/>
                <a:ext cx="1024" cy="1666"/>
              </a:xfrm>
              <a:custGeom>
                <a:avLst/>
                <a:gdLst/>
                <a:ahLst/>
                <a:cxnLst>
                  <a:cxn ang="0">
                    <a:pos x="22" y="848"/>
                  </a:cxn>
                  <a:cxn ang="0">
                    <a:pos x="98" y="721"/>
                  </a:cxn>
                  <a:cxn ang="0">
                    <a:pos x="215" y="576"/>
                  </a:cxn>
                  <a:cxn ang="0">
                    <a:pos x="353" y="426"/>
                  </a:cxn>
                  <a:cxn ang="0">
                    <a:pos x="489" y="286"/>
                  </a:cxn>
                  <a:cxn ang="0">
                    <a:pos x="606" y="167"/>
                  </a:cxn>
                  <a:cxn ang="0">
                    <a:pos x="713" y="75"/>
                  </a:cxn>
                  <a:cxn ang="0">
                    <a:pos x="819" y="17"/>
                  </a:cxn>
                  <a:cxn ang="0">
                    <a:pos x="946" y="16"/>
                  </a:cxn>
                  <a:cxn ang="0">
                    <a:pos x="944" y="148"/>
                  </a:cxn>
                  <a:cxn ang="0">
                    <a:pos x="910" y="445"/>
                  </a:cxn>
                  <a:cxn ang="0">
                    <a:pos x="782" y="857"/>
                  </a:cxn>
                  <a:cxn ang="0">
                    <a:pos x="688" y="992"/>
                  </a:cxn>
                  <a:cxn ang="0">
                    <a:pos x="583" y="1041"/>
                  </a:cxn>
                  <a:cxn ang="0">
                    <a:pos x="629" y="1093"/>
                  </a:cxn>
                  <a:cxn ang="0">
                    <a:pos x="714" y="1149"/>
                  </a:cxn>
                  <a:cxn ang="0">
                    <a:pos x="756" y="1204"/>
                  </a:cxn>
                  <a:cxn ang="0">
                    <a:pos x="750" y="1254"/>
                  </a:cxn>
                  <a:cxn ang="0">
                    <a:pos x="721" y="1309"/>
                  </a:cxn>
                  <a:cxn ang="0">
                    <a:pos x="700" y="1382"/>
                  </a:cxn>
                  <a:cxn ang="0">
                    <a:pos x="701" y="1425"/>
                  </a:cxn>
                  <a:cxn ang="0">
                    <a:pos x="739" y="1489"/>
                  </a:cxn>
                  <a:cxn ang="0">
                    <a:pos x="831" y="1564"/>
                  </a:cxn>
                  <a:cxn ang="0">
                    <a:pos x="973" y="1686"/>
                  </a:cxn>
                  <a:cxn ang="0">
                    <a:pos x="1126" y="1818"/>
                  </a:cxn>
                  <a:cxn ang="0">
                    <a:pos x="1229" y="1918"/>
                  </a:cxn>
                  <a:cxn ang="0">
                    <a:pos x="1299" y="1984"/>
                  </a:cxn>
                  <a:cxn ang="0">
                    <a:pos x="1360" y="2023"/>
                  </a:cxn>
                  <a:cxn ang="0">
                    <a:pos x="1395" y="2044"/>
                  </a:cxn>
                  <a:cxn ang="0">
                    <a:pos x="1392" y="2068"/>
                  </a:cxn>
                  <a:cxn ang="0">
                    <a:pos x="1307" y="2040"/>
                  </a:cxn>
                  <a:cxn ang="0">
                    <a:pos x="1215" y="1962"/>
                  </a:cxn>
                  <a:cxn ang="0">
                    <a:pos x="1126" y="1872"/>
                  </a:cxn>
                  <a:cxn ang="0">
                    <a:pos x="1016" y="1778"/>
                  </a:cxn>
                  <a:cxn ang="0">
                    <a:pos x="946" y="1728"/>
                  </a:cxn>
                  <a:cxn ang="0">
                    <a:pos x="894" y="1715"/>
                  </a:cxn>
                  <a:cxn ang="0">
                    <a:pos x="862" y="1769"/>
                  </a:cxn>
                  <a:cxn ang="0">
                    <a:pos x="832" y="1794"/>
                  </a:cxn>
                  <a:cxn ang="0">
                    <a:pos x="803" y="1801"/>
                  </a:cxn>
                  <a:cxn ang="0">
                    <a:pos x="790" y="1890"/>
                  </a:cxn>
                  <a:cxn ang="0">
                    <a:pos x="723" y="1898"/>
                  </a:cxn>
                  <a:cxn ang="0">
                    <a:pos x="652" y="1807"/>
                  </a:cxn>
                  <a:cxn ang="0">
                    <a:pos x="566" y="1772"/>
                  </a:cxn>
                  <a:cxn ang="0">
                    <a:pos x="482" y="1781"/>
                  </a:cxn>
                  <a:cxn ang="0">
                    <a:pos x="403" y="1741"/>
                  </a:cxn>
                  <a:cxn ang="0">
                    <a:pos x="327" y="1673"/>
                  </a:cxn>
                  <a:cxn ang="0">
                    <a:pos x="253" y="1585"/>
                  </a:cxn>
                  <a:cxn ang="0">
                    <a:pos x="196" y="1481"/>
                  </a:cxn>
                  <a:cxn ang="0">
                    <a:pos x="128" y="1255"/>
                  </a:cxn>
                  <a:cxn ang="0">
                    <a:pos x="32" y="976"/>
                  </a:cxn>
                </a:cxnLst>
                <a:rect l="0" t="0" r="r" b="b"/>
                <a:pathLst>
                  <a:path w="1404" h="2068">
                    <a:moveTo>
                      <a:pt x="0" y="923"/>
                    </a:moveTo>
                    <a:lnTo>
                      <a:pt x="3" y="900"/>
                    </a:lnTo>
                    <a:lnTo>
                      <a:pt x="10" y="875"/>
                    </a:lnTo>
                    <a:lnTo>
                      <a:pt x="22" y="848"/>
                    </a:lnTo>
                    <a:lnTo>
                      <a:pt x="36" y="818"/>
                    </a:lnTo>
                    <a:lnTo>
                      <a:pt x="53" y="787"/>
                    </a:lnTo>
                    <a:lnTo>
                      <a:pt x="73" y="754"/>
                    </a:lnTo>
                    <a:lnTo>
                      <a:pt x="98" y="721"/>
                    </a:lnTo>
                    <a:lnTo>
                      <a:pt x="124" y="685"/>
                    </a:lnTo>
                    <a:lnTo>
                      <a:pt x="153" y="649"/>
                    </a:lnTo>
                    <a:lnTo>
                      <a:pt x="181" y="613"/>
                    </a:lnTo>
                    <a:lnTo>
                      <a:pt x="215" y="576"/>
                    </a:lnTo>
                    <a:lnTo>
                      <a:pt x="248" y="538"/>
                    </a:lnTo>
                    <a:lnTo>
                      <a:pt x="282" y="501"/>
                    </a:lnTo>
                    <a:lnTo>
                      <a:pt x="317" y="463"/>
                    </a:lnTo>
                    <a:lnTo>
                      <a:pt x="353" y="426"/>
                    </a:lnTo>
                    <a:lnTo>
                      <a:pt x="389" y="390"/>
                    </a:lnTo>
                    <a:lnTo>
                      <a:pt x="425" y="354"/>
                    </a:lnTo>
                    <a:lnTo>
                      <a:pt x="458" y="319"/>
                    </a:lnTo>
                    <a:lnTo>
                      <a:pt x="489" y="286"/>
                    </a:lnTo>
                    <a:lnTo>
                      <a:pt x="520" y="253"/>
                    </a:lnTo>
                    <a:lnTo>
                      <a:pt x="550" y="223"/>
                    </a:lnTo>
                    <a:lnTo>
                      <a:pt x="579" y="194"/>
                    </a:lnTo>
                    <a:lnTo>
                      <a:pt x="606" y="167"/>
                    </a:lnTo>
                    <a:lnTo>
                      <a:pt x="633" y="141"/>
                    </a:lnTo>
                    <a:lnTo>
                      <a:pt x="661" y="116"/>
                    </a:lnTo>
                    <a:lnTo>
                      <a:pt x="687" y="95"/>
                    </a:lnTo>
                    <a:lnTo>
                      <a:pt x="713" y="75"/>
                    </a:lnTo>
                    <a:lnTo>
                      <a:pt x="739" y="56"/>
                    </a:lnTo>
                    <a:lnTo>
                      <a:pt x="766" y="42"/>
                    </a:lnTo>
                    <a:lnTo>
                      <a:pt x="792" y="27"/>
                    </a:lnTo>
                    <a:lnTo>
                      <a:pt x="819" y="17"/>
                    </a:lnTo>
                    <a:lnTo>
                      <a:pt x="848" y="8"/>
                    </a:lnTo>
                    <a:lnTo>
                      <a:pt x="895" y="0"/>
                    </a:lnTo>
                    <a:lnTo>
                      <a:pt x="927" y="3"/>
                    </a:lnTo>
                    <a:lnTo>
                      <a:pt x="946" y="16"/>
                    </a:lnTo>
                    <a:lnTo>
                      <a:pt x="954" y="37"/>
                    </a:lnTo>
                    <a:lnTo>
                      <a:pt x="954" y="67"/>
                    </a:lnTo>
                    <a:lnTo>
                      <a:pt x="950" y="103"/>
                    </a:lnTo>
                    <a:lnTo>
                      <a:pt x="944" y="148"/>
                    </a:lnTo>
                    <a:lnTo>
                      <a:pt x="940" y="197"/>
                    </a:lnTo>
                    <a:lnTo>
                      <a:pt x="934" y="262"/>
                    </a:lnTo>
                    <a:lnTo>
                      <a:pt x="924" y="345"/>
                    </a:lnTo>
                    <a:lnTo>
                      <a:pt x="910" y="445"/>
                    </a:lnTo>
                    <a:lnTo>
                      <a:pt x="888" y="551"/>
                    </a:lnTo>
                    <a:lnTo>
                      <a:pt x="861" y="659"/>
                    </a:lnTo>
                    <a:lnTo>
                      <a:pt x="825" y="764"/>
                    </a:lnTo>
                    <a:lnTo>
                      <a:pt x="782" y="857"/>
                    </a:lnTo>
                    <a:lnTo>
                      <a:pt x="728" y="933"/>
                    </a:lnTo>
                    <a:lnTo>
                      <a:pt x="718" y="949"/>
                    </a:lnTo>
                    <a:lnTo>
                      <a:pt x="705" y="969"/>
                    </a:lnTo>
                    <a:lnTo>
                      <a:pt x="688" y="992"/>
                    </a:lnTo>
                    <a:lnTo>
                      <a:pt x="669" y="1012"/>
                    </a:lnTo>
                    <a:lnTo>
                      <a:pt x="645" y="1029"/>
                    </a:lnTo>
                    <a:lnTo>
                      <a:pt x="616" y="1041"/>
                    </a:lnTo>
                    <a:lnTo>
                      <a:pt x="583" y="1041"/>
                    </a:lnTo>
                    <a:lnTo>
                      <a:pt x="543" y="1029"/>
                    </a:lnTo>
                    <a:lnTo>
                      <a:pt x="574" y="1054"/>
                    </a:lnTo>
                    <a:lnTo>
                      <a:pt x="603" y="1074"/>
                    </a:lnTo>
                    <a:lnTo>
                      <a:pt x="629" y="1093"/>
                    </a:lnTo>
                    <a:lnTo>
                      <a:pt x="654" y="1107"/>
                    </a:lnTo>
                    <a:lnTo>
                      <a:pt x="675" y="1121"/>
                    </a:lnTo>
                    <a:lnTo>
                      <a:pt x="695" y="1136"/>
                    </a:lnTo>
                    <a:lnTo>
                      <a:pt x="714" y="1149"/>
                    </a:lnTo>
                    <a:lnTo>
                      <a:pt x="731" y="1163"/>
                    </a:lnTo>
                    <a:lnTo>
                      <a:pt x="746" y="1178"/>
                    </a:lnTo>
                    <a:lnTo>
                      <a:pt x="753" y="1191"/>
                    </a:lnTo>
                    <a:lnTo>
                      <a:pt x="756" y="1204"/>
                    </a:lnTo>
                    <a:lnTo>
                      <a:pt x="756" y="1217"/>
                    </a:lnTo>
                    <a:lnTo>
                      <a:pt x="754" y="1228"/>
                    </a:lnTo>
                    <a:lnTo>
                      <a:pt x="751" y="1241"/>
                    </a:lnTo>
                    <a:lnTo>
                      <a:pt x="750" y="1254"/>
                    </a:lnTo>
                    <a:lnTo>
                      <a:pt x="750" y="1268"/>
                    </a:lnTo>
                    <a:lnTo>
                      <a:pt x="741" y="1278"/>
                    </a:lnTo>
                    <a:lnTo>
                      <a:pt x="731" y="1291"/>
                    </a:lnTo>
                    <a:lnTo>
                      <a:pt x="721" y="1309"/>
                    </a:lnTo>
                    <a:lnTo>
                      <a:pt x="711" y="1326"/>
                    </a:lnTo>
                    <a:lnTo>
                      <a:pt x="704" y="1346"/>
                    </a:lnTo>
                    <a:lnTo>
                      <a:pt x="700" y="1365"/>
                    </a:lnTo>
                    <a:lnTo>
                      <a:pt x="700" y="1382"/>
                    </a:lnTo>
                    <a:lnTo>
                      <a:pt x="705" y="1397"/>
                    </a:lnTo>
                    <a:lnTo>
                      <a:pt x="703" y="1404"/>
                    </a:lnTo>
                    <a:lnTo>
                      <a:pt x="701" y="1414"/>
                    </a:lnTo>
                    <a:lnTo>
                      <a:pt x="701" y="1425"/>
                    </a:lnTo>
                    <a:lnTo>
                      <a:pt x="704" y="1438"/>
                    </a:lnTo>
                    <a:lnTo>
                      <a:pt x="710" y="1453"/>
                    </a:lnTo>
                    <a:lnTo>
                      <a:pt x="721" y="1470"/>
                    </a:lnTo>
                    <a:lnTo>
                      <a:pt x="739" y="1489"/>
                    </a:lnTo>
                    <a:lnTo>
                      <a:pt x="763" y="1509"/>
                    </a:lnTo>
                    <a:lnTo>
                      <a:pt x="780" y="1522"/>
                    </a:lnTo>
                    <a:lnTo>
                      <a:pt x="803" y="1541"/>
                    </a:lnTo>
                    <a:lnTo>
                      <a:pt x="831" y="1564"/>
                    </a:lnTo>
                    <a:lnTo>
                      <a:pt x="862" y="1591"/>
                    </a:lnTo>
                    <a:lnTo>
                      <a:pt x="898" y="1621"/>
                    </a:lnTo>
                    <a:lnTo>
                      <a:pt x="936" y="1653"/>
                    </a:lnTo>
                    <a:lnTo>
                      <a:pt x="973" y="1686"/>
                    </a:lnTo>
                    <a:lnTo>
                      <a:pt x="1014" y="1719"/>
                    </a:lnTo>
                    <a:lnTo>
                      <a:pt x="1052" y="1754"/>
                    </a:lnTo>
                    <a:lnTo>
                      <a:pt x="1090" y="1787"/>
                    </a:lnTo>
                    <a:lnTo>
                      <a:pt x="1126" y="1818"/>
                    </a:lnTo>
                    <a:lnTo>
                      <a:pt x="1157" y="1849"/>
                    </a:lnTo>
                    <a:lnTo>
                      <a:pt x="1186" y="1876"/>
                    </a:lnTo>
                    <a:lnTo>
                      <a:pt x="1211" y="1899"/>
                    </a:lnTo>
                    <a:lnTo>
                      <a:pt x="1229" y="1918"/>
                    </a:lnTo>
                    <a:lnTo>
                      <a:pt x="1242" y="1931"/>
                    </a:lnTo>
                    <a:lnTo>
                      <a:pt x="1261" y="1951"/>
                    </a:lnTo>
                    <a:lnTo>
                      <a:pt x="1280" y="1968"/>
                    </a:lnTo>
                    <a:lnTo>
                      <a:pt x="1299" y="1984"/>
                    </a:lnTo>
                    <a:lnTo>
                      <a:pt x="1317" y="1997"/>
                    </a:lnTo>
                    <a:lnTo>
                      <a:pt x="1333" y="2008"/>
                    </a:lnTo>
                    <a:lnTo>
                      <a:pt x="1349" y="2017"/>
                    </a:lnTo>
                    <a:lnTo>
                      <a:pt x="1360" y="2023"/>
                    </a:lnTo>
                    <a:lnTo>
                      <a:pt x="1369" y="2027"/>
                    </a:lnTo>
                    <a:lnTo>
                      <a:pt x="1378" y="2032"/>
                    </a:lnTo>
                    <a:lnTo>
                      <a:pt x="1386" y="2037"/>
                    </a:lnTo>
                    <a:lnTo>
                      <a:pt x="1395" y="2044"/>
                    </a:lnTo>
                    <a:lnTo>
                      <a:pt x="1401" y="2052"/>
                    </a:lnTo>
                    <a:lnTo>
                      <a:pt x="1404" y="2057"/>
                    </a:lnTo>
                    <a:lnTo>
                      <a:pt x="1401" y="2063"/>
                    </a:lnTo>
                    <a:lnTo>
                      <a:pt x="1392" y="2068"/>
                    </a:lnTo>
                    <a:lnTo>
                      <a:pt x="1375" y="2068"/>
                    </a:lnTo>
                    <a:lnTo>
                      <a:pt x="1353" y="2063"/>
                    </a:lnTo>
                    <a:lnTo>
                      <a:pt x="1330" y="2053"/>
                    </a:lnTo>
                    <a:lnTo>
                      <a:pt x="1307" y="2040"/>
                    </a:lnTo>
                    <a:lnTo>
                      <a:pt x="1283" y="2023"/>
                    </a:lnTo>
                    <a:lnTo>
                      <a:pt x="1258" y="2004"/>
                    </a:lnTo>
                    <a:lnTo>
                      <a:pt x="1237" y="1984"/>
                    </a:lnTo>
                    <a:lnTo>
                      <a:pt x="1215" y="1962"/>
                    </a:lnTo>
                    <a:lnTo>
                      <a:pt x="1196" y="1942"/>
                    </a:lnTo>
                    <a:lnTo>
                      <a:pt x="1176" y="1921"/>
                    </a:lnTo>
                    <a:lnTo>
                      <a:pt x="1153" y="1898"/>
                    </a:lnTo>
                    <a:lnTo>
                      <a:pt x="1126" y="1872"/>
                    </a:lnTo>
                    <a:lnTo>
                      <a:pt x="1097" y="1846"/>
                    </a:lnTo>
                    <a:lnTo>
                      <a:pt x="1068" y="1821"/>
                    </a:lnTo>
                    <a:lnTo>
                      <a:pt x="1041" y="1798"/>
                    </a:lnTo>
                    <a:lnTo>
                      <a:pt x="1016" y="1778"/>
                    </a:lnTo>
                    <a:lnTo>
                      <a:pt x="996" y="1762"/>
                    </a:lnTo>
                    <a:lnTo>
                      <a:pt x="979" y="1749"/>
                    </a:lnTo>
                    <a:lnTo>
                      <a:pt x="962" y="1738"/>
                    </a:lnTo>
                    <a:lnTo>
                      <a:pt x="946" y="1728"/>
                    </a:lnTo>
                    <a:lnTo>
                      <a:pt x="931" y="1721"/>
                    </a:lnTo>
                    <a:lnTo>
                      <a:pt x="918" y="1716"/>
                    </a:lnTo>
                    <a:lnTo>
                      <a:pt x="906" y="1713"/>
                    </a:lnTo>
                    <a:lnTo>
                      <a:pt x="894" y="1715"/>
                    </a:lnTo>
                    <a:lnTo>
                      <a:pt x="884" y="1721"/>
                    </a:lnTo>
                    <a:lnTo>
                      <a:pt x="871" y="1736"/>
                    </a:lnTo>
                    <a:lnTo>
                      <a:pt x="865" y="1754"/>
                    </a:lnTo>
                    <a:lnTo>
                      <a:pt x="862" y="1769"/>
                    </a:lnTo>
                    <a:lnTo>
                      <a:pt x="854" y="1782"/>
                    </a:lnTo>
                    <a:lnTo>
                      <a:pt x="848" y="1788"/>
                    </a:lnTo>
                    <a:lnTo>
                      <a:pt x="841" y="1791"/>
                    </a:lnTo>
                    <a:lnTo>
                      <a:pt x="832" y="1794"/>
                    </a:lnTo>
                    <a:lnTo>
                      <a:pt x="825" y="1795"/>
                    </a:lnTo>
                    <a:lnTo>
                      <a:pt x="816" y="1797"/>
                    </a:lnTo>
                    <a:lnTo>
                      <a:pt x="809" y="1798"/>
                    </a:lnTo>
                    <a:lnTo>
                      <a:pt x="803" y="1801"/>
                    </a:lnTo>
                    <a:lnTo>
                      <a:pt x="798" y="1805"/>
                    </a:lnTo>
                    <a:lnTo>
                      <a:pt x="793" y="1826"/>
                    </a:lnTo>
                    <a:lnTo>
                      <a:pt x="793" y="1857"/>
                    </a:lnTo>
                    <a:lnTo>
                      <a:pt x="790" y="1890"/>
                    </a:lnTo>
                    <a:lnTo>
                      <a:pt x="780" y="1913"/>
                    </a:lnTo>
                    <a:lnTo>
                      <a:pt x="762" y="1919"/>
                    </a:lnTo>
                    <a:lnTo>
                      <a:pt x="741" y="1913"/>
                    </a:lnTo>
                    <a:lnTo>
                      <a:pt x="723" y="1898"/>
                    </a:lnTo>
                    <a:lnTo>
                      <a:pt x="704" y="1876"/>
                    </a:lnTo>
                    <a:lnTo>
                      <a:pt x="687" y="1852"/>
                    </a:lnTo>
                    <a:lnTo>
                      <a:pt x="669" y="1827"/>
                    </a:lnTo>
                    <a:lnTo>
                      <a:pt x="652" y="1807"/>
                    </a:lnTo>
                    <a:lnTo>
                      <a:pt x="638" y="1792"/>
                    </a:lnTo>
                    <a:lnTo>
                      <a:pt x="610" y="1778"/>
                    </a:lnTo>
                    <a:lnTo>
                      <a:pt x="587" y="1772"/>
                    </a:lnTo>
                    <a:lnTo>
                      <a:pt x="566" y="1772"/>
                    </a:lnTo>
                    <a:lnTo>
                      <a:pt x="547" y="1775"/>
                    </a:lnTo>
                    <a:lnTo>
                      <a:pt x="527" y="1780"/>
                    </a:lnTo>
                    <a:lnTo>
                      <a:pt x="505" y="1782"/>
                    </a:lnTo>
                    <a:lnTo>
                      <a:pt x="482" y="1781"/>
                    </a:lnTo>
                    <a:lnTo>
                      <a:pt x="453" y="1771"/>
                    </a:lnTo>
                    <a:lnTo>
                      <a:pt x="438" y="1762"/>
                    </a:lnTo>
                    <a:lnTo>
                      <a:pt x="420" y="1752"/>
                    </a:lnTo>
                    <a:lnTo>
                      <a:pt x="403" y="1741"/>
                    </a:lnTo>
                    <a:lnTo>
                      <a:pt x="384" y="1726"/>
                    </a:lnTo>
                    <a:lnTo>
                      <a:pt x="366" y="1710"/>
                    </a:lnTo>
                    <a:lnTo>
                      <a:pt x="346" y="1693"/>
                    </a:lnTo>
                    <a:lnTo>
                      <a:pt x="327" y="1673"/>
                    </a:lnTo>
                    <a:lnTo>
                      <a:pt x="308" y="1653"/>
                    </a:lnTo>
                    <a:lnTo>
                      <a:pt x="289" y="1631"/>
                    </a:lnTo>
                    <a:lnTo>
                      <a:pt x="271" y="1608"/>
                    </a:lnTo>
                    <a:lnTo>
                      <a:pt x="253" y="1585"/>
                    </a:lnTo>
                    <a:lnTo>
                      <a:pt x="238" y="1559"/>
                    </a:lnTo>
                    <a:lnTo>
                      <a:pt x="222" y="1535"/>
                    </a:lnTo>
                    <a:lnTo>
                      <a:pt x="209" y="1507"/>
                    </a:lnTo>
                    <a:lnTo>
                      <a:pt x="196" y="1481"/>
                    </a:lnTo>
                    <a:lnTo>
                      <a:pt x="186" y="1454"/>
                    </a:lnTo>
                    <a:lnTo>
                      <a:pt x="167" y="1395"/>
                    </a:lnTo>
                    <a:lnTo>
                      <a:pt x="148" y="1327"/>
                    </a:lnTo>
                    <a:lnTo>
                      <a:pt x="128" y="1255"/>
                    </a:lnTo>
                    <a:lnTo>
                      <a:pt x="108" y="1181"/>
                    </a:lnTo>
                    <a:lnTo>
                      <a:pt x="85" y="1107"/>
                    </a:lnTo>
                    <a:lnTo>
                      <a:pt x="59" y="1038"/>
                    </a:lnTo>
                    <a:lnTo>
                      <a:pt x="32" y="976"/>
                    </a:lnTo>
                    <a:lnTo>
                      <a:pt x="0" y="9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2" name="Freeform 167"/>
              <p:cNvSpPr>
                <a:spLocks/>
              </p:cNvSpPr>
              <p:nvPr/>
            </p:nvSpPr>
            <p:spPr bwMode="auto">
              <a:xfrm rot="1285048">
                <a:off x="6504" y="5377"/>
                <a:ext cx="192" cy="520"/>
              </a:xfrm>
              <a:custGeom>
                <a:avLst/>
                <a:gdLst/>
                <a:ahLst/>
                <a:cxnLst>
                  <a:cxn ang="0">
                    <a:pos x="0" y="646"/>
                  </a:cxn>
                  <a:cxn ang="0">
                    <a:pos x="1" y="626"/>
                  </a:cxn>
                  <a:cxn ang="0">
                    <a:pos x="5" y="597"/>
                  </a:cxn>
                  <a:cxn ang="0">
                    <a:pos x="13" y="564"/>
                  </a:cxn>
                  <a:cxn ang="0">
                    <a:pos x="21" y="525"/>
                  </a:cxn>
                  <a:cxn ang="0">
                    <a:pos x="31" y="483"/>
                  </a:cxn>
                  <a:cxn ang="0">
                    <a:pos x="44" y="437"/>
                  </a:cxn>
                  <a:cxn ang="0">
                    <a:pos x="59" y="390"/>
                  </a:cxn>
                  <a:cxn ang="0">
                    <a:pos x="75" y="341"/>
                  </a:cxn>
                  <a:cxn ang="0">
                    <a:pos x="93" y="292"/>
                  </a:cxn>
                  <a:cxn ang="0">
                    <a:pos x="113" y="243"/>
                  </a:cxn>
                  <a:cxn ang="0">
                    <a:pos x="134" y="197"/>
                  </a:cxn>
                  <a:cxn ang="0">
                    <a:pos x="157" y="152"/>
                  </a:cxn>
                  <a:cxn ang="0">
                    <a:pos x="181" y="113"/>
                  </a:cxn>
                  <a:cxn ang="0">
                    <a:pos x="207" y="77"/>
                  </a:cxn>
                  <a:cxn ang="0">
                    <a:pos x="234" y="47"/>
                  </a:cxn>
                  <a:cxn ang="0">
                    <a:pos x="262" y="24"/>
                  </a:cxn>
                  <a:cxn ang="0">
                    <a:pos x="263" y="15"/>
                  </a:cxn>
                  <a:cxn ang="0">
                    <a:pos x="262" y="8"/>
                  </a:cxn>
                  <a:cxn ang="0">
                    <a:pos x="257" y="4"/>
                  </a:cxn>
                  <a:cxn ang="0">
                    <a:pos x="252" y="0"/>
                  </a:cxn>
                  <a:cxn ang="0">
                    <a:pos x="244" y="0"/>
                  </a:cxn>
                  <a:cxn ang="0">
                    <a:pos x="236" y="3"/>
                  </a:cxn>
                  <a:cxn ang="0">
                    <a:pos x="226" y="10"/>
                  </a:cxn>
                  <a:cxn ang="0">
                    <a:pos x="214" y="20"/>
                  </a:cxn>
                  <a:cxn ang="0">
                    <a:pos x="197" y="46"/>
                  </a:cxn>
                  <a:cxn ang="0">
                    <a:pos x="168" y="98"/>
                  </a:cxn>
                  <a:cxn ang="0">
                    <a:pos x="135" y="167"/>
                  </a:cxn>
                  <a:cxn ang="0">
                    <a:pos x="99" y="252"/>
                  </a:cxn>
                  <a:cxn ang="0">
                    <a:pos x="63" y="347"/>
                  </a:cxn>
                  <a:cxn ang="0">
                    <a:pos x="33" y="447"/>
                  </a:cxn>
                  <a:cxn ang="0">
                    <a:pos x="11" y="548"/>
                  </a:cxn>
                  <a:cxn ang="0">
                    <a:pos x="0" y="646"/>
                  </a:cxn>
                </a:cxnLst>
                <a:rect l="0" t="0" r="r" b="b"/>
                <a:pathLst>
                  <a:path w="263" h="646">
                    <a:moveTo>
                      <a:pt x="0" y="646"/>
                    </a:moveTo>
                    <a:lnTo>
                      <a:pt x="1" y="626"/>
                    </a:lnTo>
                    <a:lnTo>
                      <a:pt x="5" y="597"/>
                    </a:lnTo>
                    <a:lnTo>
                      <a:pt x="13" y="564"/>
                    </a:lnTo>
                    <a:lnTo>
                      <a:pt x="21" y="525"/>
                    </a:lnTo>
                    <a:lnTo>
                      <a:pt x="31" y="483"/>
                    </a:lnTo>
                    <a:lnTo>
                      <a:pt x="44" y="437"/>
                    </a:lnTo>
                    <a:lnTo>
                      <a:pt x="59" y="390"/>
                    </a:lnTo>
                    <a:lnTo>
                      <a:pt x="75" y="341"/>
                    </a:lnTo>
                    <a:lnTo>
                      <a:pt x="93" y="292"/>
                    </a:lnTo>
                    <a:lnTo>
                      <a:pt x="113" y="243"/>
                    </a:lnTo>
                    <a:lnTo>
                      <a:pt x="134" y="197"/>
                    </a:lnTo>
                    <a:lnTo>
                      <a:pt x="157" y="152"/>
                    </a:lnTo>
                    <a:lnTo>
                      <a:pt x="181" y="113"/>
                    </a:lnTo>
                    <a:lnTo>
                      <a:pt x="207" y="77"/>
                    </a:lnTo>
                    <a:lnTo>
                      <a:pt x="234" y="47"/>
                    </a:lnTo>
                    <a:lnTo>
                      <a:pt x="262" y="24"/>
                    </a:lnTo>
                    <a:lnTo>
                      <a:pt x="263" y="15"/>
                    </a:lnTo>
                    <a:lnTo>
                      <a:pt x="262" y="8"/>
                    </a:lnTo>
                    <a:lnTo>
                      <a:pt x="257" y="4"/>
                    </a:lnTo>
                    <a:lnTo>
                      <a:pt x="252" y="0"/>
                    </a:lnTo>
                    <a:lnTo>
                      <a:pt x="244" y="0"/>
                    </a:lnTo>
                    <a:lnTo>
                      <a:pt x="236" y="3"/>
                    </a:lnTo>
                    <a:lnTo>
                      <a:pt x="226" y="10"/>
                    </a:lnTo>
                    <a:lnTo>
                      <a:pt x="214" y="20"/>
                    </a:lnTo>
                    <a:lnTo>
                      <a:pt x="197" y="46"/>
                    </a:lnTo>
                    <a:lnTo>
                      <a:pt x="168" y="98"/>
                    </a:lnTo>
                    <a:lnTo>
                      <a:pt x="135" y="167"/>
                    </a:lnTo>
                    <a:lnTo>
                      <a:pt x="99" y="252"/>
                    </a:lnTo>
                    <a:lnTo>
                      <a:pt x="63" y="347"/>
                    </a:lnTo>
                    <a:lnTo>
                      <a:pt x="33" y="447"/>
                    </a:lnTo>
                    <a:lnTo>
                      <a:pt x="11" y="548"/>
                    </a:lnTo>
                    <a:lnTo>
                      <a:pt x="0" y="6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3" name="Freeform 168"/>
              <p:cNvSpPr>
                <a:spLocks/>
              </p:cNvSpPr>
              <p:nvPr/>
            </p:nvSpPr>
            <p:spPr bwMode="auto">
              <a:xfrm rot="1285048">
                <a:off x="5653" y="5643"/>
                <a:ext cx="322" cy="163"/>
              </a:xfrm>
              <a:custGeom>
                <a:avLst/>
                <a:gdLst/>
                <a:ahLst/>
                <a:cxnLst>
                  <a:cxn ang="0">
                    <a:pos x="29" y="193"/>
                  </a:cxn>
                  <a:cxn ang="0">
                    <a:pos x="39" y="199"/>
                  </a:cxn>
                  <a:cxn ang="0">
                    <a:pos x="55" y="202"/>
                  </a:cxn>
                  <a:cxn ang="0">
                    <a:pos x="72" y="203"/>
                  </a:cxn>
                  <a:cxn ang="0">
                    <a:pos x="94" y="203"/>
                  </a:cxn>
                  <a:cxn ang="0">
                    <a:pos x="114" y="200"/>
                  </a:cxn>
                  <a:cxn ang="0">
                    <a:pos x="135" y="196"/>
                  </a:cxn>
                  <a:cxn ang="0">
                    <a:pos x="156" y="190"/>
                  </a:cxn>
                  <a:cxn ang="0">
                    <a:pos x="174" y="182"/>
                  </a:cxn>
                  <a:cxn ang="0">
                    <a:pos x="184" y="177"/>
                  </a:cxn>
                  <a:cxn ang="0">
                    <a:pos x="196" y="170"/>
                  </a:cxn>
                  <a:cxn ang="0">
                    <a:pos x="212" y="163"/>
                  </a:cxn>
                  <a:cxn ang="0">
                    <a:pos x="227" y="156"/>
                  </a:cxn>
                  <a:cxn ang="0">
                    <a:pos x="246" y="147"/>
                  </a:cxn>
                  <a:cxn ang="0">
                    <a:pos x="265" y="138"/>
                  </a:cxn>
                  <a:cxn ang="0">
                    <a:pos x="285" y="130"/>
                  </a:cxn>
                  <a:cxn ang="0">
                    <a:pos x="305" y="121"/>
                  </a:cxn>
                  <a:cxn ang="0">
                    <a:pos x="325" y="111"/>
                  </a:cxn>
                  <a:cxn ang="0">
                    <a:pos x="346" y="104"/>
                  </a:cxn>
                  <a:cxn ang="0">
                    <a:pos x="363" y="95"/>
                  </a:cxn>
                  <a:cxn ang="0">
                    <a:pos x="380" y="88"/>
                  </a:cxn>
                  <a:cxn ang="0">
                    <a:pos x="394" y="81"/>
                  </a:cxn>
                  <a:cxn ang="0">
                    <a:pos x="407" y="77"/>
                  </a:cxn>
                  <a:cxn ang="0">
                    <a:pos x="418" y="72"/>
                  </a:cxn>
                  <a:cxn ang="0">
                    <a:pos x="423" y="69"/>
                  </a:cxn>
                  <a:cxn ang="0">
                    <a:pos x="439" y="56"/>
                  </a:cxn>
                  <a:cxn ang="0">
                    <a:pos x="441" y="38"/>
                  </a:cxn>
                  <a:cxn ang="0">
                    <a:pos x="430" y="19"/>
                  </a:cxn>
                  <a:cxn ang="0">
                    <a:pos x="416" y="2"/>
                  </a:cxn>
                  <a:cxn ang="0">
                    <a:pos x="409" y="0"/>
                  </a:cxn>
                  <a:cxn ang="0">
                    <a:pos x="400" y="0"/>
                  </a:cxn>
                  <a:cxn ang="0">
                    <a:pos x="387" y="2"/>
                  </a:cxn>
                  <a:cxn ang="0">
                    <a:pos x="374" y="5"/>
                  </a:cxn>
                  <a:cxn ang="0">
                    <a:pos x="360" y="9"/>
                  </a:cxn>
                  <a:cxn ang="0">
                    <a:pos x="344" y="15"/>
                  </a:cxn>
                  <a:cxn ang="0">
                    <a:pos x="327" y="22"/>
                  </a:cxn>
                  <a:cxn ang="0">
                    <a:pos x="311" y="28"/>
                  </a:cxn>
                  <a:cxn ang="0">
                    <a:pos x="304" y="29"/>
                  </a:cxn>
                  <a:cxn ang="0">
                    <a:pos x="292" y="33"/>
                  </a:cxn>
                  <a:cxn ang="0">
                    <a:pos x="276" y="39"/>
                  </a:cxn>
                  <a:cxn ang="0">
                    <a:pos x="258" y="45"/>
                  </a:cxn>
                  <a:cxn ang="0">
                    <a:pos x="236" y="52"/>
                  </a:cxn>
                  <a:cxn ang="0">
                    <a:pos x="213" y="61"/>
                  </a:cxn>
                  <a:cxn ang="0">
                    <a:pos x="189" y="69"/>
                  </a:cxn>
                  <a:cxn ang="0">
                    <a:pos x="163" y="78"/>
                  </a:cxn>
                  <a:cxn ang="0">
                    <a:pos x="138" y="87"/>
                  </a:cxn>
                  <a:cxn ang="0">
                    <a:pos x="112" y="95"/>
                  </a:cxn>
                  <a:cxn ang="0">
                    <a:pos x="89" y="104"/>
                  </a:cxn>
                  <a:cxn ang="0">
                    <a:pos x="69" y="111"/>
                  </a:cxn>
                  <a:cxn ang="0">
                    <a:pos x="50" y="117"/>
                  </a:cxn>
                  <a:cxn ang="0">
                    <a:pos x="35" y="123"/>
                  </a:cxn>
                  <a:cxn ang="0">
                    <a:pos x="23" y="127"/>
                  </a:cxn>
                  <a:cxn ang="0">
                    <a:pos x="17" y="128"/>
                  </a:cxn>
                  <a:cxn ang="0">
                    <a:pos x="4" y="137"/>
                  </a:cxn>
                  <a:cxn ang="0">
                    <a:pos x="0" y="150"/>
                  </a:cxn>
                  <a:cxn ang="0">
                    <a:pos x="9" y="169"/>
                  </a:cxn>
                  <a:cxn ang="0">
                    <a:pos x="29" y="193"/>
                  </a:cxn>
                </a:cxnLst>
                <a:rect l="0" t="0" r="r" b="b"/>
                <a:pathLst>
                  <a:path w="441" h="203">
                    <a:moveTo>
                      <a:pt x="29" y="193"/>
                    </a:moveTo>
                    <a:lnTo>
                      <a:pt x="39" y="199"/>
                    </a:lnTo>
                    <a:lnTo>
                      <a:pt x="55" y="202"/>
                    </a:lnTo>
                    <a:lnTo>
                      <a:pt x="72" y="203"/>
                    </a:lnTo>
                    <a:lnTo>
                      <a:pt x="94" y="203"/>
                    </a:lnTo>
                    <a:lnTo>
                      <a:pt x="114" y="200"/>
                    </a:lnTo>
                    <a:lnTo>
                      <a:pt x="135" y="196"/>
                    </a:lnTo>
                    <a:lnTo>
                      <a:pt x="156" y="190"/>
                    </a:lnTo>
                    <a:lnTo>
                      <a:pt x="174" y="182"/>
                    </a:lnTo>
                    <a:lnTo>
                      <a:pt x="184" y="177"/>
                    </a:lnTo>
                    <a:lnTo>
                      <a:pt x="196" y="170"/>
                    </a:lnTo>
                    <a:lnTo>
                      <a:pt x="212" y="163"/>
                    </a:lnTo>
                    <a:lnTo>
                      <a:pt x="227" y="156"/>
                    </a:lnTo>
                    <a:lnTo>
                      <a:pt x="246" y="147"/>
                    </a:lnTo>
                    <a:lnTo>
                      <a:pt x="265" y="138"/>
                    </a:lnTo>
                    <a:lnTo>
                      <a:pt x="285" y="130"/>
                    </a:lnTo>
                    <a:lnTo>
                      <a:pt x="305" y="121"/>
                    </a:lnTo>
                    <a:lnTo>
                      <a:pt x="325" y="111"/>
                    </a:lnTo>
                    <a:lnTo>
                      <a:pt x="346" y="104"/>
                    </a:lnTo>
                    <a:lnTo>
                      <a:pt x="363" y="95"/>
                    </a:lnTo>
                    <a:lnTo>
                      <a:pt x="380" y="88"/>
                    </a:lnTo>
                    <a:lnTo>
                      <a:pt x="394" y="81"/>
                    </a:lnTo>
                    <a:lnTo>
                      <a:pt x="407" y="77"/>
                    </a:lnTo>
                    <a:lnTo>
                      <a:pt x="418" y="72"/>
                    </a:lnTo>
                    <a:lnTo>
                      <a:pt x="423" y="69"/>
                    </a:lnTo>
                    <a:lnTo>
                      <a:pt x="439" y="56"/>
                    </a:lnTo>
                    <a:lnTo>
                      <a:pt x="441" y="38"/>
                    </a:lnTo>
                    <a:lnTo>
                      <a:pt x="430" y="19"/>
                    </a:lnTo>
                    <a:lnTo>
                      <a:pt x="416" y="2"/>
                    </a:lnTo>
                    <a:lnTo>
                      <a:pt x="409" y="0"/>
                    </a:lnTo>
                    <a:lnTo>
                      <a:pt x="400" y="0"/>
                    </a:lnTo>
                    <a:lnTo>
                      <a:pt x="387" y="2"/>
                    </a:lnTo>
                    <a:lnTo>
                      <a:pt x="374" y="5"/>
                    </a:lnTo>
                    <a:lnTo>
                      <a:pt x="360" y="9"/>
                    </a:lnTo>
                    <a:lnTo>
                      <a:pt x="344" y="15"/>
                    </a:lnTo>
                    <a:lnTo>
                      <a:pt x="327" y="22"/>
                    </a:lnTo>
                    <a:lnTo>
                      <a:pt x="311" y="28"/>
                    </a:lnTo>
                    <a:lnTo>
                      <a:pt x="304" y="29"/>
                    </a:lnTo>
                    <a:lnTo>
                      <a:pt x="292" y="33"/>
                    </a:lnTo>
                    <a:lnTo>
                      <a:pt x="276" y="39"/>
                    </a:lnTo>
                    <a:lnTo>
                      <a:pt x="258" y="45"/>
                    </a:lnTo>
                    <a:lnTo>
                      <a:pt x="236" y="52"/>
                    </a:lnTo>
                    <a:lnTo>
                      <a:pt x="213" y="61"/>
                    </a:lnTo>
                    <a:lnTo>
                      <a:pt x="189" y="69"/>
                    </a:lnTo>
                    <a:lnTo>
                      <a:pt x="163" y="78"/>
                    </a:lnTo>
                    <a:lnTo>
                      <a:pt x="138" y="87"/>
                    </a:lnTo>
                    <a:lnTo>
                      <a:pt x="112" y="95"/>
                    </a:lnTo>
                    <a:lnTo>
                      <a:pt x="89" y="104"/>
                    </a:lnTo>
                    <a:lnTo>
                      <a:pt x="69" y="111"/>
                    </a:lnTo>
                    <a:lnTo>
                      <a:pt x="50" y="117"/>
                    </a:lnTo>
                    <a:lnTo>
                      <a:pt x="35" y="123"/>
                    </a:lnTo>
                    <a:lnTo>
                      <a:pt x="23" y="127"/>
                    </a:lnTo>
                    <a:lnTo>
                      <a:pt x="17" y="128"/>
                    </a:lnTo>
                    <a:lnTo>
                      <a:pt x="4" y="137"/>
                    </a:lnTo>
                    <a:lnTo>
                      <a:pt x="0" y="150"/>
                    </a:lnTo>
                    <a:lnTo>
                      <a:pt x="9" y="169"/>
                    </a:lnTo>
                    <a:lnTo>
                      <a:pt x="29" y="193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4" name="Freeform 169"/>
              <p:cNvSpPr>
                <a:spLocks/>
              </p:cNvSpPr>
              <p:nvPr/>
            </p:nvSpPr>
            <p:spPr bwMode="auto">
              <a:xfrm rot="1285048">
                <a:off x="5952" y="6017"/>
                <a:ext cx="98" cy="12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6" y="9"/>
                  </a:cxn>
                  <a:cxn ang="0">
                    <a:pos x="69" y="26"/>
                  </a:cxn>
                  <a:cxn ang="0">
                    <a:pos x="57" y="46"/>
                  </a:cxn>
                  <a:cxn ang="0">
                    <a:pos x="46" y="69"/>
                  </a:cxn>
                  <a:cxn ang="0">
                    <a:pos x="33" y="92"/>
                  </a:cxn>
                  <a:cxn ang="0">
                    <a:pos x="20" y="114"/>
                  </a:cxn>
                  <a:cxn ang="0">
                    <a:pos x="8" y="130"/>
                  </a:cxn>
                  <a:cxn ang="0">
                    <a:pos x="0" y="138"/>
                  </a:cxn>
                  <a:cxn ang="0">
                    <a:pos x="13" y="140"/>
                  </a:cxn>
                  <a:cxn ang="0">
                    <a:pos x="31" y="143"/>
                  </a:cxn>
                  <a:cxn ang="0">
                    <a:pos x="52" y="147"/>
                  </a:cxn>
                  <a:cxn ang="0">
                    <a:pos x="73" y="151"/>
                  </a:cxn>
                  <a:cxn ang="0">
                    <a:pos x="93" y="153"/>
                  </a:cxn>
                  <a:cxn ang="0">
                    <a:pos x="111" y="154"/>
                  </a:cxn>
                  <a:cxn ang="0">
                    <a:pos x="125" y="151"/>
                  </a:cxn>
                  <a:cxn ang="0">
                    <a:pos x="132" y="144"/>
                  </a:cxn>
                  <a:cxn ang="0">
                    <a:pos x="134" y="133"/>
                  </a:cxn>
                  <a:cxn ang="0">
                    <a:pos x="129" y="114"/>
                  </a:cxn>
                  <a:cxn ang="0">
                    <a:pos x="122" y="92"/>
                  </a:cxn>
                  <a:cxn ang="0">
                    <a:pos x="113" y="69"/>
                  </a:cxn>
                  <a:cxn ang="0">
                    <a:pos x="103" y="46"/>
                  </a:cxn>
                  <a:cxn ang="0">
                    <a:pos x="93" y="26"/>
                  </a:cxn>
                  <a:cxn ang="0">
                    <a:pos x="85" y="10"/>
                  </a:cxn>
                  <a:cxn ang="0">
                    <a:pos x="80" y="0"/>
                  </a:cxn>
                </a:cxnLst>
                <a:rect l="0" t="0" r="r" b="b"/>
                <a:pathLst>
                  <a:path w="134" h="154">
                    <a:moveTo>
                      <a:pt x="80" y="0"/>
                    </a:moveTo>
                    <a:lnTo>
                      <a:pt x="76" y="9"/>
                    </a:lnTo>
                    <a:lnTo>
                      <a:pt x="69" y="26"/>
                    </a:lnTo>
                    <a:lnTo>
                      <a:pt x="57" y="46"/>
                    </a:lnTo>
                    <a:lnTo>
                      <a:pt x="46" y="69"/>
                    </a:lnTo>
                    <a:lnTo>
                      <a:pt x="33" y="92"/>
                    </a:lnTo>
                    <a:lnTo>
                      <a:pt x="20" y="114"/>
                    </a:lnTo>
                    <a:lnTo>
                      <a:pt x="8" y="130"/>
                    </a:lnTo>
                    <a:lnTo>
                      <a:pt x="0" y="138"/>
                    </a:lnTo>
                    <a:lnTo>
                      <a:pt x="13" y="140"/>
                    </a:lnTo>
                    <a:lnTo>
                      <a:pt x="31" y="143"/>
                    </a:lnTo>
                    <a:lnTo>
                      <a:pt x="52" y="147"/>
                    </a:lnTo>
                    <a:lnTo>
                      <a:pt x="73" y="151"/>
                    </a:lnTo>
                    <a:lnTo>
                      <a:pt x="93" y="153"/>
                    </a:lnTo>
                    <a:lnTo>
                      <a:pt x="111" y="154"/>
                    </a:lnTo>
                    <a:lnTo>
                      <a:pt x="125" y="151"/>
                    </a:lnTo>
                    <a:lnTo>
                      <a:pt x="132" y="144"/>
                    </a:lnTo>
                    <a:lnTo>
                      <a:pt x="134" y="133"/>
                    </a:lnTo>
                    <a:lnTo>
                      <a:pt x="129" y="114"/>
                    </a:lnTo>
                    <a:lnTo>
                      <a:pt x="122" y="92"/>
                    </a:lnTo>
                    <a:lnTo>
                      <a:pt x="113" y="69"/>
                    </a:lnTo>
                    <a:lnTo>
                      <a:pt x="103" y="46"/>
                    </a:lnTo>
                    <a:lnTo>
                      <a:pt x="93" y="26"/>
                    </a:lnTo>
                    <a:lnTo>
                      <a:pt x="85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 rot="1285048">
                <a:off x="6017" y="5763"/>
                <a:ext cx="294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9"/>
                  </a:cxn>
                  <a:cxn ang="0">
                    <a:pos x="23" y="23"/>
                  </a:cxn>
                  <a:cxn ang="0">
                    <a:pos x="39" y="40"/>
                  </a:cxn>
                  <a:cxn ang="0">
                    <a:pos x="56" y="59"/>
                  </a:cxn>
                  <a:cxn ang="0">
                    <a:pos x="70" y="79"/>
                  </a:cxn>
                  <a:cxn ang="0">
                    <a:pos x="85" y="96"/>
                  </a:cxn>
                  <a:cxn ang="0">
                    <a:pos x="93" y="112"/>
                  </a:cxn>
                  <a:cxn ang="0">
                    <a:pos x="96" y="124"/>
                  </a:cxn>
                  <a:cxn ang="0">
                    <a:pos x="115" y="124"/>
                  </a:cxn>
                  <a:cxn ang="0">
                    <a:pos x="135" y="124"/>
                  </a:cxn>
                  <a:cxn ang="0">
                    <a:pos x="155" y="122"/>
                  </a:cxn>
                  <a:cxn ang="0">
                    <a:pos x="175" y="122"/>
                  </a:cxn>
                  <a:cxn ang="0">
                    <a:pos x="194" y="122"/>
                  </a:cxn>
                  <a:cxn ang="0">
                    <a:pos x="211" y="122"/>
                  </a:cxn>
                  <a:cxn ang="0">
                    <a:pos x="227" y="122"/>
                  </a:cxn>
                  <a:cxn ang="0">
                    <a:pos x="240" y="122"/>
                  </a:cxn>
                  <a:cxn ang="0">
                    <a:pos x="257" y="119"/>
                  </a:cxn>
                  <a:cxn ang="0">
                    <a:pos x="280" y="115"/>
                  </a:cxn>
                  <a:cxn ang="0">
                    <a:pos x="308" y="109"/>
                  </a:cxn>
                  <a:cxn ang="0">
                    <a:pos x="335" y="102"/>
                  </a:cxn>
                  <a:cxn ang="0">
                    <a:pos x="361" y="95"/>
                  </a:cxn>
                  <a:cxn ang="0">
                    <a:pos x="383" y="88"/>
                  </a:cxn>
                  <a:cxn ang="0">
                    <a:pos x="397" y="81"/>
                  </a:cxn>
                  <a:cxn ang="0">
                    <a:pos x="403" y="75"/>
                  </a:cxn>
                  <a:cxn ang="0">
                    <a:pos x="401" y="71"/>
                  </a:cxn>
                  <a:cxn ang="0">
                    <a:pos x="397" y="66"/>
                  </a:cxn>
                  <a:cxn ang="0">
                    <a:pos x="390" y="62"/>
                  </a:cxn>
                  <a:cxn ang="0">
                    <a:pos x="378" y="56"/>
                  </a:cxn>
                  <a:cxn ang="0">
                    <a:pos x="365" y="49"/>
                  </a:cxn>
                  <a:cxn ang="0">
                    <a:pos x="349" y="43"/>
                  </a:cxn>
                  <a:cxn ang="0">
                    <a:pos x="329" y="37"/>
                  </a:cxn>
                  <a:cxn ang="0">
                    <a:pos x="306" y="30"/>
                  </a:cxn>
                  <a:cxn ang="0">
                    <a:pos x="280" y="24"/>
                  </a:cxn>
                  <a:cxn ang="0">
                    <a:pos x="250" y="19"/>
                  </a:cxn>
                  <a:cxn ang="0">
                    <a:pos x="218" y="13"/>
                  </a:cxn>
                  <a:cxn ang="0">
                    <a:pos x="181" y="9"/>
                  </a:cxn>
                  <a:cxn ang="0">
                    <a:pos x="142" y="4"/>
                  </a:cxn>
                  <a:cxn ang="0">
                    <a:pos x="98" y="1"/>
                  </a:cxn>
                  <a:cxn ang="0">
                    <a:pos x="50" y="0"/>
                  </a:cxn>
                  <a:cxn ang="0">
                    <a:pos x="0" y="0"/>
                  </a:cxn>
                </a:cxnLst>
                <a:rect l="0" t="0" r="r" b="b"/>
                <a:pathLst>
                  <a:path w="403" h="124">
                    <a:moveTo>
                      <a:pt x="0" y="0"/>
                    </a:moveTo>
                    <a:lnTo>
                      <a:pt x="10" y="9"/>
                    </a:lnTo>
                    <a:lnTo>
                      <a:pt x="23" y="23"/>
                    </a:lnTo>
                    <a:lnTo>
                      <a:pt x="39" y="40"/>
                    </a:lnTo>
                    <a:lnTo>
                      <a:pt x="56" y="59"/>
                    </a:lnTo>
                    <a:lnTo>
                      <a:pt x="70" y="79"/>
                    </a:lnTo>
                    <a:lnTo>
                      <a:pt x="85" y="96"/>
                    </a:lnTo>
                    <a:lnTo>
                      <a:pt x="93" y="112"/>
                    </a:lnTo>
                    <a:lnTo>
                      <a:pt x="96" y="124"/>
                    </a:lnTo>
                    <a:lnTo>
                      <a:pt x="115" y="124"/>
                    </a:lnTo>
                    <a:lnTo>
                      <a:pt x="135" y="124"/>
                    </a:lnTo>
                    <a:lnTo>
                      <a:pt x="155" y="122"/>
                    </a:lnTo>
                    <a:lnTo>
                      <a:pt x="175" y="122"/>
                    </a:lnTo>
                    <a:lnTo>
                      <a:pt x="194" y="122"/>
                    </a:lnTo>
                    <a:lnTo>
                      <a:pt x="211" y="122"/>
                    </a:lnTo>
                    <a:lnTo>
                      <a:pt x="227" y="122"/>
                    </a:lnTo>
                    <a:lnTo>
                      <a:pt x="240" y="122"/>
                    </a:lnTo>
                    <a:lnTo>
                      <a:pt x="257" y="119"/>
                    </a:lnTo>
                    <a:lnTo>
                      <a:pt x="280" y="115"/>
                    </a:lnTo>
                    <a:lnTo>
                      <a:pt x="308" y="109"/>
                    </a:lnTo>
                    <a:lnTo>
                      <a:pt x="335" y="102"/>
                    </a:lnTo>
                    <a:lnTo>
                      <a:pt x="361" y="95"/>
                    </a:lnTo>
                    <a:lnTo>
                      <a:pt x="383" y="88"/>
                    </a:lnTo>
                    <a:lnTo>
                      <a:pt x="397" y="81"/>
                    </a:lnTo>
                    <a:lnTo>
                      <a:pt x="403" y="75"/>
                    </a:lnTo>
                    <a:lnTo>
                      <a:pt x="401" y="71"/>
                    </a:lnTo>
                    <a:lnTo>
                      <a:pt x="397" y="66"/>
                    </a:lnTo>
                    <a:lnTo>
                      <a:pt x="390" y="62"/>
                    </a:lnTo>
                    <a:lnTo>
                      <a:pt x="378" y="56"/>
                    </a:lnTo>
                    <a:lnTo>
                      <a:pt x="365" y="49"/>
                    </a:lnTo>
                    <a:lnTo>
                      <a:pt x="349" y="43"/>
                    </a:lnTo>
                    <a:lnTo>
                      <a:pt x="329" y="37"/>
                    </a:lnTo>
                    <a:lnTo>
                      <a:pt x="306" y="30"/>
                    </a:lnTo>
                    <a:lnTo>
                      <a:pt x="280" y="24"/>
                    </a:lnTo>
                    <a:lnTo>
                      <a:pt x="250" y="19"/>
                    </a:lnTo>
                    <a:lnTo>
                      <a:pt x="218" y="13"/>
                    </a:lnTo>
                    <a:lnTo>
                      <a:pt x="181" y="9"/>
                    </a:lnTo>
                    <a:lnTo>
                      <a:pt x="142" y="4"/>
                    </a:lnTo>
                    <a:lnTo>
                      <a:pt x="98" y="1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 rot="1285048">
                <a:off x="6260" y="6218"/>
                <a:ext cx="72" cy="19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4" y="16"/>
                  </a:cxn>
                  <a:cxn ang="0">
                    <a:pos x="50" y="42"/>
                  </a:cxn>
                  <a:cxn ang="0">
                    <a:pos x="43" y="76"/>
                  </a:cxn>
                  <a:cxn ang="0">
                    <a:pos x="33" y="114"/>
                  </a:cxn>
                  <a:cxn ang="0">
                    <a:pos x="23" y="152"/>
                  </a:cxn>
                  <a:cxn ang="0">
                    <a:pos x="13" y="190"/>
                  </a:cxn>
                  <a:cxn ang="0">
                    <a:pos x="5" y="220"/>
                  </a:cxn>
                  <a:cxn ang="0">
                    <a:pos x="0" y="242"/>
                  </a:cxn>
                  <a:cxn ang="0">
                    <a:pos x="4" y="245"/>
                  </a:cxn>
                  <a:cxn ang="0">
                    <a:pos x="13" y="246"/>
                  </a:cxn>
                  <a:cxn ang="0">
                    <a:pos x="21" y="247"/>
                  </a:cxn>
                  <a:cxn ang="0">
                    <a:pos x="33" y="246"/>
                  </a:cxn>
                  <a:cxn ang="0">
                    <a:pos x="43" y="245"/>
                  </a:cxn>
                  <a:cxn ang="0">
                    <a:pos x="51" y="242"/>
                  </a:cxn>
                  <a:cxn ang="0">
                    <a:pos x="59" y="237"/>
                  </a:cxn>
                  <a:cxn ang="0">
                    <a:pos x="62" y="232"/>
                  </a:cxn>
                  <a:cxn ang="0">
                    <a:pos x="69" y="220"/>
                  </a:cxn>
                  <a:cxn ang="0">
                    <a:pos x="80" y="207"/>
                  </a:cxn>
                  <a:cxn ang="0">
                    <a:pos x="93" y="191"/>
                  </a:cxn>
                  <a:cxn ang="0">
                    <a:pos x="99" y="170"/>
                  </a:cxn>
                  <a:cxn ang="0">
                    <a:pos x="99" y="152"/>
                  </a:cxn>
                  <a:cxn ang="0">
                    <a:pos x="96" y="131"/>
                  </a:cxn>
                  <a:cxn ang="0">
                    <a:pos x="93" y="103"/>
                  </a:cxn>
                  <a:cxn ang="0">
                    <a:pos x="89" y="76"/>
                  </a:cxn>
                  <a:cxn ang="0">
                    <a:pos x="82" y="50"/>
                  </a:cxn>
                  <a:cxn ang="0">
                    <a:pos x="74" y="27"/>
                  </a:cxn>
                  <a:cxn ang="0">
                    <a:pos x="66" y="10"/>
                  </a:cxn>
                  <a:cxn ang="0">
                    <a:pos x="56" y="0"/>
                  </a:cxn>
                </a:cxnLst>
                <a:rect l="0" t="0" r="r" b="b"/>
                <a:pathLst>
                  <a:path w="99" h="247">
                    <a:moveTo>
                      <a:pt x="56" y="0"/>
                    </a:moveTo>
                    <a:lnTo>
                      <a:pt x="54" y="16"/>
                    </a:lnTo>
                    <a:lnTo>
                      <a:pt x="50" y="42"/>
                    </a:lnTo>
                    <a:lnTo>
                      <a:pt x="43" y="76"/>
                    </a:lnTo>
                    <a:lnTo>
                      <a:pt x="33" y="114"/>
                    </a:lnTo>
                    <a:lnTo>
                      <a:pt x="23" y="152"/>
                    </a:lnTo>
                    <a:lnTo>
                      <a:pt x="13" y="190"/>
                    </a:lnTo>
                    <a:lnTo>
                      <a:pt x="5" y="220"/>
                    </a:lnTo>
                    <a:lnTo>
                      <a:pt x="0" y="242"/>
                    </a:lnTo>
                    <a:lnTo>
                      <a:pt x="4" y="245"/>
                    </a:lnTo>
                    <a:lnTo>
                      <a:pt x="13" y="246"/>
                    </a:lnTo>
                    <a:lnTo>
                      <a:pt x="21" y="247"/>
                    </a:lnTo>
                    <a:lnTo>
                      <a:pt x="33" y="246"/>
                    </a:lnTo>
                    <a:lnTo>
                      <a:pt x="43" y="245"/>
                    </a:lnTo>
                    <a:lnTo>
                      <a:pt x="51" y="242"/>
                    </a:lnTo>
                    <a:lnTo>
                      <a:pt x="59" y="237"/>
                    </a:lnTo>
                    <a:lnTo>
                      <a:pt x="62" y="232"/>
                    </a:lnTo>
                    <a:lnTo>
                      <a:pt x="69" y="220"/>
                    </a:lnTo>
                    <a:lnTo>
                      <a:pt x="80" y="207"/>
                    </a:lnTo>
                    <a:lnTo>
                      <a:pt x="93" y="191"/>
                    </a:lnTo>
                    <a:lnTo>
                      <a:pt x="99" y="170"/>
                    </a:lnTo>
                    <a:lnTo>
                      <a:pt x="99" y="152"/>
                    </a:lnTo>
                    <a:lnTo>
                      <a:pt x="96" y="131"/>
                    </a:lnTo>
                    <a:lnTo>
                      <a:pt x="93" y="103"/>
                    </a:lnTo>
                    <a:lnTo>
                      <a:pt x="89" y="76"/>
                    </a:lnTo>
                    <a:lnTo>
                      <a:pt x="82" y="50"/>
                    </a:lnTo>
                    <a:lnTo>
                      <a:pt x="74" y="27"/>
                    </a:lnTo>
                    <a:lnTo>
                      <a:pt x="66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7" name="Freeform 172"/>
              <p:cNvSpPr>
                <a:spLocks/>
              </p:cNvSpPr>
              <p:nvPr/>
            </p:nvSpPr>
            <p:spPr bwMode="auto">
              <a:xfrm rot="1285048">
                <a:off x="6939" y="5529"/>
                <a:ext cx="296" cy="210"/>
              </a:xfrm>
              <a:custGeom>
                <a:avLst/>
                <a:gdLst/>
                <a:ahLst/>
                <a:cxnLst>
                  <a:cxn ang="0">
                    <a:pos x="406" y="58"/>
                  </a:cxn>
                  <a:cxn ang="0">
                    <a:pos x="403" y="70"/>
                  </a:cxn>
                  <a:cxn ang="0">
                    <a:pos x="394" y="82"/>
                  </a:cxn>
                  <a:cxn ang="0">
                    <a:pos x="383" y="97"/>
                  </a:cxn>
                  <a:cxn ang="0">
                    <a:pos x="368" y="111"/>
                  </a:cxn>
                  <a:cxn ang="0">
                    <a:pos x="352" y="126"/>
                  </a:cxn>
                  <a:cxn ang="0">
                    <a:pos x="334" y="137"/>
                  </a:cxn>
                  <a:cxn ang="0">
                    <a:pos x="315" y="149"/>
                  </a:cxn>
                  <a:cxn ang="0">
                    <a:pos x="296" y="156"/>
                  </a:cxn>
                  <a:cxn ang="0">
                    <a:pos x="286" y="160"/>
                  </a:cxn>
                  <a:cxn ang="0">
                    <a:pos x="273" y="165"/>
                  </a:cxn>
                  <a:cxn ang="0">
                    <a:pos x="257" y="170"/>
                  </a:cxn>
                  <a:cxn ang="0">
                    <a:pos x="241" y="177"/>
                  </a:cxn>
                  <a:cxn ang="0">
                    <a:pos x="223" y="185"/>
                  </a:cxn>
                  <a:cxn ang="0">
                    <a:pos x="203" y="192"/>
                  </a:cxn>
                  <a:cxn ang="0">
                    <a:pos x="182" y="201"/>
                  </a:cxn>
                  <a:cxn ang="0">
                    <a:pos x="162" y="209"/>
                  </a:cxn>
                  <a:cxn ang="0">
                    <a:pos x="142" y="216"/>
                  </a:cxn>
                  <a:cxn ang="0">
                    <a:pos x="122" y="225"/>
                  </a:cxn>
                  <a:cxn ang="0">
                    <a:pos x="103" y="232"/>
                  </a:cxn>
                  <a:cxn ang="0">
                    <a:pos x="87" y="239"/>
                  </a:cxn>
                  <a:cxn ang="0">
                    <a:pos x="72" y="245"/>
                  </a:cxn>
                  <a:cxn ang="0">
                    <a:pos x="59" y="251"/>
                  </a:cxn>
                  <a:cxn ang="0">
                    <a:pos x="50" y="255"/>
                  </a:cxn>
                  <a:cxn ang="0">
                    <a:pos x="43" y="258"/>
                  </a:cxn>
                  <a:cxn ang="0">
                    <a:pos x="31" y="261"/>
                  </a:cxn>
                  <a:cxn ang="0">
                    <a:pos x="21" y="261"/>
                  </a:cxn>
                  <a:cxn ang="0">
                    <a:pos x="14" y="257"/>
                  </a:cxn>
                  <a:cxn ang="0">
                    <a:pos x="8" y="249"/>
                  </a:cxn>
                  <a:cxn ang="0">
                    <a:pos x="4" y="241"/>
                  </a:cxn>
                  <a:cxn ang="0">
                    <a:pos x="1" y="229"/>
                  </a:cxn>
                  <a:cxn ang="0">
                    <a:pos x="0" y="218"/>
                  </a:cxn>
                  <a:cxn ang="0">
                    <a:pos x="0" y="206"/>
                  </a:cxn>
                  <a:cxn ang="0">
                    <a:pos x="2" y="201"/>
                  </a:cxn>
                  <a:cxn ang="0">
                    <a:pos x="10" y="193"/>
                  </a:cxn>
                  <a:cxn ang="0">
                    <a:pos x="18" y="186"/>
                  </a:cxn>
                  <a:cxn ang="0">
                    <a:pos x="31" y="179"/>
                  </a:cxn>
                  <a:cxn ang="0">
                    <a:pos x="44" y="170"/>
                  </a:cxn>
                  <a:cxn ang="0">
                    <a:pos x="60" y="163"/>
                  </a:cxn>
                  <a:cxn ang="0">
                    <a:pos x="76" y="156"/>
                  </a:cxn>
                  <a:cxn ang="0">
                    <a:pos x="92" y="149"/>
                  </a:cxn>
                  <a:cxn ang="0">
                    <a:pos x="97" y="144"/>
                  </a:cxn>
                  <a:cxn ang="0">
                    <a:pos x="108" y="139"/>
                  </a:cxn>
                  <a:cxn ang="0">
                    <a:pos x="122" y="131"/>
                  </a:cxn>
                  <a:cxn ang="0">
                    <a:pos x="141" y="123"/>
                  </a:cxn>
                  <a:cxn ang="0">
                    <a:pos x="159" y="111"/>
                  </a:cxn>
                  <a:cxn ang="0">
                    <a:pos x="182" y="101"/>
                  </a:cxn>
                  <a:cxn ang="0">
                    <a:pos x="205" y="88"/>
                  </a:cxn>
                  <a:cxn ang="0">
                    <a:pos x="230" y="77"/>
                  </a:cxn>
                  <a:cxn ang="0">
                    <a:pos x="253" y="64"/>
                  </a:cxn>
                  <a:cxn ang="0">
                    <a:pos x="276" y="52"/>
                  </a:cxn>
                  <a:cxn ang="0">
                    <a:pos x="299" y="41"/>
                  </a:cxn>
                  <a:cxn ang="0">
                    <a:pos x="319" y="31"/>
                  </a:cxn>
                  <a:cxn ang="0">
                    <a:pos x="336" y="21"/>
                  </a:cxn>
                  <a:cxn ang="0">
                    <a:pos x="351" y="13"/>
                  </a:cxn>
                  <a:cxn ang="0">
                    <a:pos x="361" y="8"/>
                  </a:cxn>
                  <a:cxn ang="0">
                    <a:pos x="367" y="5"/>
                  </a:cxn>
                  <a:cxn ang="0">
                    <a:pos x="381" y="0"/>
                  </a:cxn>
                  <a:cxn ang="0">
                    <a:pos x="394" y="8"/>
                  </a:cxn>
                  <a:cxn ang="0">
                    <a:pos x="401" y="26"/>
                  </a:cxn>
                  <a:cxn ang="0">
                    <a:pos x="406" y="58"/>
                  </a:cxn>
                </a:cxnLst>
                <a:rect l="0" t="0" r="r" b="b"/>
                <a:pathLst>
                  <a:path w="406" h="261">
                    <a:moveTo>
                      <a:pt x="406" y="58"/>
                    </a:moveTo>
                    <a:lnTo>
                      <a:pt x="403" y="70"/>
                    </a:lnTo>
                    <a:lnTo>
                      <a:pt x="394" y="82"/>
                    </a:lnTo>
                    <a:lnTo>
                      <a:pt x="383" y="97"/>
                    </a:lnTo>
                    <a:lnTo>
                      <a:pt x="368" y="111"/>
                    </a:lnTo>
                    <a:lnTo>
                      <a:pt x="352" y="126"/>
                    </a:lnTo>
                    <a:lnTo>
                      <a:pt x="334" y="137"/>
                    </a:lnTo>
                    <a:lnTo>
                      <a:pt x="315" y="149"/>
                    </a:lnTo>
                    <a:lnTo>
                      <a:pt x="296" y="156"/>
                    </a:lnTo>
                    <a:lnTo>
                      <a:pt x="286" y="160"/>
                    </a:lnTo>
                    <a:lnTo>
                      <a:pt x="273" y="165"/>
                    </a:lnTo>
                    <a:lnTo>
                      <a:pt x="257" y="170"/>
                    </a:lnTo>
                    <a:lnTo>
                      <a:pt x="241" y="177"/>
                    </a:lnTo>
                    <a:lnTo>
                      <a:pt x="223" y="185"/>
                    </a:lnTo>
                    <a:lnTo>
                      <a:pt x="203" y="192"/>
                    </a:lnTo>
                    <a:lnTo>
                      <a:pt x="182" y="201"/>
                    </a:lnTo>
                    <a:lnTo>
                      <a:pt x="162" y="209"/>
                    </a:lnTo>
                    <a:lnTo>
                      <a:pt x="142" y="216"/>
                    </a:lnTo>
                    <a:lnTo>
                      <a:pt x="122" y="225"/>
                    </a:lnTo>
                    <a:lnTo>
                      <a:pt x="103" y="232"/>
                    </a:lnTo>
                    <a:lnTo>
                      <a:pt x="87" y="239"/>
                    </a:lnTo>
                    <a:lnTo>
                      <a:pt x="72" y="245"/>
                    </a:lnTo>
                    <a:lnTo>
                      <a:pt x="59" y="251"/>
                    </a:lnTo>
                    <a:lnTo>
                      <a:pt x="50" y="255"/>
                    </a:lnTo>
                    <a:lnTo>
                      <a:pt x="43" y="258"/>
                    </a:lnTo>
                    <a:lnTo>
                      <a:pt x="31" y="261"/>
                    </a:lnTo>
                    <a:lnTo>
                      <a:pt x="21" y="261"/>
                    </a:lnTo>
                    <a:lnTo>
                      <a:pt x="14" y="257"/>
                    </a:lnTo>
                    <a:lnTo>
                      <a:pt x="8" y="249"/>
                    </a:lnTo>
                    <a:lnTo>
                      <a:pt x="4" y="241"/>
                    </a:lnTo>
                    <a:lnTo>
                      <a:pt x="1" y="229"/>
                    </a:lnTo>
                    <a:lnTo>
                      <a:pt x="0" y="218"/>
                    </a:lnTo>
                    <a:lnTo>
                      <a:pt x="0" y="206"/>
                    </a:lnTo>
                    <a:lnTo>
                      <a:pt x="2" y="201"/>
                    </a:lnTo>
                    <a:lnTo>
                      <a:pt x="10" y="193"/>
                    </a:lnTo>
                    <a:lnTo>
                      <a:pt x="18" y="186"/>
                    </a:lnTo>
                    <a:lnTo>
                      <a:pt x="31" y="179"/>
                    </a:lnTo>
                    <a:lnTo>
                      <a:pt x="44" y="170"/>
                    </a:lnTo>
                    <a:lnTo>
                      <a:pt x="60" y="163"/>
                    </a:lnTo>
                    <a:lnTo>
                      <a:pt x="76" y="156"/>
                    </a:lnTo>
                    <a:lnTo>
                      <a:pt x="92" y="149"/>
                    </a:lnTo>
                    <a:lnTo>
                      <a:pt x="97" y="144"/>
                    </a:lnTo>
                    <a:lnTo>
                      <a:pt x="108" y="139"/>
                    </a:lnTo>
                    <a:lnTo>
                      <a:pt x="122" y="131"/>
                    </a:lnTo>
                    <a:lnTo>
                      <a:pt x="141" y="123"/>
                    </a:lnTo>
                    <a:lnTo>
                      <a:pt x="159" y="111"/>
                    </a:lnTo>
                    <a:lnTo>
                      <a:pt x="182" y="101"/>
                    </a:lnTo>
                    <a:lnTo>
                      <a:pt x="205" y="88"/>
                    </a:lnTo>
                    <a:lnTo>
                      <a:pt x="230" y="77"/>
                    </a:lnTo>
                    <a:lnTo>
                      <a:pt x="253" y="64"/>
                    </a:lnTo>
                    <a:lnTo>
                      <a:pt x="276" y="52"/>
                    </a:lnTo>
                    <a:lnTo>
                      <a:pt x="299" y="41"/>
                    </a:lnTo>
                    <a:lnTo>
                      <a:pt x="319" y="31"/>
                    </a:lnTo>
                    <a:lnTo>
                      <a:pt x="336" y="21"/>
                    </a:lnTo>
                    <a:lnTo>
                      <a:pt x="351" y="13"/>
                    </a:lnTo>
                    <a:lnTo>
                      <a:pt x="361" y="8"/>
                    </a:lnTo>
                    <a:lnTo>
                      <a:pt x="367" y="5"/>
                    </a:lnTo>
                    <a:lnTo>
                      <a:pt x="381" y="0"/>
                    </a:lnTo>
                    <a:lnTo>
                      <a:pt x="394" y="8"/>
                    </a:lnTo>
                    <a:lnTo>
                      <a:pt x="401" y="26"/>
                    </a:lnTo>
                    <a:lnTo>
                      <a:pt x="406" y="58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 rot="1285048">
                <a:off x="6844" y="5984"/>
                <a:ext cx="1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"/>
                  </a:cxn>
                  <a:cxn ang="0">
                    <a:pos x="26" y="9"/>
                  </a:cxn>
                  <a:cxn ang="0">
                    <a:pos x="49" y="16"/>
                  </a:cxn>
                  <a:cxn ang="0">
                    <a:pos x="74" y="23"/>
                  </a:cxn>
                  <a:cxn ang="0">
                    <a:pos x="100" y="30"/>
                  </a:cxn>
                  <a:cxn ang="0">
                    <a:pos x="124" y="36"/>
                  </a:cxn>
                  <a:cxn ang="0">
                    <a:pos x="143" y="39"/>
                  </a:cxn>
                  <a:cxn ang="0">
                    <a:pos x="156" y="39"/>
                  </a:cxn>
                  <a:cxn ang="0">
                    <a:pos x="147" y="49"/>
                  </a:cxn>
                  <a:cxn ang="0">
                    <a:pos x="138" y="65"/>
                  </a:cxn>
                  <a:cxn ang="0">
                    <a:pos x="127" y="82"/>
                  </a:cxn>
                  <a:cxn ang="0">
                    <a:pos x="115" y="100"/>
                  </a:cxn>
                  <a:cxn ang="0">
                    <a:pos x="102" y="115"/>
                  </a:cxn>
                  <a:cxn ang="0">
                    <a:pos x="91" y="130"/>
                  </a:cxn>
                  <a:cxn ang="0">
                    <a:pos x="79" y="137"/>
                  </a:cxn>
                  <a:cxn ang="0">
                    <a:pos x="69" y="138"/>
                  </a:cxn>
                  <a:cxn ang="0">
                    <a:pos x="59" y="131"/>
                  </a:cxn>
                  <a:cxn ang="0">
                    <a:pos x="49" y="115"/>
                  </a:cxn>
                  <a:cxn ang="0">
                    <a:pos x="38" y="95"/>
                  </a:cxn>
                  <a:cxn ang="0">
                    <a:pos x="28" y="72"/>
                  </a:cxn>
                  <a:cxn ang="0">
                    <a:pos x="19" y="49"/>
                  </a:cxn>
                  <a:cxn ang="0">
                    <a:pos x="10" y="28"/>
                  </a:cxn>
                  <a:cxn ang="0">
                    <a:pos x="5" y="10"/>
                  </a:cxn>
                  <a:cxn ang="0">
                    <a:pos x="0" y="0"/>
                  </a:cxn>
                </a:cxnLst>
                <a:rect l="0" t="0" r="r" b="b"/>
                <a:pathLst>
                  <a:path w="156" h="138">
                    <a:moveTo>
                      <a:pt x="0" y="0"/>
                    </a:moveTo>
                    <a:lnTo>
                      <a:pt x="9" y="3"/>
                    </a:lnTo>
                    <a:lnTo>
                      <a:pt x="26" y="9"/>
                    </a:lnTo>
                    <a:lnTo>
                      <a:pt x="49" y="16"/>
                    </a:lnTo>
                    <a:lnTo>
                      <a:pt x="74" y="23"/>
                    </a:lnTo>
                    <a:lnTo>
                      <a:pt x="100" y="30"/>
                    </a:lnTo>
                    <a:lnTo>
                      <a:pt x="124" y="36"/>
                    </a:lnTo>
                    <a:lnTo>
                      <a:pt x="143" y="39"/>
                    </a:lnTo>
                    <a:lnTo>
                      <a:pt x="156" y="39"/>
                    </a:lnTo>
                    <a:lnTo>
                      <a:pt x="147" y="49"/>
                    </a:lnTo>
                    <a:lnTo>
                      <a:pt x="138" y="65"/>
                    </a:lnTo>
                    <a:lnTo>
                      <a:pt x="127" y="82"/>
                    </a:lnTo>
                    <a:lnTo>
                      <a:pt x="115" y="100"/>
                    </a:lnTo>
                    <a:lnTo>
                      <a:pt x="102" y="115"/>
                    </a:lnTo>
                    <a:lnTo>
                      <a:pt x="91" y="130"/>
                    </a:lnTo>
                    <a:lnTo>
                      <a:pt x="79" y="137"/>
                    </a:lnTo>
                    <a:lnTo>
                      <a:pt x="69" y="138"/>
                    </a:lnTo>
                    <a:lnTo>
                      <a:pt x="59" y="131"/>
                    </a:lnTo>
                    <a:lnTo>
                      <a:pt x="49" y="115"/>
                    </a:lnTo>
                    <a:lnTo>
                      <a:pt x="38" y="95"/>
                    </a:lnTo>
                    <a:lnTo>
                      <a:pt x="28" y="72"/>
                    </a:lnTo>
                    <a:lnTo>
                      <a:pt x="19" y="49"/>
                    </a:lnTo>
                    <a:lnTo>
                      <a:pt x="10" y="28"/>
                    </a:lnTo>
                    <a:lnTo>
                      <a:pt x="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9" name="Freeform 174"/>
              <p:cNvSpPr>
                <a:spLocks/>
              </p:cNvSpPr>
              <p:nvPr/>
            </p:nvSpPr>
            <p:spPr bwMode="auto">
              <a:xfrm rot="1285048">
                <a:off x="6647" y="5621"/>
                <a:ext cx="180" cy="275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26" y="32"/>
                  </a:cxn>
                  <a:cxn ang="0">
                    <a:pos x="230" y="80"/>
                  </a:cxn>
                  <a:cxn ang="0">
                    <a:pos x="237" y="127"/>
                  </a:cxn>
                  <a:cxn ang="0">
                    <a:pos x="247" y="155"/>
                  </a:cxn>
                  <a:cxn ang="0">
                    <a:pos x="234" y="167"/>
                  </a:cxn>
                  <a:cxn ang="0">
                    <a:pos x="222" y="182"/>
                  </a:cxn>
                  <a:cxn ang="0">
                    <a:pos x="207" y="196"/>
                  </a:cxn>
                  <a:cxn ang="0">
                    <a:pos x="194" y="211"/>
                  </a:cxn>
                  <a:cxn ang="0">
                    <a:pos x="180" y="225"/>
                  </a:cxn>
                  <a:cxn ang="0">
                    <a:pos x="168" y="237"/>
                  </a:cxn>
                  <a:cxn ang="0">
                    <a:pos x="157" y="248"/>
                  </a:cxn>
                  <a:cxn ang="0">
                    <a:pos x="148" y="258"/>
                  </a:cxn>
                  <a:cxn ang="0">
                    <a:pos x="134" y="268"/>
                  </a:cxn>
                  <a:cxn ang="0">
                    <a:pos x="115" y="283"/>
                  </a:cxn>
                  <a:cxn ang="0">
                    <a:pos x="92" y="297"/>
                  </a:cxn>
                  <a:cxn ang="0">
                    <a:pos x="69" y="313"/>
                  </a:cxn>
                  <a:cxn ang="0">
                    <a:pos x="46" y="326"/>
                  </a:cxn>
                  <a:cxn ang="0">
                    <a:pos x="26" y="336"/>
                  </a:cxn>
                  <a:cxn ang="0">
                    <a:pos x="10" y="342"/>
                  </a:cxn>
                  <a:cxn ang="0">
                    <a:pos x="1" y="342"/>
                  </a:cxn>
                  <a:cxn ang="0">
                    <a:pos x="0" y="339"/>
                  </a:cxn>
                  <a:cxn ang="0">
                    <a:pos x="0" y="332"/>
                  </a:cxn>
                  <a:cxn ang="0">
                    <a:pos x="1" y="323"/>
                  </a:cxn>
                  <a:cxn ang="0">
                    <a:pos x="4" y="311"/>
                  </a:cxn>
                  <a:cxn ang="0">
                    <a:pos x="8" y="299"/>
                  </a:cxn>
                  <a:cxn ang="0">
                    <a:pos x="16" y="281"/>
                  </a:cxn>
                  <a:cxn ang="0">
                    <a:pos x="24" y="264"/>
                  </a:cxn>
                  <a:cxn ang="0">
                    <a:pos x="36" y="242"/>
                  </a:cxn>
                  <a:cxn ang="0">
                    <a:pos x="49" y="219"/>
                  </a:cxn>
                  <a:cxn ang="0">
                    <a:pos x="66" y="193"/>
                  </a:cxn>
                  <a:cxn ang="0">
                    <a:pos x="85" y="166"/>
                  </a:cxn>
                  <a:cxn ang="0">
                    <a:pos x="106" y="137"/>
                  </a:cxn>
                  <a:cxn ang="0">
                    <a:pos x="131" y="106"/>
                  </a:cxn>
                  <a:cxn ang="0">
                    <a:pos x="160" y="72"/>
                  </a:cxn>
                  <a:cxn ang="0">
                    <a:pos x="191" y="38"/>
                  </a:cxn>
                  <a:cxn ang="0">
                    <a:pos x="226" y="0"/>
                  </a:cxn>
                </a:cxnLst>
                <a:rect l="0" t="0" r="r" b="b"/>
                <a:pathLst>
                  <a:path w="247" h="342">
                    <a:moveTo>
                      <a:pt x="226" y="0"/>
                    </a:moveTo>
                    <a:lnTo>
                      <a:pt x="226" y="32"/>
                    </a:lnTo>
                    <a:lnTo>
                      <a:pt x="230" y="80"/>
                    </a:lnTo>
                    <a:lnTo>
                      <a:pt x="237" y="127"/>
                    </a:lnTo>
                    <a:lnTo>
                      <a:pt x="247" y="155"/>
                    </a:lnTo>
                    <a:lnTo>
                      <a:pt x="234" y="167"/>
                    </a:lnTo>
                    <a:lnTo>
                      <a:pt x="222" y="182"/>
                    </a:lnTo>
                    <a:lnTo>
                      <a:pt x="207" y="196"/>
                    </a:lnTo>
                    <a:lnTo>
                      <a:pt x="194" y="211"/>
                    </a:lnTo>
                    <a:lnTo>
                      <a:pt x="180" y="225"/>
                    </a:lnTo>
                    <a:lnTo>
                      <a:pt x="168" y="237"/>
                    </a:lnTo>
                    <a:lnTo>
                      <a:pt x="157" y="248"/>
                    </a:lnTo>
                    <a:lnTo>
                      <a:pt x="148" y="258"/>
                    </a:lnTo>
                    <a:lnTo>
                      <a:pt x="134" y="268"/>
                    </a:lnTo>
                    <a:lnTo>
                      <a:pt x="115" y="283"/>
                    </a:lnTo>
                    <a:lnTo>
                      <a:pt x="92" y="297"/>
                    </a:lnTo>
                    <a:lnTo>
                      <a:pt x="69" y="313"/>
                    </a:lnTo>
                    <a:lnTo>
                      <a:pt x="46" y="326"/>
                    </a:lnTo>
                    <a:lnTo>
                      <a:pt x="26" y="336"/>
                    </a:lnTo>
                    <a:lnTo>
                      <a:pt x="10" y="342"/>
                    </a:lnTo>
                    <a:lnTo>
                      <a:pt x="1" y="342"/>
                    </a:lnTo>
                    <a:lnTo>
                      <a:pt x="0" y="339"/>
                    </a:lnTo>
                    <a:lnTo>
                      <a:pt x="0" y="332"/>
                    </a:lnTo>
                    <a:lnTo>
                      <a:pt x="1" y="323"/>
                    </a:lnTo>
                    <a:lnTo>
                      <a:pt x="4" y="311"/>
                    </a:lnTo>
                    <a:lnTo>
                      <a:pt x="8" y="299"/>
                    </a:lnTo>
                    <a:lnTo>
                      <a:pt x="16" y="281"/>
                    </a:lnTo>
                    <a:lnTo>
                      <a:pt x="24" y="264"/>
                    </a:lnTo>
                    <a:lnTo>
                      <a:pt x="36" y="242"/>
                    </a:lnTo>
                    <a:lnTo>
                      <a:pt x="49" y="219"/>
                    </a:lnTo>
                    <a:lnTo>
                      <a:pt x="66" y="193"/>
                    </a:lnTo>
                    <a:lnTo>
                      <a:pt x="85" y="166"/>
                    </a:lnTo>
                    <a:lnTo>
                      <a:pt x="106" y="137"/>
                    </a:lnTo>
                    <a:lnTo>
                      <a:pt x="131" y="106"/>
                    </a:lnTo>
                    <a:lnTo>
                      <a:pt x="160" y="72"/>
                    </a:lnTo>
                    <a:lnTo>
                      <a:pt x="191" y="38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0" name="Freeform 175"/>
              <p:cNvSpPr>
                <a:spLocks/>
              </p:cNvSpPr>
              <p:nvPr/>
            </p:nvSpPr>
            <p:spPr bwMode="auto">
              <a:xfrm rot="1285048">
                <a:off x="6532" y="6234"/>
                <a:ext cx="155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"/>
                  </a:cxn>
                  <a:cxn ang="0">
                    <a:pos x="34" y="25"/>
                  </a:cxn>
                  <a:cxn ang="0">
                    <a:pos x="64" y="43"/>
                  </a:cxn>
                  <a:cxn ang="0">
                    <a:pos x="99" y="62"/>
                  </a:cxn>
                  <a:cxn ang="0">
                    <a:pos x="134" y="82"/>
                  </a:cxn>
                  <a:cxn ang="0">
                    <a:pos x="167" y="100"/>
                  </a:cxn>
                  <a:cxn ang="0">
                    <a:pos x="194" y="115"/>
                  </a:cxn>
                  <a:cxn ang="0">
                    <a:pos x="213" y="127"/>
                  </a:cxn>
                  <a:cxn ang="0">
                    <a:pos x="211" y="133"/>
                  </a:cxn>
                  <a:cxn ang="0">
                    <a:pos x="208" y="140"/>
                  </a:cxn>
                  <a:cxn ang="0">
                    <a:pos x="201" y="147"/>
                  </a:cxn>
                  <a:cxn ang="0">
                    <a:pos x="194" y="154"/>
                  </a:cxn>
                  <a:cxn ang="0">
                    <a:pos x="185" y="160"/>
                  </a:cxn>
                  <a:cxn ang="0">
                    <a:pos x="178" y="164"/>
                  </a:cxn>
                  <a:cxn ang="0">
                    <a:pos x="170" y="166"/>
                  </a:cxn>
                  <a:cxn ang="0">
                    <a:pos x="164" y="164"/>
                  </a:cxn>
                  <a:cxn ang="0">
                    <a:pos x="158" y="163"/>
                  </a:cxn>
                  <a:cxn ang="0">
                    <a:pos x="151" y="162"/>
                  </a:cxn>
                  <a:cxn ang="0">
                    <a:pos x="142" y="162"/>
                  </a:cxn>
                  <a:cxn ang="0">
                    <a:pos x="134" y="163"/>
                  </a:cxn>
                  <a:cxn ang="0">
                    <a:pos x="123" y="162"/>
                  </a:cxn>
                  <a:cxn ang="0">
                    <a:pos x="113" y="160"/>
                  </a:cxn>
                  <a:cxn ang="0">
                    <a:pos x="103" y="156"/>
                  </a:cxn>
                  <a:cxn ang="0">
                    <a:pos x="93" y="149"/>
                  </a:cxn>
                  <a:cxn ang="0">
                    <a:pos x="82" y="137"/>
                  </a:cxn>
                  <a:cxn ang="0">
                    <a:pos x="66" y="120"/>
                  </a:cxn>
                  <a:cxn ang="0">
                    <a:pos x="50" y="100"/>
                  </a:cxn>
                  <a:cxn ang="0">
                    <a:pos x="33" y="77"/>
                  </a:cxn>
                  <a:cxn ang="0">
                    <a:pos x="18" y="55"/>
                  </a:cxn>
                  <a:cxn ang="0">
                    <a:pos x="7" y="33"/>
                  </a:cxn>
                  <a:cxn ang="0">
                    <a:pos x="0" y="15"/>
                  </a:cxn>
                  <a:cxn ang="0">
                    <a:pos x="0" y="0"/>
                  </a:cxn>
                </a:cxnLst>
                <a:rect l="0" t="0" r="r" b="b"/>
                <a:pathLst>
                  <a:path w="213" h="166">
                    <a:moveTo>
                      <a:pt x="0" y="0"/>
                    </a:moveTo>
                    <a:lnTo>
                      <a:pt x="11" y="10"/>
                    </a:lnTo>
                    <a:lnTo>
                      <a:pt x="34" y="25"/>
                    </a:lnTo>
                    <a:lnTo>
                      <a:pt x="64" y="43"/>
                    </a:lnTo>
                    <a:lnTo>
                      <a:pt x="99" y="62"/>
                    </a:lnTo>
                    <a:lnTo>
                      <a:pt x="134" y="82"/>
                    </a:lnTo>
                    <a:lnTo>
                      <a:pt x="167" y="100"/>
                    </a:lnTo>
                    <a:lnTo>
                      <a:pt x="194" y="11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08" y="140"/>
                    </a:lnTo>
                    <a:lnTo>
                      <a:pt x="201" y="147"/>
                    </a:lnTo>
                    <a:lnTo>
                      <a:pt x="194" y="154"/>
                    </a:lnTo>
                    <a:lnTo>
                      <a:pt x="185" y="160"/>
                    </a:lnTo>
                    <a:lnTo>
                      <a:pt x="178" y="164"/>
                    </a:lnTo>
                    <a:lnTo>
                      <a:pt x="170" y="166"/>
                    </a:lnTo>
                    <a:lnTo>
                      <a:pt x="164" y="164"/>
                    </a:lnTo>
                    <a:lnTo>
                      <a:pt x="158" y="163"/>
                    </a:lnTo>
                    <a:lnTo>
                      <a:pt x="151" y="162"/>
                    </a:lnTo>
                    <a:lnTo>
                      <a:pt x="142" y="162"/>
                    </a:lnTo>
                    <a:lnTo>
                      <a:pt x="134" y="163"/>
                    </a:lnTo>
                    <a:lnTo>
                      <a:pt x="123" y="162"/>
                    </a:lnTo>
                    <a:lnTo>
                      <a:pt x="113" y="160"/>
                    </a:lnTo>
                    <a:lnTo>
                      <a:pt x="103" y="156"/>
                    </a:lnTo>
                    <a:lnTo>
                      <a:pt x="93" y="149"/>
                    </a:lnTo>
                    <a:lnTo>
                      <a:pt x="82" y="137"/>
                    </a:lnTo>
                    <a:lnTo>
                      <a:pt x="66" y="120"/>
                    </a:lnTo>
                    <a:lnTo>
                      <a:pt x="50" y="100"/>
                    </a:lnTo>
                    <a:lnTo>
                      <a:pt x="33" y="77"/>
                    </a:lnTo>
                    <a:lnTo>
                      <a:pt x="18" y="55"/>
                    </a:lnTo>
                    <a:lnTo>
                      <a:pt x="7" y="33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1" name="Freeform 176"/>
              <p:cNvSpPr>
                <a:spLocks/>
              </p:cNvSpPr>
              <p:nvPr/>
            </p:nvSpPr>
            <p:spPr bwMode="auto">
              <a:xfrm rot="1285048">
                <a:off x="5622" y="5601"/>
                <a:ext cx="276" cy="75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375" y="0"/>
                  </a:cxn>
                  <a:cxn ang="0">
                    <a:pos x="366" y="0"/>
                  </a:cxn>
                  <a:cxn ang="0">
                    <a:pos x="353" y="0"/>
                  </a:cxn>
                  <a:cxn ang="0">
                    <a:pos x="337" y="0"/>
                  </a:cxn>
                  <a:cxn ang="0">
                    <a:pos x="317" y="0"/>
                  </a:cxn>
                  <a:cxn ang="0">
                    <a:pos x="294" y="2"/>
                  </a:cxn>
                  <a:cxn ang="0">
                    <a:pos x="270" y="2"/>
                  </a:cxn>
                  <a:cxn ang="0">
                    <a:pos x="244" y="2"/>
                  </a:cxn>
                  <a:cxn ang="0">
                    <a:pos x="216" y="3"/>
                  </a:cxn>
                  <a:cxn ang="0">
                    <a:pos x="190" y="4"/>
                  </a:cxn>
                  <a:cxn ang="0">
                    <a:pos x="165" y="6"/>
                  </a:cxn>
                  <a:cxn ang="0">
                    <a:pos x="142" y="7"/>
                  </a:cxn>
                  <a:cxn ang="0">
                    <a:pos x="120" y="9"/>
                  </a:cxn>
                  <a:cxn ang="0">
                    <a:pos x="101" y="10"/>
                  </a:cxn>
                  <a:cxn ang="0">
                    <a:pos x="85" y="13"/>
                  </a:cxn>
                  <a:cxn ang="0">
                    <a:pos x="75" y="16"/>
                  </a:cxn>
                  <a:cxn ang="0">
                    <a:pos x="55" y="23"/>
                  </a:cxn>
                  <a:cxn ang="0">
                    <a:pos x="39" y="32"/>
                  </a:cxn>
                  <a:cxn ang="0">
                    <a:pos x="25" y="39"/>
                  </a:cxn>
                  <a:cxn ang="0">
                    <a:pos x="15" y="46"/>
                  </a:cxn>
                  <a:cxn ang="0">
                    <a:pos x="8" y="56"/>
                  </a:cxn>
                  <a:cxn ang="0">
                    <a:pos x="2" y="66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6" y="94"/>
                  </a:cxn>
                  <a:cxn ang="0">
                    <a:pos x="15" y="94"/>
                  </a:cxn>
                  <a:cxn ang="0">
                    <a:pos x="29" y="91"/>
                  </a:cxn>
                  <a:cxn ang="0">
                    <a:pos x="48" y="87"/>
                  </a:cxn>
                  <a:cxn ang="0">
                    <a:pos x="71" y="79"/>
                  </a:cxn>
                  <a:cxn ang="0">
                    <a:pos x="97" y="72"/>
                  </a:cxn>
                  <a:cxn ang="0">
                    <a:pos x="124" y="63"/>
                  </a:cxn>
                  <a:cxn ang="0">
                    <a:pos x="154" y="53"/>
                  </a:cxn>
                  <a:cxn ang="0">
                    <a:pos x="186" y="43"/>
                  </a:cxn>
                  <a:cxn ang="0">
                    <a:pos x="216" y="35"/>
                  </a:cxn>
                  <a:cxn ang="0">
                    <a:pos x="248" y="25"/>
                  </a:cxn>
                  <a:cxn ang="0">
                    <a:pos x="278" y="17"/>
                  </a:cxn>
                  <a:cxn ang="0">
                    <a:pos x="307" y="10"/>
                  </a:cxn>
                  <a:cxn ang="0">
                    <a:pos x="333" y="4"/>
                  </a:cxn>
                  <a:cxn ang="0">
                    <a:pos x="357" y="2"/>
                  </a:cxn>
                  <a:cxn ang="0">
                    <a:pos x="378" y="0"/>
                  </a:cxn>
                </a:cxnLst>
                <a:rect l="0" t="0" r="r" b="b"/>
                <a:pathLst>
                  <a:path w="378" h="94">
                    <a:moveTo>
                      <a:pt x="378" y="0"/>
                    </a:moveTo>
                    <a:lnTo>
                      <a:pt x="375" y="0"/>
                    </a:lnTo>
                    <a:lnTo>
                      <a:pt x="366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7" y="0"/>
                    </a:lnTo>
                    <a:lnTo>
                      <a:pt x="294" y="2"/>
                    </a:lnTo>
                    <a:lnTo>
                      <a:pt x="270" y="2"/>
                    </a:lnTo>
                    <a:lnTo>
                      <a:pt x="244" y="2"/>
                    </a:lnTo>
                    <a:lnTo>
                      <a:pt x="216" y="3"/>
                    </a:lnTo>
                    <a:lnTo>
                      <a:pt x="190" y="4"/>
                    </a:lnTo>
                    <a:lnTo>
                      <a:pt x="165" y="6"/>
                    </a:lnTo>
                    <a:lnTo>
                      <a:pt x="142" y="7"/>
                    </a:lnTo>
                    <a:lnTo>
                      <a:pt x="120" y="9"/>
                    </a:lnTo>
                    <a:lnTo>
                      <a:pt x="101" y="10"/>
                    </a:lnTo>
                    <a:lnTo>
                      <a:pt x="85" y="13"/>
                    </a:lnTo>
                    <a:lnTo>
                      <a:pt x="75" y="16"/>
                    </a:lnTo>
                    <a:lnTo>
                      <a:pt x="55" y="23"/>
                    </a:lnTo>
                    <a:lnTo>
                      <a:pt x="39" y="32"/>
                    </a:lnTo>
                    <a:lnTo>
                      <a:pt x="25" y="39"/>
                    </a:lnTo>
                    <a:lnTo>
                      <a:pt x="15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2" y="91"/>
                    </a:lnTo>
                    <a:lnTo>
                      <a:pt x="6" y="94"/>
                    </a:lnTo>
                    <a:lnTo>
                      <a:pt x="15" y="94"/>
                    </a:lnTo>
                    <a:lnTo>
                      <a:pt x="29" y="91"/>
                    </a:lnTo>
                    <a:lnTo>
                      <a:pt x="48" y="87"/>
                    </a:lnTo>
                    <a:lnTo>
                      <a:pt x="71" y="79"/>
                    </a:lnTo>
                    <a:lnTo>
                      <a:pt x="97" y="72"/>
                    </a:lnTo>
                    <a:lnTo>
                      <a:pt x="124" y="63"/>
                    </a:lnTo>
                    <a:lnTo>
                      <a:pt x="154" y="53"/>
                    </a:lnTo>
                    <a:lnTo>
                      <a:pt x="186" y="43"/>
                    </a:lnTo>
                    <a:lnTo>
                      <a:pt x="216" y="35"/>
                    </a:lnTo>
                    <a:lnTo>
                      <a:pt x="248" y="25"/>
                    </a:lnTo>
                    <a:lnTo>
                      <a:pt x="278" y="17"/>
                    </a:lnTo>
                    <a:lnTo>
                      <a:pt x="307" y="10"/>
                    </a:lnTo>
                    <a:lnTo>
                      <a:pt x="333" y="4"/>
                    </a:lnTo>
                    <a:lnTo>
                      <a:pt x="357" y="2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2" name="Freeform 177"/>
              <p:cNvSpPr>
                <a:spLocks/>
              </p:cNvSpPr>
              <p:nvPr/>
            </p:nvSpPr>
            <p:spPr bwMode="auto">
              <a:xfrm rot="1285048">
                <a:off x="5740" y="5791"/>
                <a:ext cx="258" cy="205"/>
              </a:xfrm>
              <a:custGeom>
                <a:avLst/>
                <a:gdLst/>
                <a:ahLst/>
                <a:cxnLst>
                  <a:cxn ang="0">
                    <a:pos x="348" y="10"/>
                  </a:cxn>
                  <a:cxn ang="0">
                    <a:pos x="344" y="5"/>
                  </a:cxn>
                  <a:cxn ang="0">
                    <a:pos x="338" y="2"/>
                  </a:cxn>
                  <a:cxn ang="0">
                    <a:pos x="331" y="0"/>
                  </a:cxn>
                  <a:cxn ang="0">
                    <a:pos x="324" y="0"/>
                  </a:cxn>
                  <a:cxn ang="0">
                    <a:pos x="315" y="2"/>
                  </a:cxn>
                  <a:cxn ang="0">
                    <a:pos x="305" y="5"/>
                  </a:cxn>
                  <a:cxn ang="0">
                    <a:pos x="292" y="9"/>
                  </a:cxn>
                  <a:cxn ang="0">
                    <a:pos x="279" y="13"/>
                  </a:cxn>
                  <a:cxn ang="0">
                    <a:pos x="270" y="18"/>
                  </a:cxn>
                  <a:cxn ang="0">
                    <a:pos x="257" y="23"/>
                  </a:cxn>
                  <a:cxn ang="0">
                    <a:pos x="243" y="30"/>
                  </a:cxn>
                  <a:cxn ang="0">
                    <a:pos x="226" y="41"/>
                  </a:cxn>
                  <a:cxn ang="0">
                    <a:pos x="207" y="52"/>
                  </a:cxn>
                  <a:cxn ang="0">
                    <a:pos x="187" y="64"/>
                  </a:cxn>
                  <a:cxn ang="0">
                    <a:pos x="167" y="77"/>
                  </a:cxn>
                  <a:cxn ang="0">
                    <a:pos x="145" y="88"/>
                  </a:cxn>
                  <a:cxn ang="0">
                    <a:pos x="124" y="101"/>
                  </a:cxn>
                  <a:cxn ang="0">
                    <a:pos x="103" y="114"/>
                  </a:cxn>
                  <a:cxn ang="0">
                    <a:pos x="85" y="126"/>
                  </a:cxn>
                  <a:cxn ang="0">
                    <a:pos x="66" y="137"/>
                  </a:cxn>
                  <a:cxn ang="0">
                    <a:pos x="50" y="147"/>
                  </a:cxn>
                  <a:cxn ang="0">
                    <a:pos x="37" y="154"/>
                  </a:cxn>
                  <a:cxn ang="0">
                    <a:pos x="27" y="160"/>
                  </a:cxn>
                  <a:cxn ang="0">
                    <a:pos x="20" y="164"/>
                  </a:cxn>
                  <a:cxn ang="0">
                    <a:pos x="5" y="176"/>
                  </a:cxn>
                  <a:cxn ang="0">
                    <a:pos x="0" y="189"/>
                  </a:cxn>
                  <a:cxn ang="0">
                    <a:pos x="1" y="202"/>
                  </a:cxn>
                  <a:cxn ang="0">
                    <a:pos x="8" y="210"/>
                  </a:cxn>
                  <a:cxn ang="0">
                    <a:pos x="13" y="213"/>
                  </a:cxn>
                  <a:cxn ang="0">
                    <a:pos x="18" y="216"/>
                  </a:cxn>
                  <a:cxn ang="0">
                    <a:pos x="24" y="218"/>
                  </a:cxn>
                  <a:cxn ang="0">
                    <a:pos x="30" y="221"/>
                  </a:cxn>
                  <a:cxn ang="0">
                    <a:pos x="36" y="223"/>
                  </a:cxn>
                  <a:cxn ang="0">
                    <a:pos x="43" y="228"/>
                  </a:cxn>
                  <a:cxn ang="0">
                    <a:pos x="52" y="231"/>
                  </a:cxn>
                  <a:cxn ang="0">
                    <a:pos x="59" y="235"/>
                  </a:cxn>
                  <a:cxn ang="0">
                    <a:pos x="67" y="239"/>
                  </a:cxn>
                  <a:cxn ang="0">
                    <a:pos x="77" y="245"/>
                  </a:cxn>
                  <a:cxn ang="0">
                    <a:pos x="88" y="249"/>
                  </a:cxn>
                  <a:cxn ang="0">
                    <a:pos x="99" y="254"/>
                  </a:cxn>
                  <a:cxn ang="0">
                    <a:pos x="111" y="255"/>
                  </a:cxn>
                  <a:cxn ang="0">
                    <a:pos x="124" y="252"/>
                  </a:cxn>
                  <a:cxn ang="0">
                    <a:pos x="136" y="246"/>
                  </a:cxn>
                  <a:cxn ang="0">
                    <a:pos x="149" y="234"/>
                  </a:cxn>
                  <a:cxn ang="0">
                    <a:pos x="167" y="215"/>
                  </a:cxn>
                  <a:cxn ang="0">
                    <a:pos x="191" y="193"/>
                  </a:cxn>
                  <a:cxn ang="0">
                    <a:pos x="219" y="167"/>
                  </a:cxn>
                  <a:cxn ang="0">
                    <a:pos x="247" y="143"/>
                  </a:cxn>
                  <a:cxn ang="0">
                    <a:pos x="275" y="118"/>
                  </a:cxn>
                  <a:cxn ang="0">
                    <a:pos x="299" y="97"/>
                  </a:cxn>
                  <a:cxn ang="0">
                    <a:pos x="318" y="82"/>
                  </a:cxn>
                  <a:cxn ang="0">
                    <a:pos x="329" y="74"/>
                  </a:cxn>
                  <a:cxn ang="0">
                    <a:pos x="341" y="62"/>
                  </a:cxn>
                  <a:cxn ang="0">
                    <a:pos x="351" y="43"/>
                  </a:cxn>
                  <a:cxn ang="0">
                    <a:pos x="354" y="26"/>
                  </a:cxn>
                  <a:cxn ang="0">
                    <a:pos x="348" y="10"/>
                  </a:cxn>
                </a:cxnLst>
                <a:rect l="0" t="0" r="r" b="b"/>
                <a:pathLst>
                  <a:path w="354" h="255">
                    <a:moveTo>
                      <a:pt x="348" y="10"/>
                    </a:moveTo>
                    <a:lnTo>
                      <a:pt x="344" y="5"/>
                    </a:lnTo>
                    <a:lnTo>
                      <a:pt x="338" y="2"/>
                    </a:lnTo>
                    <a:lnTo>
                      <a:pt x="331" y="0"/>
                    </a:lnTo>
                    <a:lnTo>
                      <a:pt x="324" y="0"/>
                    </a:lnTo>
                    <a:lnTo>
                      <a:pt x="315" y="2"/>
                    </a:lnTo>
                    <a:lnTo>
                      <a:pt x="305" y="5"/>
                    </a:lnTo>
                    <a:lnTo>
                      <a:pt x="292" y="9"/>
                    </a:lnTo>
                    <a:lnTo>
                      <a:pt x="279" y="13"/>
                    </a:lnTo>
                    <a:lnTo>
                      <a:pt x="270" y="18"/>
                    </a:lnTo>
                    <a:lnTo>
                      <a:pt x="257" y="23"/>
                    </a:lnTo>
                    <a:lnTo>
                      <a:pt x="243" y="30"/>
                    </a:lnTo>
                    <a:lnTo>
                      <a:pt x="226" y="41"/>
                    </a:lnTo>
                    <a:lnTo>
                      <a:pt x="207" y="52"/>
                    </a:lnTo>
                    <a:lnTo>
                      <a:pt x="187" y="64"/>
                    </a:lnTo>
                    <a:lnTo>
                      <a:pt x="167" y="77"/>
                    </a:lnTo>
                    <a:lnTo>
                      <a:pt x="145" y="88"/>
                    </a:lnTo>
                    <a:lnTo>
                      <a:pt x="124" y="101"/>
                    </a:lnTo>
                    <a:lnTo>
                      <a:pt x="103" y="114"/>
                    </a:lnTo>
                    <a:lnTo>
                      <a:pt x="85" y="126"/>
                    </a:lnTo>
                    <a:lnTo>
                      <a:pt x="66" y="137"/>
                    </a:lnTo>
                    <a:lnTo>
                      <a:pt x="50" y="147"/>
                    </a:lnTo>
                    <a:lnTo>
                      <a:pt x="37" y="154"/>
                    </a:lnTo>
                    <a:lnTo>
                      <a:pt x="27" y="160"/>
                    </a:lnTo>
                    <a:lnTo>
                      <a:pt x="20" y="164"/>
                    </a:lnTo>
                    <a:lnTo>
                      <a:pt x="5" y="176"/>
                    </a:lnTo>
                    <a:lnTo>
                      <a:pt x="0" y="189"/>
                    </a:lnTo>
                    <a:lnTo>
                      <a:pt x="1" y="202"/>
                    </a:lnTo>
                    <a:lnTo>
                      <a:pt x="8" y="210"/>
                    </a:lnTo>
                    <a:lnTo>
                      <a:pt x="13" y="213"/>
                    </a:lnTo>
                    <a:lnTo>
                      <a:pt x="18" y="216"/>
                    </a:lnTo>
                    <a:lnTo>
                      <a:pt x="24" y="218"/>
                    </a:lnTo>
                    <a:lnTo>
                      <a:pt x="30" y="221"/>
                    </a:lnTo>
                    <a:lnTo>
                      <a:pt x="36" y="223"/>
                    </a:lnTo>
                    <a:lnTo>
                      <a:pt x="43" y="228"/>
                    </a:lnTo>
                    <a:lnTo>
                      <a:pt x="52" y="231"/>
                    </a:lnTo>
                    <a:lnTo>
                      <a:pt x="59" y="235"/>
                    </a:lnTo>
                    <a:lnTo>
                      <a:pt x="67" y="239"/>
                    </a:lnTo>
                    <a:lnTo>
                      <a:pt x="77" y="245"/>
                    </a:lnTo>
                    <a:lnTo>
                      <a:pt x="88" y="249"/>
                    </a:lnTo>
                    <a:lnTo>
                      <a:pt x="99" y="254"/>
                    </a:lnTo>
                    <a:lnTo>
                      <a:pt x="111" y="255"/>
                    </a:lnTo>
                    <a:lnTo>
                      <a:pt x="124" y="252"/>
                    </a:lnTo>
                    <a:lnTo>
                      <a:pt x="136" y="246"/>
                    </a:lnTo>
                    <a:lnTo>
                      <a:pt x="149" y="234"/>
                    </a:lnTo>
                    <a:lnTo>
                      <a:pt x="167" y="215"/>
                    </a:lnTo>
                    <a:lnTo>
                      <a:pt x="191" y="193"/>
                    </a:lnTo>
                    <a:lnTo>
                      <a:pt x="219" y="167"/>
                    </a:lnTo>
                    <a:lnTo>
                      <a:pt x="247" y="143"/>
                    </a:lnTo>
                    <a:lnTo>
                      <a:pt x="275" y="118"/>
                    </a:lnTo>
                    <a:lnTo>
                      <a:pt x="299" y="97"/>
                    </a:lnTo>
                    <a:lnTo>
                      <a:pt x="318" y="82"/>
                    </a:lnTo>
                    <a:lnTo>
                      <a:pt x="329" y="74"/>
                    </a:lnTo>
                    <a:lnTo>
                      <a:pt x="341" y="62"/>
                    </a:lnTo>
                    <a:lnTo>
                      <a:pt x="351" y="43"/>
                    </a:lnTo>
                    <a:lnTo>
                      <a:pt x="354" y="26"/>
                    </a:lnTo>
                    <a:lnTo>
                      <a:pt x="348" y="1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3" name="Freeform 178"/>
              <p:cNvSpPr>
                <a:spLocks/>
              </p:cNvSpPr>
              <p:nvPr/>
            </p:nvSpPr>
            <p:spPr bwMode="auto">
              <a:xfrm rot="1285048">
                <a:off x="6163" y="6033"/>
                <a:ext cx="127" cy="306"/>
              </a:xfrm>
              <a:custGeom>
                <a:avLst/>
                <a:gdLst/>
                <a:ahLst/>
                <a:cxnLst>
                  <a:cxn ang="0">
                    <a:pos x="53" y="308"/>
                  </a:cxn>
                  <a:cxn ang="0">
                    <a:pos x="52" y="321"/>
                  </a:cxn>
                  <a:cxn ang="0">
                    <a:pos x="55" y="334"/>
                  </a:cxn>
                  <a:cxn ang="0">
                    <a:pos x="62" y="344"/>
                  </a:cxn>
                  <a:cxn ang="0">
                    <a:pos x="72" y="354"/>
                  </a:cxn>
                  <a:cxn ang="0">
                    <a:pos x="82" y="364"/>
                  </a:cxn>
                  <a:cxn ang="0">
                    <a:pos x="94" y="372"/>
                  </a:cxn>
                  <a:cxn ang="0">
                    <a:pos x="102" y="376"/>
                  </a:cxn>
                  <a:cxn ang="0">
                    <a:pos x="110" y="380"/>
                  </a:cxn>
                  <a:cxn ang="0">
                    <a:pos x="117" y="341"/>
                  </a:cxn>
                  <a:cxn ang="0">
                    <a:pos x="125" y="301"/>
                  </a:cxn>
                  <a:cxn ang="0">
                    <a:pos x="134" y="264"/>
                  </a:cxn>
                  <a:cxn ang="0">
                    <a:pos x="143" y="226"/>
                  </a:cxn>
                  <a:cxn ang="0">
                    <a:pos x="151" y="194"/>
                  </a:cxn>
                  <a:cxn ang="0">
                    <a:pos x="159" y="166"/>
                  </a:cxn>
                  <a:cxn ang="0">
                    <a:pos x="164" y="143"/>
                  </a:cxn>
                  <a:cxn ang="0">
                    <a:pos x="167" y="125"/>
                  </a:cxn>
                  <a:cxn ang="0">
                    <a:pos x="171" y="96"/>
                  </a:cxn>
                  <a:cxn ang="0">
                    <a:pos x="174" y="66"/>
                  </a:cxn>
                  <a:cxn ang="0">
                    <a:pos x="174" y="37"/>
                  </a:cxn>
                  <a:cxn ang="0">
                    <a:pos x="167" y="16"/>
                  </a:cxn>
                  <a:cxn ang="0">
                    <a:pos x="161" y="9"/>
                  </a:cxn>
                  <a:cxn ang="0">
                    <a:pos x="157" y="3"/>
                  </a:cxn>
                  <a:cxn ang="0">
                    <a:pos x="151" y="0"/>
                  </a:cxn>
                  <a:cxn ang="0">
                    <a:pos x="147" y="0"/>
                  </a:cxn>
                  <a:cxn ang="0">
                    <a:pos x="141" y="3"/>
                  </a:cxn>
                  <a:cxn ang="0">
                    <a:pos x="135" y="9"/>
                  </a:cxn>
                  <a:cxn ang="0">
                    <a:pos x="128" y="19"/>
                  </a:cxn>
                  <a:cxn ang="0">
                    <a:pos x="120" y="32"/>
                  </a:cxn>
                  <a:cxn ang="0">
                    <a:pos x="110" y="50"/>
                  </a:cxn>
                  <a:cxn ang="0">
                    <a:pos x="97" y="73"/>
                  </a:cxn>
                  <a:cxn ang="0">
                    <a:pos x="81" y="101"/>
                  </a:cxn>
                  <a:cxn ang="0">
                    <a:pos x="65" y="130"/>
                  </a:cxn>
                  <a:cxn ang="0">
                    <a:pos x="48" y="157"/>
                  </a:cxn>
                  <a:cxn ang="0">
                    <a:pos x="33" y="181"/>
                  </a:cxn>
                  <a:cxn ang="0">
                    <a:pos x="22" y="202"/>
                  </a:cxn>
                  <a:cxn ang="0">
                    <a:pos x="13" y="216"/>
                  </a:cxn>
                  <a:cxn ang="0">
                    <a:pos x="3" y="238"/>
                  </a:cxn>
                  <a:cxn ang="0">
                    <a:pos x="0" y="258"/>
                  </a:cxn>
                  <a:cxn ang="0">
                    <a:pos x="3" y="276"/>
                  </a:cxn>
                  <a:cxn ang="0">
                    <a:pos x="10" y="291"/>
                  </a:cxn>
                  <a:cxn ang="0">
                    <a:pos x="19" y="302"/>
                  </a:cxn>
                  <a:cxn ang="0">
                    <a:pos x="30" y="310"/>
                  </a:cxn>
                  <a:cxn ang="0">
                    <a:pos x="42" y="311"/>
                  </a:cxn>
                  <a:cxn ang="0">
                    <a:pos x="53" y="308"/>
                  </a:cxn>
                </a:cxnLst>
                <a:rect l="0" t="0" r="r" b="b"/>
                <a:pathLst>
                  <a:path w="174" h="380">
                    <a:moveTo>
                      <a:pt x="53" y="308"/>
                    </a:moveTo>
                    <a:lnTo>
                      <a:pt x="52" y="321"/>
                    </a:lnTo>
                    <a:lnTo>
                      <a:pt x="55" y="334"/>
                    </a:lnTo>
                    <a:lnTo>
                      <a:pt x="62" y="344"/>
                    </a:lnTo>
                    <a:lnTo>
                      <a:pt x="72" y="354"/>
                    </a:lnTo>
                    <a:lnTo>
                      <a:pt x="82" y="364"/>
                    </a:lnTo>
                    <a:lnTo>
                      <a:pt x="94" y="372"/>
                    </a:lnTo>
                    <a:lnTo>
                      <a:pt x="102" y="376"/>
                    </a:lnTo>
                    <a:lnTo>
                      <a:pt x="110" y="380"/>
                    </a:lnTo>
                    <a:lnTo>
                      <a:pt x="117" y="341"/>
                    </a:lnTo>
                    <a:lnTo>
                      <a:pt x="125" y="301"/>
                    </a:lnTo>
                    <a:lnTo>
                      <a:pt x="134" y="264"/>
                    </a:lnTo>
                    <a:lnTo>
                      <a:pt x="143" y="226"/>
                    </a:lnTo>
                    <a:lnTo>
                      <a:pt x="151" y="194"/>
                    </a:lnTo>
                    <a:lnTo>
                      <a:pt x="159" y="166"/>
                    </a:lnTo>
                    <a:lnTo>
                      <a:pt x="164" y="143"/>
                    </a:lnTo>
                    <a:lnTo>
                      <a:pt x="167" y="125"/>
                    </a:lnTo>
                    <a:lnTo>
                      <a:pt x="171" y="96"/>
                    </a:lnTo>
                    <a:lnTo>
                      <a:pt x="174" y="66"/>
                    </a:lnTo>
                    <a:lnTo>
                      <a:pt x="174" y="37"/>
                    </a:lnTo>
                    <a:lnTo>
                      <a:pt x="167" y="16"/>
                    </a:lnTo>
                    <a:lnTo>
                      <a:pt x="161" y="9"/>
                    </a:lnTo>
                    <a:lnTo>
                      <a:pt x="157" y="3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3"/>
                    </a:lnTo>
                    <a:lnTo>
                      <a:pt x="135" y="9"/>
                    </a:lnTo>
                    <a:lnTo>
                      <a:pt x="128" y="19"/>
                    </a:lnTo>
                    <a:lnTo>
                      <a:pt x="120" y="32"/>
                    </a:lnTo>
                    <a:lnTo>
                      <a:pt x="110" y="50"/>
                    </a:lnTo>
                    <a:lnTo>
                      <a:pt x="97" y="73"/>
                    </a:lnTo>
                    <a:lnTo>
                      <a:pt x="81" y="101"/>
                    </a:lnTo>
                    <a:lnTo>
                      <a:pt x="65" y="130"/>
                    </a:lnTo>
                    <a:lnTo>
                      <a:pt x="48" y="157"/>
                    </a:lnTo>
                    <a:lnTo>
                      <a:pt x="33" y="181"/>
                    </a:lnTo>
                    <a:lnTo>
                      <a:pt x="22" y="202"/>
                    </a:lnTo>
                    <a:lnTo>
                      <a:pt x="13" y="216"/>
                    </a:lnTo>
                    <a:lnTo>
                      <a:pt x="3" y="238"/>
                    </a:lnTo>
                    <a:lnTo>
                      <a:pt x="0" y="258"/>
                    </a:lnTo>
                    <a:lnTo>
                      <a:pt x="3" y="276"/>
                    </a:lnTo>
                    <a:lnTo>
                      <a:pt x="10" y="291"/>
                    </a:lnTo>
                    <a:lnTo>
                      <a:pt x="19" y="302"/>
                    </a:lnTo>
                    <a:lnTo>
                      <a:pt x="30" y="310"/>
                    </a:lnTo>
                    <a:lnTo>
                      <a:pt x="42" y="311"/>
                    </a:lnTo>
                    <a:lnTo>
                      <a:pt x="53" y="308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4" name="Freeform 179"/>
              <p:cNvSpPr>
                <a:spLocks/>
              </p:cNvSpPr>
              <p:nvPr/>
            </p:nvSpPr>
            <p:spPr bwMode="auto">
              <a:xfrm rot="1285048">
                <a:off x="6318" y="6128"/>
                <a:ext cx="132" cy="3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6"/>
                  </a:cxn>
                  <a:cxn ang="0">
                    <a:pos x="21" y="81"/>
                  </a:cxn>
                  <a:cxn ang="0">
                    <a:pos x="49" y="134"/>
                  </a:cxn>
                  <a:cxn ang="0">
                    <a:pos x="80" y="192"/>
                  </a:cxn>
                  <a:cxn ang="0">
                    <a:pos x="113" y="255"/>
                  </a:cxn>
                  <a:cxn ang="0">
                    <a:pos x="142" y="321"/>
                  </a:cxn>
                  <a:cxn ang="0">
                    <a:pos x="162" y="390"/>
                  </a:cxn>
                  <a:cxn ang="0">
                    <a:pos x="171" y="458"/>
                  </a:cxn>
                  <a:cxn ang="0">
                    <a:pos x="180" y="429"/>
                  </a:cxn>
                  <a:cxn ang="0">
                    <a:pos x="181" y="397"/>
                  </a:cxn>
                  <a:cxn ang="0">
                    <a:pos x="178" y="364"/>
                  </a:cxn>
                  <a:cxn ang="0">
                    <a:pos x="171" y="330"/>
                  </a:cxn>
                  <a:cxn ang="0">
                    <a:pos x="160" y="295"/>
                  </a:cxn>
                  <a:cxn ang="0">
                    <a:pos x="145" y="259"/>
                  </a:cxn>
                  <a:cxn ang="0">
                    <a:pos x="129" y="223"/>
                  </a:cxn>
                  <a:cxn ang="0">
                    <a:pos x="111" y="189"/>
                  </a:cxn>
                  <a:cxn ang="0">
                    <a:pos x="92" y="156"/>
                  </a:cxn>
                  <a:cxn ang="0">
                    <a:pos x="73" y="122"/>
                  </a:cxn>
                  <a:cxn ang="0">
                    <a:pos x="54" y="94"/>
                  </a:cxn>
                  <a:cxn ang="0">
                    <a:pos x="37" y="66"/>
                  </a:cxn>
                  <a:cxn ang="0">
                    <a:pos x="23" y="43"/>
                  </a:cxn>
                  <a:cxn ang="0">
                    <a:pos x="11" y="24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181" h="458">
                    <a:moveTo>
                      <a:pt x="0" y="0"/>
                    </a:moveTo>
                    <a:lnTo>
                      <a:pt x="4" y="36"/>
                    </a:lnTo>
                    <a:lnTo>
                      <a:pt x="21" y="81"/>
                    </a:lnTo>
                    <a:lnTo>
                      <a:pt x="49" y="134"/>
                    </a:lnTo>
                    <a:lnTo>
                      <a:pt x="80" y="192"/>
                    </a:lnTo>
                    <a:lnTo>
                      <a:pt x="113" y="255"/>
                    </a:lnTo>
                    <a:lnTo>
                      <a:pt x="142" y="321"/>
                    </a:lnTo>
                    <a:lnTo>
                      <a:pt x="162" y="390"/>
                    </a:lnTo>
                    <a:lnTo>
                      <a:pt x="171" y="458"/>
                    </a:lnTo>
                    <a:lnTo>
                      <a:pt x="180" y="429"/>
                    </a:lnTo>
                    <a:lnTo>
                      <a:pt x="181" y="397"/>
                    </a:lnTo>
                    <a:lnTo>
                      <a:pt x="178" y="364"/>
                    </a:lnTo>
                    <a:lnTo>
                      <a:pt x="171" y="330"/>
                    </a:lnTo>
                    <a:lnTo>
                      <a:pt x="160" y="295"/>
                    </a:lnTo>
                    <a:lnTo>
                      <a:pt x="145" y="259"/>
                    </a:lnTo>
                    <a:lnTo>
                      <a:pt x="129" y="223"/>
                    </a:lnTo>
                    <a:lnTo>
                      <a:pt x="111" y="189"/>
                    </a:lnTo>
                    <a:lnTo>
                      <a:pt x="92" y="156"/>
                    </a:lnTo>
                    <a:lnTo>
                      <a:pt x="73" y="122"/>
                    </a:lnTo>
                    <a:lnTo>
                      <a:pt x="54" y="94"/>
                    </a:lnTo>
                    <a:lnTo>
                      <a:pt x="37" y="66"/>
                    </a:lnTo>
                    <a:lnTo>
                      <a:pt x="23" y="43"/>
                    </a:lnTo>
                    <a:lnTo>
                      <a:pt x="11" y="24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5" name="Freeform 180"/>
              <p:cNvSpPr>
                <a:spLocks/>
              </p:cNvSpPr>
              <p:nvPr/>
            </p:nvSpPr>
            <p:spPr bwMode="auto">
              <a:xfrm rot="1285048">
                <a:off x="7027" y="5443"/>
                <a:ext cx="237" cy="185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8" y="222"/>
                  </a:cxn>
                  <a:cxn ang="0">
                    <a:pos x="29" y="200"/>
                  </a:cxn>
                  <a:cxn ang="0">
                    <a:pos x="59" y="170"/>
                  </a:cxn>
                  <a:cxn ang="0">
                    <a:pos x="95" y="134"/>
                  </a:cxn>
                  <a:cxn ang="0">
                    <a:pos x="132" y="97"/>
                  </a:cxn>
                  <a:cxn ang="0">
                    <a:pos x="168" y="63"/>
                  </a:cxn>
                  <a:cxn ang="0">
                    <a:pos x="200" y="38"/>
                  </a:cxn>
                  <a:cxn ang="0">
                    <a:pos x="222" y="22"/>
                  </a:cxn>
                  <a:cxn ang="0">
                    <a:pos x="240" y="13"/>
                  </a:cxn>
                  <a:cxn ang="0">
                    <a:pos x="257" y="7"/>
                  </a:cxn>
                  <a:cxn ang="0">
                    <a:pos x="272" y="2"/>
                  </a:cxn>
                  <a:cxn ang="0">
                    <a:pos x="285" y="0"/>
                  </a:cxn>
                  <a:cxn ang="0">
                    <a:pos x="296" y="0"/>
                  </a:cxn>
                  <a:cxn ang="0">
                    <a:pos x="306" y="3"/>
                  </a:cxn>
                  <a:cxn ang="0">
                    <a:pos x="317" y="10"/>
                  </a:cxn>
                  <a:cxn ang="0">
                    <a:pos x="325" y="20"/>
                  </a:cxn>
                  <a:cxn ang="0">
                    <a:pos x="325" y="25"/>
                  </a:cxn>
                  <a:cxn ang="0">
                    <a:pos x="318" y="32"/>
                  </a:cxn>
                  <a:cxn ang="0">
                    <a:pos x="306" y="40"/>
                  </a:cxn>
                  <a:cxn ang="0">
                    <a:pos x="291" y="51"/>
                  </a:cxn>
                  <a:cxn ang="0">
                    <a:pos x="269" y="63"/>
                  </a:cxn>
                  <a:cxn ang="0">
                    <a:pos x="246" y="76"/>
                  </a:cxn>
                  <a:cxn ang="0">
                    <a:pos x="220" y="91"/>
                  </a:cxn>
                  <a:cxn ang="0">
                    <a:pos x="193" y="105"/>
                  </a:cxn>
                  <a:cxn ang="0">
                    <a:pos x="165" y="121"/>
                  </a:cxn>
                  <a:cxn ang="0">
                    <a:pos x="137" y="137"/>
                  </a:cxn>
                  <a:cxn ang="0">
                    <a:pos x="108" y="153"/>
                  </a:cxn>
                  <a:cxn ang="0">
                    <a:pos x="82" y="169"/>
                  </a:cxn>
                  <a:cxn ang="0">
                    <a:pos x="56" y="186"/>
                  </a:cxn>
                  <a:cxn ang="0">
                    <a:pos x="34" y="200"/>
                  </a:cxn>
                  <a:cxn ang="0">
                    <a:pos x="14" y="215"/>
                  </a:cxn>
                  <a:cxn ang="0">
                    <a:pos x="0" y="229"/>
                  </a:cxn>
                </a:cxnLst>
                <a:rect l="0" t="0" r="r" b="b"/>
                <a:pathLst>
                  <a:path w="325" h="229">
                    <a:moveTo>
                      <a:pt x="0" y="229"/>
                    </a:moveTo>
                    <a:lnTo>
                      <a:pt x="8" y="222"/>
                    </a:lnTo>
                    <a:lnTo>
                      <a:pt x="29" y="200"/>
                    </a:lnTo>
                    <a:lnTo>
                      <a:pt x="59" y="170"/>
                    </a:lnTo>
                    <a:lnTo>
                      <a:pt x="95" y="134"/>
                    </a:lnTo>
                    <a:lnTo>
                      <a:pt x="132" y="97"/>
                    </a:lnTo>
                    <a:lnTo>
                      <a:pt x="168" y="63"/>
                    </a:lnTo>
                    <a:lnTo>
                      <a:pt x="200" y="38"/>
                    </a:lnTo>
                    <a:lnTo>
                      <a:pt x="222" y="22"/>
                    </a:lnTo>
                    <a:lnTo>
                      <a:pt x="240" y="13"/>
                    </a:lnTo>
                    <a:lnTo>
                      <a:pt x="257" y="7"/>
                    </a:lnTo>
                    <a:lnTo>
                      <a:pt x="272" y="2"/>
                    </a:lnTo>
                    <a:lnTo>
                      <a:pt x="285" y="0"/>
                    </a:lnTo>
                    <a:lnTo>
                      <a:pt x="296" y="0"/>
                    </a:lnTo>
                    <a:lnTo>
                      <a:pt x="306" y="3"/>
                    </a:lnTo>
                    <a:lnTo>
                      <a:pt x="317" y="10"/>
                    </a:lnTo>
                    <a:lnTo>
                      <a:pt x="325" y="20"/>
                    </a:lnTo>
                    <a:lnTo>
                      <a:pt x="325" y="25"/>
                    </a:lnTo>
                    <a:lnTo>
                      <a:pt x="318" y="32"/>
                    </a:lnTo>
                    <a:lnTo>
                      <a:pt x="306" y="40"/>
                    </a:lnTo>
                    <a:lnTo>
                      <a:pt x="291" y="51"/>
                    </a:lnTo>
                    <a:lnTo>
                      <a:pt x="269" y="63"/>
                    </a:lnTo>
                    <a:lnTo>
                      <a:pt x="246" y="76"/>
                    </a:lnTo>
                    <a:lnTo>
                      <a:pt x="220" y="91"/>
                    </a:lnTo>
                    <a:lnTo>
                      <a:pt x="193" y="105"/>
                    </a:lnTo>
                    <a:lnTo>
                      <a:pt x="165" y="121"/>
                    </a:lnTo>
                    <a:lnTo>
                      <a:pt x="137" y="137"/>
                    </a:lnTo>
                    <a:lnTo>
                      <a:pt x="108" y="153"/>
                    </a:lnTo>
                    <a:lnTo>
                      <a:pt x="82" y="169"/>
                    </a:lnTo>
                    <a:lnTo>
                      <a:pt x="56" y="186"/>
                    </a:lnTo>
                    <a:lnTo>
                      <a:pt x="34" y="200"/>
                    </a:lnTo>
                    <a:lnTo>
                      <a:pt x="14" y="215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6" name="Freeform 181"/>
              <p:cNvSpPr>
                <a:spLocks/>
              </p:cNvSpPr>
              <p:nvPr/>
            </p:nvSpPr>
            <p:spPr bwMode="auto">
              <a:xfrm rot="1285048">
                <a:off x="6885" y="5738"/>
                <a:ext cx="277" cy="133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5" y="115"/>
                  </a:cxn>
                  <a:cxn ang="0">
                    <a:pos x="18" y="103"/>
                  </a:cxn>
                  <a:cxn ang="0">
                    <a:pos x="39" y="93"/>
                  </a:cxn>
                  <a:cxn ang="0">
                    <a:pos x="61" y="82"/>
                  </a:cxn>
                  <a:cxn ang="0">
                    <a:pos x="90" y="73"/>
                  </a:cxn>
                  <a:cxn ang="0">
                    <a:pos x="128" y="60"/>
                  </a:cxn>
                  <a:cxn ang="0">
                    <a:pos x="174" y="48"/>
                  </a:cxn>
                  <a:cxn ang="0">
                    <a:pos x="222" y="36"/>
                  </a:cxn>
                  <a:cxn ang="0">
                    <a:pos x="267" y="23"/>
                  </a:cxn>
                  <a:cxn ang="0">
                    <a:pos x="305" y="12"/>
                  </a:cxn>
                  <a:cxn ang="0">
                    <a:pos x="331" y="5"/>
                  </a:cxn>
                  <a:cxn ang="0">
                    <a:pos x="349" y="0"/>
                  </a:cxn>
                  <a:cxn ang="0">
                    <a:pos x="366" y="1"/>
                  </a:cxn>
                  <a:cxn ang="0">
                    <a:pos x="376" y="10"/>
                  </a:cxn>
                  <a:cxn ang="0">
                    <a:pos x="380" y="20"/>
                  </a:cxn>
                  <a:cxn ang="0">
                    <a:pos x="377" y="37"/>
                  </a:cxn>
                  <a:cxn ang="0">
                    <a:pos x="369" y="63"/>
                  </a:cxn>
                  <a:cxn ang="0">
                    <a:pos x="360" y="89"/>
                  </a:cxn>
                  <a:cxn ang="0">
                    <a:pos x="354" y="110"/>
                  </a:cxn>
                  <a:cxn ang="0">
                    <a:pos x="341" y="131"/>
                  </a:cxn>
                  <a:cxn ang="0">
                    <a:pos x="318" y="144"/>
                  </a:cxn>
                  <a:cxn ang="0">
                    <a:pos x="288" y="145"/>
                  </a:cxn>
                  <a:cxn ang="0">
                    <a:pos x="259" y="145"/>
                  </a:cxn>
                  <a:cxn ang="0">
                    <a:pos x="223" y="148"/>
                  </a:cxn>
                  <a:cxn ang="0">
                    <a:pos x="186" y="149"/>
                  </a:cxn>
                  <a:cxn ang="0">
                    <a:pos x="147" y="154"/>
                  </a:cxn>
                  <a:cxn ang="0">
                    <a:pos x="113" y="156"/>
                  </a:cxn>
                  <a:cxn ang="0">
                    <a:pos x="84" y="161"/>
                  </a:cxn>
                  <a:cxn ang="0">
                    <a:pos x="65" y="162"/>
                  </a:cxn>
                  <a:cxn ang="0">
                    <a:pos x="52" y="165"/>
                  </a:cxn>
                  <a:cxn ang="0">
                    <a:pos x="33" y="162"/>
                  </a:cxn>
                  <a:cxn ang="0">
                    <a:pos x="15" y="154"/>
                  </a:cxn>
                  <a:cxn ang="0">
                    <a:pos x="3" y="141"/>
                  </a:cxn>
                </a:cxnLst>
                <a:rect l="0" t="0" r="r" b="b"/>
                <a:pathLst>
                  <a:path w="380" h="165">
                    <a:moveTo>
                      <a:pt x="2" y="133"/>
                    </a:moveTo>
                    <a:lnTo>
                      <a:pt x="0" y="126"/>
                    </a:lnTo>
                    <a:lnTo>
                      <a:pt x="2" y="120"/>
                    </a:lnTo>
                    <a:lnTo>
                      <a:pt x="5" y="115"/>
                    </a:lnTo>
                    <a:lnTo>
                      <a:pt x="10" y="109"/>
                    </a:lnTo>
                    <a:lnTo>
                      <a:pt x="18" y="103"/>
                    </a:lnTo>
                    <a:lnTo>
                      <a:pt x="28" y="99"/>
                    </a:lnTo>
                    <a:lnTo>
                      <a:pt x="39" y="93"/>
                    </a:lnTo>
                    <a:lnTo>
                      <a:pt x="52" y="86"/>
                    </a:lnTo>
                    <a:lnTo>
                      <a:pt x="61" y="82"/>
                    </a:lnTo>
                    <a:lnTo>
                      <a:pt x="74" y="77"/>
                    </a:lnTo>
                    <a:lnTo>
                      <a:pt x="90" y="73"/>
                    </a:lnTo>
                    <a:lnTo>
                      <a:pt x="108" y="67"/>
                    </a:lnTo>
                    <a:lnTo>
                      <a:pt x="128" y="60"/>
                    </a:lnTo>
                    <a:lnTo>
                      <a:pt x="151" y="54"/>
                    </a:lnTo>
                    <a:lnTo>
                      <a:pt x="174" y="48"/>
                    </a:lnTo>
                    <a:lnTo>
                      <a:pt x="199" y="41"/>
                    </a:lnTo>
                    <a:lnTo>
                      <a:pt x="222" y="36"/>
                    </a:lnTo>
                    <a:lnTo>
                      <a:pt x="245" y="28"/>
                    </a:lnTo>
                    <a:lnTo>
                      <a:pt x="267" y="23"/>
                    </a:lnTo>
                    <a:lnTo>
                      <a:pt x="287" y="18"/>
                    </a:lnTo>
                    <a:lnTo>
                      <a:pt x="305" y="12"/>
                    </a:lnTo>
                    <a:lnTo>
                      <a:pt x="320" y="8"/>
                    </a:lnTo>
                    <a:lnTo>
                      <a:pt x="331" y="5"/>
                    </a:lnTo>
                    <a:lnTo>
                      <a:pt x="339" y="2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66" y="1"/>
                    </a:lnTo>
                    <a:lnTo>
                      <a:pt x="372" y="5"/>
                    </a:lnTo>
                    <a:lnTo>
                      <a:pt x="376" y="10"/>
                    </a:lnTo>
                    <a:lnTo>
                      <a:pt x="380" y="15"/>
                    </a:lnTo>
                    <a:lnTo>
                      <a:pt x="380" y="20"/>
                    </a:lnTo>
                    <a:lnTo>
                      <a:pt x="380" y="25"/>
                    </a:lnTo>
                    <a:lnTo>
                      <a:pt x="377" y="37"/>
                    </a:lnTo>
                    <a:lnTo>
                      <a:pt x="373" y="48"/>
                    </a:lnTo>
                    <a:lnTo>
                      <a:pt x="369" y="63"/>
                    </a:lnTo>
                    <a:lnTo>
                      <a:pt x="363" y="79"/>
                    </a:lnTo>
                    <a:lnTo>
                      <a:pt x="360" y="89"/>
                    </a:lnTo>
                    <a:lnTo>
                      <a:pt x="357" y="99"/>
                    </a:lnTo>
                    <a:lnTo>
                      <a:pt x="354" y="110"/>
                    </a:lnTo>
                    <a:lnTo>
                      <a:pt x="349" y="120"/>
                    </a:lnTo>
                    <a:lnTo>
                      <a:pt x="341" y="131"/>
                    </a:lnTo>
                    <a:lnTo>
                      <a:pt x="331" y="138"/>
                    </a:lnTo>
                    <a:lnTo>
                      <a:pt x="318" y="144"/>
                    </a:lnTo>
                    <a:lnTo>
                      <a:pt x="300" y="145"/>
                    </a:lnTo>
                    <a:lnTo>
                      <a:pt x="288" y="145"/>
                    </a:lnTo>
                    <a:lnTo>
                      <a:pt x="275" y="145"/>
                    </a:lnTo>
                    <a:lnTo>
                      <a:pt x="259" y="145"/>
                    </a:lnTo>
                    <a:lnTo>
                      <a:pt x="242" y="146"/>
                    </a:lnTo>
                    <a:lnTo>
                      <a:pt x="223" y="148"/>
                    </a:lnTo>
                    <a:lnTo>
                      <a:pt x="205" y="148"/>
                    </a:lnTo>
                    <a:lnTo>
                      <a:pt x="186" y="149"/>
                    </a:lnTo>
                    <a:lnTo>
                      <a:pt x="167" y="152"/>
                    </a:lnTo>
                    <a:lnTo>
                      <a:pt x="147" y="154"/>
                    </a:lnTo>
                    <a:lnTo>
                      <a:pt x="130" y="155"/>
                    </a:lnTo>
                    <a:lnTo>
                      <a:pt x="113" y="156"/>
                    </a:lnTo>
                    <a:lnTo>
                      <a:pt x="97" y="158"/>
                    </a:lnTo>
                    <a:lnTo>
                      <a:pt x="84" y="161"/>
                    </a:lnTo>
                    <a:lnTo>
                      <a:pt x="72" y="161"/>
                    </a:lnTo>
                    <a:lnTo>
                      <a:pt x="65" y="162"/>
                    </a:lnTo>
                    <a:lnTo>
                      <a:pt x="59" y="164"/>
                    </a:lnTo>
                    <a:lnTo>
                      <a:pt x="52" y="165"/>
                    </a:lnTo>
                    <a:lnTo>
                      <a:pt x="43" y="164"/>
                    </a:lnTo>
                    <a:lnTo>
                      <a:pt x="33" y="162"/>
                    </a:lnTo>
                    <a:lnTo>
                      <a:pt x="25" y="158"/>
                    </a:lnTo>
                    <a:lnTo>
                      <a:pt x="15" y="154"/>
                    </a:lnTo>
                    <a:lnTo>
                      <a:pt x="9" y="148"/>
                    </a:lnTo>
                    <a:lnTo>
                      <a:pt x="3" y="141"/>
                    </a:lnTo>
                    <a:lnTo>
                      <a:pt x="2" y="13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7" name="Freeform 182"/>
              <p:cNvSpPr>
                <a:spLocks/>
              </p:cNvSpPr>
              <p:nvPr/>
            </p:nvSpPr>
            <p:spPr bwMode="auto">
              <a:xfrm rot="1285048">
                <a:off x="6531" y="6074"/>
                <a:ext cx="229" cy="192"/>
              </a:xfrm>
              <a:custGeom>
                <a:avLst/>
                <a:gdLst/>
                <a:ahLst/>
                <a:cxnLst>
                  <a:cxn ang="0">
                    <a:pos x="292" y="148"/>
                  </a:cxn>
                  <a:cxn ang="0">
                    <a:pos x="309" y="167"/>
                  </a:cxn>
                  <a:cxn ang="0">
                    <a:pos x="313" y="194"/>
                  </a:cxn>
                  <a:cxn ang="0">
                    <a:pos x="309" y="220"/>
                  </a:cxn>
                  <a:cxn ang="0">
                    <a:pos x="305" y="239"/>
                  </a:cxn>
                  <a:cxn ang="0">
                    <a:pos x="272" y="217"/>
                  </a:cxn>
                  <a:cxn ang="0">
                    <a:pos x="237" y="196"/>
                  </a:cxn>
                  <a:cxn ang="0">
                    <a:pos x="204" y="175"/>
                  </a:cxn>
                  <a:cxn ang="0">
                    <a:pos x="172" y="157"/>
                  </a:cxn>
                  <a:cxn ang="0">
                    <a:pos x="142" y="139"/>
                  </a:cxn>
                  <a:cxn ang="0">
                    <a:pos x="116" y="125"/>
                  </a:cxn>
                  <a:cxn ang="0">
                    <a:pos x="96" y="112"/>
                  </a:cxn>
                  <a:cxn ang="0">
                    <a:pos x="82" y="103"/>
                  </a:cxn>
                  <a:cxn ang="0">
                    <a:pos x="70" y="96"/>
                  </a:cxn>
                  <a:cxn ang="0">
                    <a:pos x="57" y="88"/>
                  </a:cxn>
                  <a:cxn ang="0">
                    <a:pos x="44" y="78"/>
                  </a:cxn>
                  <a:cxn ang="0">
                    <a:pos x="33" y="69"/>
                  </a:cxn>
                  <a:cxn ang="0">
                    <a:pos x="23" y="59"/>
                  </a:cxn>
                  <a:cxn ang="0">
                    <a:pos x="12" y="49"/>
                  </a:cxn>
                  <a:cxn ang="0">
                    <a:pos x="7" y="39"/>
                  </a:cxn>
                  <a:cxn ang="0">
                    <a:pos x="2" y="29"/>
                  </a:cxn>
                  <a:cxn ang="0">
                    <a:pos x="1" y="20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20" y="0"/>
                  </a:cxn>
                  <a:cxn ang="0">
                    <a:pos x="31" y="1"/>
                  </a:cxn>
                  <a:cxn ang="0">
                    <a:pos x="46" y="6"/>
                  </a:cxn>
                  <a:cxn ang="0">
                    <a:pos x="66" y="11"/>
                  </a:cxn>
                  <a:cxn ang="0">
                    <a:pos x="92" y="17"/>
                  </a:cxn>
                  <a:cxn ang="0">
                    <a:pos x="122" y="24"/>
                  </a:cxn>
                  <a:cxn ang="0">
                    <a:pos x="155" y="33"/>
                  </a:cxn>
                  <a:cxn ang="0">
                    <a:pos x="187" y="40"/>
                  </a:cxn>
                  <a:cxn ang="0">
                    <a:pos x="214" y="47"/>
                  </a:cxn>
                  <a:cxn ang="0">
                    <a:pos x="237" y="52"/>
                  </a:cxn>
                  <a:cxn ang="0">
                    <a:pos x="253" y="56"/>
                  </a:cxn>
                  <a:cxn ang="0">
                    <a:pos x="276" y="65"/>
                  </a:cxn>
                  <a:cxn ang="0">
                    <a:pos x="292" y="76"/>
                  </a:cxn>
                  <a:cxn ang="0">
                    <a:pos x="303" y="90"/>
                  </a:cxn>
                  <a:cxn ang="0">
                    <a:pos x="309" y="105"/>
                  </a:cxn>
                  <a:cxn ang="0">
                    <a:pos x="310" y="119"/>
                  </a:cxn>
                  <a:cxn ang="0">
                    <a:pos x="308" y="132"/>
                  </a:cxn>
                  <a:cxn ang="0">
                    <a:pos x="302" y="142"/>
                  </a:cxn>
                  <a:cxn ang="0">
                    <a:pos x="292" y="148"/>
                  </a:cxn>
                </a:cxnLst>
                <a:rect l="0" t="0" r="r" b="b"/>
                <a:pathLst>
                  <a:path w="313" h="239">
                    <a:moveTo>
                      <a:pt x="292" y="148"/>
                    </a:moveTo>
                    <a:lnTo>
                      <a:pt x="309" y="167"/>
                    </a:lnTo>
                    <a:lnTo>
                      <a:pt x="313" y="194"/>
                    </a:lnTo>
                    <a:lnTo>
                      <a:pt x="309" y="220"/>
                    </a:lnTo>
                    <a:lnTo>
                      <a:pt x="305" y="239"/>
                    </a:lnTo>
                    <a:lnTo>
                      <a:pt x="272" y="217"/>
                    </a:lnTo>
                    <a:lnTo>
                      <a:pt x="237" y="196"/>
                    </a:lnTo>
                    <a:lnTo>
                      <a:pt x="204" y="175"/>
                    </a:lnTo>
                    <a:lnTo>
                      <a:pt x="172" y="157"/>
                    </a:lnTo>
                    <a:lnTo>
                      <a:pt x="142" y="139"/>
                    </a:lnTo>
                    <a:lnTo>
                      <a:pt x="116" y="125"/>
                    </a:lnTo>
                    <a:lnTo>
                      <a:pt x="96" y="112"/>
                    </a:lnTo>
                    <a:lnTo>
                      <a:pt x="82" y="103"/>
                    </a:lnTo>
                    <a:lnTo>
                      <a:pt x="70" y="96"/>
                    </a:lnTo>
                    <a:lnTo>
                      <a:pt x="57" y="88"/>
                    </a:lnTo>
                    <a:lnTo>
                      <a:pt x="44" y="78"/>
                    </a:lnTo>
                    <a:lnTo>
                      <a:pt x="33" y="69"/>
                    </a:lnTo>
                    <a:lnTo>
                      <a:pt x="23" y="59"/>
                    </a:lnTo>
                    <a:lnTo>
                      <a:pt x="12" y="49"/>
                    </a:lnTo>
                    <a:lnTo>
                      <a:pt x="7" y="39"/>
                    </a:lnTo>
                    <a:lnTo>
                      <a:pt x="2" y="29"/>
                    </a:lnTo>
                    <a:lnTo>
                      <a:pt x="1" y="20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1" y="1"/>
                    </a:lnTo>
                    <a:lnTo>
                      <a:pt x="46" y="6"/>
                    </a:lnTo>
                    <a:lnTo>
                      <a:pt x="66" y="11"/>
                    </a:lnTo>
                    <a:lnTo>
                      <a:pt x="92" y="17"/>
                    </a:lnTo>
                    <a:lnTo>
                      <a:pt x="122" y="24"/>
                    </a:lnTo>
                    <a:lnTo>
                      <a:pt x="155" y="33"/>
                    </a:lnTo>
                    <a:lnTo>
                      <a:pt x="187" y="40"/>
                    </a:lnTo>
                    <a:lnTo>
                      <a:pt x="214" y="47"/>
                    </a:lnTo>
                    <a:lnTo>
                      <a:pt x="237" y="52"/>
                    </a:lnTo>
                    <a:lnTo>
                      <a:pt x="253" y="56"/>
                    </a:lnTo>
                    <a:lnTo>
                      <a:pt x="276" y="65"/>
                    </a:lnTo>
                    <a:lnTo>
                      <a:pt x="292" y="76"/>
                    </a:lnTo>
                    <a:lnTo>
                      <a:pt x="303" y="90"/>
                    </a:lnTo>
                    <a:lnTo>
                      <a:pt x="309" y="105"/>
                    </a:lnTo>
                    <a:lnTo>
                      <a:pt x="310" y="119"/>
                    </a:lnTo>
                    <a:lnTo>
                      <a:pt x="308" y="132"/>
                    </a:lnTo>
                    <a:lnTo>
                      <a:pt x="302" y="142"/>
                    </a:lnTo>
                    <a:lnTo>
                      <a:pt x="292" y="148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8" name="Freeform 183"/>
              <p:cNvSpPr>
                <a:spLocks/>
              </p:cNvSpPr>
              <p:nvPr/>
            </p:nvSpPr>
            <p:spPr bwMode="auto">
              <a:xfrm rot="1285048">
                <a:off x="6439" y="6125"/>
                <a:ext cx="156" cy="3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8"/>
                  </a:cxn>
                  <a:cxn ang="0">
                    <a:pos x="43" y="72"/>
                  </a:cxn>
                  <a:cxn ang="0">
                    <a:pos x="63" y="128"/>
                  </a:cxn>
                  <a:cxn ang="0">
                    <a:pos x="84" y="191"/>
                  </a:cxn>
                  <a:cxn ang="0">
                    <a:pos x="107" y="259"/>
                  </a:cxn>
                  <a:cxn ang="0">
                    <a:pos x="135" y="325"/>
                  </a:cxn>
                  <a:cxn ang="0">
                    <a:pos x="170" y="387"/>
                  </a:cxn>
                  <a:cxn ang="0">
                    <a:pos x="213" y="440"/>
                  </a:cxn>
                  <a:cxn ang="0">
                    <a:pos x="163" y="406"/>
                  </a:cxn>
                  <a:cxn ang="0">
                    <a:pos x="121" y="351"/>
                  </a:cxn>
                  <a:cxn ang="0">
                    <a:pos x="86" y="283"/>
                  </a:cxn>
                  <a:cxn ang="0">
                    <a:pos x="59" y="210"/>
                  </a:cxn>
                  <a:cxn ang="0">
                    <a:pos x="37" y="138"/>
                  </a:cxn>
                  <a:cxn ang="0">
                    <a:pos x="22" y="73"/>
                  </a:cxn>
                  <a:cxn ang="0">
                    <a:pos x="9" y="26"/>
                  </a:cxn>
                  <a:cxn ang="0">
                    <a:pos x="0" y="0"/>
                  </a:cxn>
                </a:cxnLst>
                <a:rect l="0" t="0" r="r" b="b"/>
                <a:pathLst>
                  <a:path w="213" h="440">
                    <a:moveTo>
                      <a:pt x="0" y="0"/>
                    </a:moveTo>
                    <a:lnTo>
                      <a:pt x="23" y="28"/>
                    </a:lnTo>
                    <a:lnTo>
                      <a:pt x="43" y="72"/>
                    </a:lnTo>
                    <a:lnTo>
                      <a:pt x="63" y="128"/>
                    </a:lnTo>
                    <a:lnTo>
                      <a:pt x="84" y="191"/>
                    </a:lnTo>
                    <a:lnTo>
                      <a:pt x="107" y="259"/>
                    </a:lnTo>
                    <a:lnTo>
                      <a:pt x="135" y="325"/>
                    </a:lnTo>
                    <a:lnTo>
                      <a:pt x="170" y="387"/>
                    </a:lnTo>
                    <a:lnTo>
                      <a:pt x="213" y="440"/>
                    </a:lnTo>
                    <a:lnTo>
                      <a:pt x="163" y="406"/>
                    </a:lnTo>
                    <a:lnTo>
                      <a:pt x="121" y="351"/>
                    </a:lnTo>
                    <a:lnTo>
                      <a:pt x="86" y="283"/>
                    </a:lnTo>
                    <a:lnTo>
                      <a:pt x="59" y="210"/>
                    </a:lnTo>
                    <a:lnTo>
                      <a:pt x="37" y="138"/>
                    </a:lnTo>
                    <a:lnTo>
                      <a:pt x="22" y="73"/>
                    </a:lnTo>
                    <a:lnTo>
                      <a:pt x="9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59" name="Freeform 184"/>
              <p:cNvSpPr>
                <a:spLocks/>
              </p:cNvSpPr>
              <p:nvPr/>
            </p:nvSpPr>
            <p:spPr bwMode="auto">
              <a:xfrm rot="1285048">
                <a:off x="6104" y="5982"/>
                <a:ext cx="124" cy="183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60" y="10"/>
                  </a:cxn>
                  <a:cxn ang="0">
                    <a:pos x="147" y="23"/>
                  </a:cxn>
                  <a:cxn ang="0">
                    <a:pos x="132" y="38"/>
                  </a:cxn>
                  <a:cxn ang="0">
                    <a:pos x="118" y="52"/>
                  </a:cxn>
                  <a:cxn ang="0">
                    <a:pos x="103" y="68"/>
                  </a:cxn>
                  <a:cxn ang="0">
                    <a:pos x="93" y="82"/>
                  </a:cxn>
                  <a:cxn ang="0">
                    <a:pos x="85" y="92"/>
                  </a:cxn>
                  <a:cxn ang="0">
                    <a:pos x="80" y="101"/>
                  </a:cxn>
                  <a:cxn ang="0">
                    <a:pos x="72" y="107"/>
                  </a:cxn>
                  <a:cxn ang="0">
                    <a:pos x="63" y="117"/>
                  </a:cxn>
                  <a:cxn ang="0">
                    <a:pos x="53" y="128"/>
                  </a:cxn>
                  <a:cxn ang="0">
                    <a:pos x="43" y="140"/>
                  </a:cxn>
                  <a:cxn ang="0">
                    <a:pos x="33" y="153"/>
                  </a:cxn>
                  <a:cxn ang="0">
                    <a:pos x="24" y="164"/>
                  </a:cxn>
                  <a:cxn ang="0">
                    <a:pos x="17" y="173"/>
                  </a:cxn>
                  <a:cxn ang="0">
                    <a:pos x="11" y="179"/>
                  </a:cxn>
                  <a:cxn ang="0">
                    <a:pos x="4" y="187"/>
                  </a:cxn>
                  <a:cxn ang="0">
                    <a:pos x="0" y="199"/>
                  </a:cxn>
                  <a:cxn ang="0">
                    <a:pos x="0" y="209"/>
                  </a:cxn>
                  <a:cxn ang="0">
                    <a:pos x="4" y="219"/>
                  </a:cxn>
                  <a:cxn ang="0">
                    <a:pos x="10" y="225"/>
                  </a:cxn>
                  <a:cxn ang="0">
                    <a:pos x="17" y="228"/>
                  </a:cxn>
                  <a:cxn ang="0">
                    <a:pos x="26" y="223"/>
                  </a:cxn>
                  <a:cxn ang="0">
                    <a:pos x="36" y="210"/>
                  </a:cxn>
                  <a:cxn ang="0">
                    <a:pos x="44" y="194"/>
                  </a:cxn>
                  <a:cxn ang="0">
                    <a:pos x="53" y="182"/>
                  </a:cxn>
                  <a:cxn ang="0">
                    <a:pos x="60" y="169"/>
                  </a:cxn>
                  <a:cxn ang="0">
                    <a:pos x="66" y="158"/>
                  </a:cxn>
                  <a:cxn ang="0">
                    <a:pos x="72" y="148"/>
                  </a:cxn>
                  <a:cxn ang="0">
                    <a:pos x="76" y="140"/>
                  </a:cxn>
                  <a:cxn ang="0">
                    <a:pos x="82" y="131"/>
                  </a:cxn>
                  <a:cxn ang="0">
                    <a:pos x="86" y="124"/>
                  </a:cxn>
                  <a:cxn ang="0">
                    <a:pos x="93" y="114"/>
                  </a:cxn>
                  <a:cxn ang="0">
                    <a:pos x="102" y="99"/>
                  </a:cxn>
                  <a:cxn ang="0">
                    <a:pos x="113" y="84"/>
                  </a:cxn>
                  <a:cxn ang="0">
                    <a:pos x="126" y="63"/>
                  </a:cxn>
                  <a:cxn ang="0">
                    <a:pos x="139" y="45"/>
                  </a:cxn>
                  <a:cxn ang="0">
                    <a:pos x="152" y="27"/>
                  </a:cxn>
                  <a:cxn ang="0">
                    <a:pos x="162" y="12"/>
                  </a:cxn>
                  <a:cxn ang="0">
                    <a:pos x="170" y="0"/>
                  </a:cxn>
                </a:cxnLst>
                <a:rect l="0" t="0" r="r" b="b"/>
                <a:pathLst>
                  <a:path w="170" h="228">
                    <a:moveTo>
                      <a:pt x="170" y="0"/>
                    </a:moveTo>
                    <a:lnTo>
                      <a:pt x="160" y="10"/>
                    </a:lnTo>
                    <a:lnTo>
                      <a:pt x="147" y="23"/>
                    </a:lnTo>
                    <a:lnTo>
                      <a:pt x="132" y="38"/>
                    </a:lnTo>
                    <a:lnTo>
                      <a:pt x="118" y="52"/>
                    </a:lnTo>
                    <a:lnTo>
                      <a:pt x="103" y="68"/>
                    </a:lnTo>
                    <a:lnTo>
                      <a:pt x="93" y="82"/>
                    </a:lnTo>
                    <a:lnTo>
                      <a:pt x="85" y="92"/>
                    </a:lnTo>
                    <a:lnTo>
                      <a:pt x="80" y="101"/>
                    </a:lnTo>
                    <a:lnTo>
                      <a:pt x="72" y="107"/>
                    </a:lnTo>
                    <a:lnTo>
                      <a:pt x="63" y="117"/>
                    </a:lnTo>
                    <a:lnTo>
                      <a:pt x="53" y="128"/>
                    </a:lnTo>
                    <a:lnTo>
                      <a:pt x="43" y="140"/>
                    </a:lnTo>
                    <a:lnTo>
                      <a:pt x="33" y="153"/>
                    </a:lnTo>
                    <a:lnTo>
                      <a:pt x="24" y="164"/>
                    </a:lnTo>
                    <a:lnTo>
                      <a:pt x="17" y="173"/>
                    </a:lnTo>
                    <a:lnTo>
                      <a:pt x="11" y="179"/>
                    </a:lnTo>
                    <a:lnTo>
                      <a:pt x="4" y="187"/>
                    </a:lnTo>
                    <a:lnTo>
                      <a:pt x="0" y="199"/>
                    </a:lnTo>
                    <a:lnTo>
                      <a:pt x="0" y="209"/>
                    </a:lnTo>
                    <a:lnTo>
                      <a:pt x="4" y="219"/>
                    </a:lnTo>
                    <a:lnTo>
                      <a:pt x="10" y="225"/>
                    </a:lnTo>
                    <a:lnTo>
                      <a:pt x="17" y="228"/>
                    </a:lnTo>
                    <a:lnTo>
                      <a:pt x="26" y="223"/>
                    </a:lnTo>
                    <a:lnTo>
                      <a:pt x="36" y="210"/>
                    </a:lnTo>
                    <a:lnTo>
                      <a:pt x="44" y="194"/>
                    </a:lnTo>
                    <a:lnTo>
                      <a:pt x="53" y="182"/>
                    </a:lnTo>
                    <a:lnTo>
                      <a:pt x="60" y="169"/>
                    </a:lnTo>
                    <a:lnTo>
                      <a:pt x="66" y="158"/>
                    </a:lnTo>
                    <a:lnTo>
                      <a:pt x="72" y="148"/>
                    </a:lnTo>
                    <a:lnTo>
                      <a:pt x="76" y="140"/>
                    </a:lnTo>
                    <a:lnTo>
                      <a:pt x="82" y="131"/>
                    </a:lnTo>
                    <a:lnTo>
                      <a:pt x="86" y="124"/>
                    </a:lnTo>
                    <a:lnTo>
                      <a:pt x="93" y="114"/>
                    </a:lnTo>
                    <a:lnTo>
                      <a:pt x="102" y="99"/>
                    </a:lnTo>
                    <a:lnTo>
                      <a:pt x="113" y="84"/>
                    </a:lnTo>
                    <a:lnTo>
                      <a:pt x="126" y="63"/>
                    </a:lnTo>
                    <a:lnTo>
                      <a:pt x="139" y="45"/>
                    </a:lnTo>
                    <a:lnTo>
                      <a:pt x="152" y="27"/>
                    </a:lnTo>
                    <a:lnTo>
                      <a:pt x="162" y="1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0" name="Freeform 185"/>
              <p:cNvSpPr>
                <a:spLocks/>
              </p:cNvSpPr>
              <p:nvPr/>
            </p:nvSpPr>
            <p:spPr bwMode="auto">
              <a:xfrm rot="1285048">
                <a:off x="6021" y="6237"/>
                <a:ext cx="50" cy="109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46" y="2"/>
                  </a:cxn>
                  <a:cxn ang="0">
                    <a:pos x="37" y="0"/>
                  </a:cxn>
                  <a:cxn ang="0">
                    <a:pos x="32" y="3"/>
                  </a:cxn>
                  <a:cxn ang="0">
                    <a:pos x="26" y="9"/>
                  </a:cxn>
                  <a:cxn ang="0">
                    <a:pos x="22" y="18"/>
                  </a:cxn>
                  <a:cxn ang="0">
                    <a:pos x="19" y="26"/>
                  </a:cxn>
                  <a:cxn ang="0">
                    <a:pos x="14" y="38"/>
                  </a:cxn>
                  <a:cxn ang="0">
                    <a:pos x="10" y="48"/>
                  </a:cxn>
                  <a:cxn ang="0">
                    <a:pos x="3" y="72"/>
                  </a:cxn>
                  <a:cxn ang="0">
                    <a:pos x="0" y="98"/>
                  </a:cxn>
                  <a:cxn ang="0">
                    <a:pos x="1" y="120"/>
                  </a:cxn>
                  <a:cxn ang="0">
                    <a:pos x="9" y="131"/>
                  </a:cxn>
                  <a:cxn ang="0">
                    <a:pos x="20" y="136"/>
                  </a:cxn>
                  <a:cxn ang="0">
                    <a:pos x="29" y="136"/>
                  </a:cxn>
                  <a:cxn ang="0">
                    <a:pos x="36" y="134"/>
                  </a:cxn>
                  <a:cxn ang="0">
                    <a:pos x="43" y="129"/>
                  </a:cxn>
                  <a:cxn ang="0">
                    <a:pos x="47" y="121"/>
                  </a:cxn>
                  <a:cxn ang="0">
                    <a:pos x="52" y="113"/>
                  </a:cxn>
                  <a:cxn ang="0">
                    <a:pos x="56" y="101"/>
                  </a:cxn>
                  <a:cxn ang="0">
                    <a:pos x="59" y="88"/>
                  </a:cxn>
                  <a:cxn ang="0">
                    <a:pos x="65" y="64"/>
                  </a:cxn>
                  <a:cxn ang="0">
                    <a:pos x="69" y="41"/>
                  </a:cxn>
                  <a:cxn ang="0">
                    <a:pos x="68" y="22"/>
                  </a:cxn>
                  <a:cxn ang="0">
                    <a:pos x="56" y="8"/>
                  </a:cxn>
                </a:cxnLst>
                <a:rect l="0" t="0" r="r" b="b"/>
                <a:pathLst>
                  <a:path w="69" h="136">
                    <a:moveTo>
                      <a:pt x="56" y="8"/>
                    </a:moveTo>
                    <a:lnTo>
                      <a:pt x="46" y="2"/>
                    </a:lnTo>
                    <a:lnTo>
                      <a:pt x="37" y="0"/>
                    </a:lnTo>
                    <a:lnTo>
                      <a:pt x="32" y="3"/>
                    </a:lnTo>
                    <a:lnTo>
                      <a:pt x="26" y="9"/>
                    </a:lnTo>
                    <a:lnTo>
                      <a:pt x="22" y="18"/>
                    </a:lnTo>
                    <a:lnTo>
                      <a:pt x="19" y="26"/>
                    </a:lnTo>
                    <a:lnTo>
                      <a:pt x="14" y="38"/>
                    </a:lnTo>
                    <a:lnTo>
                      <a:pt x="10" y="48"/>
                    </a:lnTo>
                    <a:lnTo>
                      <a:pt x="3" y="72"/>
                    </a:lnTo>
                    <a:lnTo>
                      <a:pt x="0" y="98"/>
                    </a:lnTo>
                    <a:lnTo>
                      <a:pt x="1" y="120"/>
                    </a:lnTo>
                    <a:lnTo>
                      <a:pt x="9" y="131"/>
                    </a:lnTo>
                    <a:lnTo>
                      <a:pt x="20" y="136"/>
                    </a:lnTo>
                    <a:lnTo>
                      <a:pt x="29" y="136"/>
                    </a:lnTo>
                    <a:lnTo>
                      <a:pt x="36" y="134"/>
                    </a:lnTo>
                    <a:lnTo>
                      <a:pt x="43" y="129"/>
                    </a:lnTo>
                    <a:lnTo>
                      <a:pt x="47" y="121"/>
                    </a:lnTo>
                    <a:lnTo>
                      <a:pt x="52" y="113"/>
                    </a:lnTo>
                    <a:lnTo>
                      <a:pt x="56" y="101"/>
                    </a:lnTo>
                    <a:lnTo>
                      <a:pt x="59" y="88"/>
                    </a:lnTo>
                    <a:lnTo>
                      <a:pt x="65" y="64"/>
                    </a:lnTo>
                    <a:lnTo>
                      <a:pt x="69" y="41"/>
                    </a:lnTo>
                    <a:lnTo>
                      <a:pt x="68" y="22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1" name="Freeform 186"/>
              <p:cNvSpPr>
                <a:spLocks/>
              </p:cNvSpPr>
              <p:nvPr/>
            </p:nvSpPr>
            <p:spPr bwMode="auto">
              <a:xfrm rot="1285048">
                <a:off x="6053" y="6297"/>
                <a:ext cx="71" cy="95"/>
              </a:xfrm>
              <a:custGeom>
                <a:avLst/>
                <a:gdLst/>
                <a:ahLst/>
                <a:cxnLst>
                  <a:cxn ang="0">
                    <a:pos x="12" y="34"/>
                  </a:cxn>
                  <a:cxn ang="0">
                    <a:pos x="9" y="43"/>
                  </a:cxn>
                  <a:cxn ang="0">
                    <a:pos x="6" y="53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6"/>
                  </a:cxn>
                  <a:cxn ang="0">
                    <a:pos x="4" y="96"/>
                  </a:cxn>
                  <a:cxn ang="0">
                    <a:pos x="15" y="105"/>
                  </a:cxn>
                  <a:cxn ang="0">
                    <a:pos x="30" y="112"/>
                  </a:cxn>
                  <a:cxn ang="0">
                    <a:pos x="48" y="116"/>
                  </a:cxn>
                  <a:cxn ang="0">
                    <a:pos x="62" y="118"/>
                  </a:cxn>
                  <a:cxn ang="0">
                    <a:pos x="74" y="118"/>
                  </a:cxn>
                  <a:cxn ang="0">
                    <a:pos x="82" y="115"/>
                  </a:cxn>
                  <a:cxn ang="0">
                    <a:pos x="88" y="111"/>
                  </a:cxn>
                  <a:cxn ang="0">
                    <a:pos x="92" y="105"/>
                  </a:cxn>
                  <a:cxn ang="0">
                    <a:pos x="95" y="99"/>
                  </a:cxn>
                  <a:cxn ang="0">
                    <a:pos x="97" y="92"/>
                  </a:cxn>
                  <a:cxn ang="0">
                    <a:pos x="95" y="73"/>
                  </a:cxn>
                  <a:cxn ang="0">
                    <a:pos x="91" y="52"/>
                  </a:cxn>
                  <a:cxn ang="0">
                    <a:pos x="79" y="32"/>
                  </a:cxn>
                  <a:cxn ang="0">
                    <a:pos x="63" y="16"/>
                  </a:cxn>
                  <a:cxn ang="0">
                    <a:pos x="55" y="10"/>
                  </a:cxn>
                  <a:cxn ang="0">
                    <a:pos x="46" y="6"/>
                  </a:cxn>
                  <a:cxn ang="0">
                    <a:pos x="38" y="1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7"/>
                  </a:cxn>
                  <a:cxn ang="0">
                    <a:pos x="16" y="19"/>
                  </a:cxn>
                  <a:cxn ang="0">
                    <a:pos x="12" y="34"/>
                  </a:cxn>
                </a:cxnLst>
                <a:rect l="0" t="0" r="r" b="b"/>
                <a:pathLst>
                  <a:path w="97" h="118">
                    <a:moveTo>
                      <a:pt x="12" y="34"/>
                    </a:moveTo>
                    <a:lnTo>
                      <a:pt x="9" y="43"/>
                    </a:lnTo>
                    <a:lnTo>
                      <a:pt x="6" y="53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4" y="96"/>
                    </a:lnTo>
                    <a:lnTo>
                      <a:pt x="15" y="105"/>
                    </a:lnTo>
                    <a:lnTo>
                      <a:pt x="30" y="112"/>
                    </a:lnTo>
                    <a:lnTo>
                      <a:pt x="48" y="116"/>
                    </a:lnTo>
                    <a:lnTo>
                      <a:pt x="62" y="118"/>
                    </a:lnTo>
                    <a:lnTo>
                      <a:pt x="74" y="118"/>
                    </a:lnTo>
                    <a:lnTo>
                      <a:pt x="82" y="115"/>
                    </a:lnTo>
                    <a:lnTo>
                      <a:pt x="88" y="111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7" y="92"/>
                    </a:lnTo>
                    <a:lnTo>
                      <a:pt x="95" y="73"/>
                    </a:lnTo>
                    <a:lnTo>
                      <a:pt x="91" y="52"/>
                    </a:lnTo>
                    <a:lnTo>
                      <a:pt x="79" y="32"/>
                    </a:lnTo>
                    <a:lnTo>
                      <a:pt x="63" y="16"/>
                    </a:lnTo>
                    <a:lnTo>
                      <a:pt x="55" y="10"/>
                    </a:lnTo>
                    <a:lnTo>
                      <a:pt x="46" y="6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7"/>
                    </a:lnTo>
                    <a:lnTo>
                      <a:pt x="16" y="19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2" name="Freeform 187"/>
              <p:cNvSpPr>
                <a:spLocks/>
              </p:cNvSpPr>
              <p:nvPr/>
            </p:nvSpPr>
            <p:spPr bwMode="auto">
              <a:xfrm rot="1285048">
                <a:off x="6107" y="6388"/>
                <a:ext cx="49" cy="3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9"/>
                  </a:cxn>
                  <a:cxn ang="0">
                    <a:pos x="10" y="19"/>
                  </a:cxn>
                  <a:cxn ang="0">
                    <a:pos x="6" y="27"/>
                  </a:cxn>
                  <a:cxn ang="0">
                    <a:pos x="0" y="38"/>
                  </a:cxn>
                  <a:cxn ang="0">
                    <a:pos x="9" y="39"/>
                  </a:cxn>
                  <a:cxn ang="0">
                    <a:pos x="19" y="42"/>
                  </a:cxn>
                  <a:cxn ang="0">
                    <a:pos x="29" y="43"/>
                  </a:cxn>
                  <a:cxn ang="0">
                    <a:pos x="41" y="46"/>
                  </a:cxn>
                  <a:cxn ang="0">
                    <a:pos x="49" y="48"/>
                  </a:cxn>
                  <a:cxn ang="0">
                    <a:pos x="58" y="48"/>
                  </a:cxn>
                  <a:cxn ang="0">
                    <a:pos x="64" y="46"/>
                  </a:cxn>
                  <a:cxn ang="0">
                    <a:pos x="67" y="42"/>
                  </a:cxn>
                  <a:cxn ang="0">
                    <a:pos x="67" y="36"/>
                  </a:cxn>
                  <a:cxn ang="0">
                    <a:pos x="62" y="32"/>
                  </a:cxn>
                  <a:cxn ang="0">
                    <a:pos x="56" y="26"/>
                  </a:cxn>
                  <a:cxn ang="0">
                    <a:pos x="48" y="20"/>
                  </a:cxn>
                  <a:cxn ang="0">
                    <a:pos x="39" y="16"/>
                  </a:cxn>
                  <a:cxn ang="0">
                    <a:pos x="29" y="10"/>
                  </a:cxn>
                  <a:cxn ang="0">
                    <a:pos x="21" y="6"/>
                  </a:cxn>
                  <a:cxn ang="0">
                    <a:pos x="13" y="0"/>
                  </a:cxn>
                </a:cxnLst>
                <a:rect l="0" t="0" r="r" b="b"/>
                <a:pathLst>
                  <a:path w="67" h="48">
                    <a:moveTo>
                      <a:pt x="13" y="0"/>
                    </a:moveTo>
                    <a:lnTo>
                      <a:pt x="13" y="9"/>
                    </a:lnTo>
                    <a:lnTo>
                      <a:pt x="10" y="19"/>
                    </a:lnTo>
                    <a:lnTo>
                      <a:pt x="6" y="27"/>
                    </a:lnTo>
                    <a:lnTo>
                      <a:pt x="0" y="38"/>
                    </a:lnTo>
                    <a:lnTo>
                      <a:pt x="9" y="39"/>
                    </a:lnTo>
                    <a:lnTo>
                      <a:pt x="19" y="42"/>
                    </a:lnTo>
                    <a:lnTo>
                      <a:pt x="29" y="43"/>
                    </a:lnTo>
                    <a:lnTo>
                      <a:pt x="41" y="46"/>
                    </a:lnTo>
                    <a:lnTo>
                      <a:pt x="49" y="48"/>
                    </a:lnTo>
                    <a:lnTo>
                      <a:pt x="58" y="48"/>
                    </a:lnTo>
                    <a:lnTo>
                      <a:pt x="64" y="46"/>
                    </a:lnTo>
                    <a:lnTo>
                      <a:pt x="67" y="42"/>
                    </a:lnTo>
                    <a:lnTo>
                      <a:pt x="67" y="36"/>
                    </a:lnTo>
                    <a:lnTo>
                      <a:pt x="62" y="32"/>
                    </a:lnTo>
                    <a:lnTo>
                      <a:pt x="56" y="26"/>
                    </a:lnTo>
                    <a:lnTo>
                      <a:pt x="48" y="20"/>
                    </a:lnTo>
                    <a:lnTo>
                      <a:pt x="39" y="16"/>
                    </a:lnTo>
                    <a:lnTo>
                      <a:pt x="29" y="10"/>
                    </a:lnTo>
                    <a:lnTo>
                      <a:pt x="21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3" name="Freeform 188"/>
              <p:cNvSpPr>
                <a:spLocks/>
              </p:cNvSpPr>
              <p:nvPr/>
            </p:nvSpPr>
            <p:spPr bwMode="auto">
              <a:xfrm rot="1285048">
                <a:off x="6629" y="6019"/>
                <a:ext cx="200" cy="4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0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4" y="0"/>
                  </a:cxn>
                  <a:cxn ang="0">
                    <a:pos x="94" y="1"/>
                  </a:cxn>
                  <a:cxn ang="0">
                    <a:pos x="111" y="3"/>
                  </a:cxn>
                  <a:cxn ang="0">
                    <a:pos x="126" y="4"/>
                  </a:cxn>
                  <a:cxn ang="0">
                    <a:pos x="134" y="7"/>
                  </a:cxn>
                  <a:cxn ang="0">
                    <a:pos x="144" y="4"/>
                  </a:cxn>
                  <a:cxn ang="0">
                    <a:pos x="157" y="4"/>
                  </a:cxn>
                  <a:cxn ang="0">
                    <a:pos x="173" y="6"/>
                  </a:cxn>
                  <a:cxn ang="0">
                    <a:pos x="189" y="6"/>
                  </a:cxn>
                  <a:cxn ang="0">
                    <a:pos x="205" y="8"/>
                  </a:cxn>
                  <a:cxn ang="0">
                    <a:pos x="219" y="10"/>
                  </a:cxn>
                  <a:cxn ang="0">
                    <a:pos x="231" y="10"/>
                  </a:cxn>
                  <a:cxn ang="0">
                    <a:pos x="238" y="10"/>
                  </a:cxn>
                  <a:cxn ang="0">
                    <a:pos x="249" y="10"/>
                  </a:cxn>
                  <a:cxn ang="0">
                    <a:pos x="260" y="16"/>
                  </a:cxn>
                  <a:cxn ang="0">
                    <a:pos x="268" y="23"/>
                  </a:cxn>
                  <a:cxn ang="0">
                    <a:pos x="273" y="31"/>
                  </a:cxn>
                  <a:cxn ang="0">
                    <a:pos x="274" y="42"/>
                  </a:cxn>
                  <a:cxn ang="0">
                    <a:pos x="270" y="47"/>
                  </a:cxn>
                  <a:cxn ang="0">
                    <a:pos x="260" y="52"/>
                  </a:cxn>
                  <a:cxn ang="0">
                    <a:pos x="244" y="50"/>
                  </a:cxn>
                  <a:cxn ang="0">
                    <a:pos x="226" y="46"/>
                  </a:cxn>
                  <a:cxn ang="0">
                    <a:pos x="211" y="42"/>
                  </a:cxn>
                  <a:cxn ang="0">
                    <a:pos x="198" y="39"/>
                  </a:cxn>
                  <a:cxn ang="0">
                    <a:pos x="185" y="34"/>
                  </a:cxn>
                  <a:cxn ang="0">
                    <a:pos x="175" y="33"/>
                  </a:cxn>
                  <a:cxn ang="0">
                    <a:pos x="165" y="30"/>
                  </a:cxn>
                  <a:cxn ang="0">
                    <a:pos x="156" y="29"/>
                  </a:cxn>
                  <a:cxn ang="0">
                    <a:pos x="147" y="27"/>
                  </a:cxn>
                  <a:cxn ang="0">
                    <a:pos x="136" y="26"/>
                  </a:cxn>
                  <a:cxn ang="0">
                    <a:pos x="118" y="21"/>
                  </a:cxn>
                  <a:cxn ang="0">
                    <a:pos x="98" y="18"/>
                  </a:cxn>
                  <a:cxn ang="0">
                    <a:pos x="75" y="14"/>
                  </a:cxn>
                  <a:cxn ang="0">
                    <a:pos x="52" y="11"/>
                  </a:cxn>
                  <a:cxn ang="0">
                    <a:pos x="32" y="7"/>
                  </a:cxn>
                  <a:cxn ang="0">
                    <a:pos x="13" y="4"/>
                  </a:cxn>
                  <a:cxn ang="0">
                    <a:pos x="0" y="1"/>
                  </a:cxn>
                </a:cxnLst>
                <a:rect l="0" t="0" r="r" b="b"/>
                <a:pathLst>
                  <a:path w="274" h="52">
                    <a:moveTo>
                      <a:pt x="0" y="1"/>
                    </a:move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4" y="0"/>
                    </a:lnTo>
                    <a:lnTo>
                      <a:pt x="94" y="1"/>
                    </a:lnTo>
                    <a:lnTo>
                      <a:pt x="111" y="3"/>
                    </a:lnTo>
                    <a:lnTo>
                      <a:pt x="126" y="4"/>
                    </a:lnTo>
                    <a:lnTo>
                      <a:pt x="134" y="7"/>
                    </a:lnTo>
                    <a:lnTo>
                      <a:pt x="144" y="4"/>
                    </a:lnTo>
                    <a:lnTo>
                      <a:pt x="157" y="4"/>
                    </a:lnTo>
                    <a:lnTo>
                      <a:pt x="173" y="6"/>
                    </a:lnTo>
                    <a:lnTo>
                      <a:pt x="189" y="6"/>
                    </a:lnTo>
                    <a:lnTo>
                      <a:pt x="205" y="8"/>
                    </a:lnTo>
                    <a:lnTo>
                      <a:pt x="219" y="10"/>
                    </a:lnTo>
                    <a:lnTo>
                      <a:pt x="231" y="10"/>
                    </a:lnTo>
                    <a:lnTo>
                      <a:pt x="238" y="10"/>
                    </a:lnTo>
                    <a:lnTo>
                      <a:pt x="249" y="10"/>
                    </a:lnTo>
                    <a:lnTo>
                      <a:pt x="260" y="16"/>
                    </a:lnTo>
                    <a:lnTo>
                      <a:pt x="268" y="23"/>
                    </a:lnTo>
                    <a:lnTo>
                      <a:pt x="273" y="31"/>
                    </a:lnTo>
                    <a:lnTo>
                      <a:pt x="274" y="42"/>
                    </a:lnTo>
                    <a:lnTo>
                      <a:pt x="270" y="47"/>
                    </a:lnTo>
                    <a:lnTo>
                      <a:pt x="260" y="52"/>
                    </a:lnTo>
                    <a:lnTo>
                      <a:pt x="244" y="50"/>
                    </a:lnTo>
                    <a:lnTo>
                      <a:pt x="226" y="46"/>
                    </a:lnTo>
                    <a:lnTo>
                      <a:pt x="211" y="42"/>
                    </a:lnTo>
                    <a:lnTo>
                      <a:pt x="198" y="39"/>
                    </a:lnTo>
                    <a:lnTo>
                      <a:pt x="185" y="34"/>
                    </a:lnTo>
                    <a:lnTo>
                      <a:pt x="175" y="33"/>
                    </a:lnTo>
                    <a:lnTo>
                      <a:pt x="165" y="30"/>
                    </a:lnTo>
                    <a:lnTo>
                      <a:pt x="156" y="29"/>
                    </a:lnTo>
                    <a:lnTo>
                      <a:pt x="147" y="27"/>
                    </a:lnTo>
                    <a:lnTo>
                      <a:pt x="136" y="26"/>
                    </a:lnTo>
                    <a:lnTo>
                      <a:pt x="118" y="21"/>
                    </a:lnTo>
                    <a:lnTo>
                      <a:pt x="98" y="18"/>
                    </a:lnTo>
                    <a:lnTo>
                      <a:pt x="75" y="14"/>
                    </a:lnTo>
                    <a:lnTo>
                      <a:pt x="52" y="11"/>
                    </a:lnTo>
                    <a:lnTo>
                      <a:pt x="32" y="7"/>
                    </a:lnTo>
                    <a:lnTo>
                      <a:pt x="13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4" name="Freeform 189"/>
              <p:cNvSpPr>
                <a:spLocks/>
              </p:cNvSpPr>
              <p:nvPr/>
            </p:nvSpPr>
            <p:spPr bwMode="auto">
              <a:xfrm rot="1285048">
                <a:off x="6809" y="6200"/>
                <a:ext cx="89" cy="76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3" y="9"/>
                  </a:cxn>
                  <a:cxn ang="0">
                    <a:pos x="7" y="3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30" y="3"/>
                  </a:cxn>
                  <a:cxn ang="0">
                    <a:pos x="40" y="7"/>
                  </a:cxn>
                  <a:cxn ang="0">
                    <a:pos x="50" y="11"/>
                  </a:cxn>
                  <a:cxn ang="0">
                    <a:pos x="60" y="16"/>
                  </a:cxn>
                  <a:cxn ang="0">
                    <a:pos x="72" y="20"/>
                  </a:cxn>
                  <a:cxn ang="0">
                    <a:pos x="83" y="27"/>
                  </a:cxn>
                  <a:cxn ang="0">
                    <a:pos x="95" y="34"/>
                  </a:cxn>
                  <a:cxn ang="0">
                    <a:pos x="105" y="43"/>
                  </a:cxn>
                  <a:cxn ang="0">
                    <a:pos x="112" y="52"/>
                  </a:cxn>
                  <a:cxn ang="0">
                    <a:pos x="119" y="60"/>
                  </a:cxn>
                  <a:cxn ang="0">
                    <a:pos x="122" y="68"/>
                  </a:cxn>
                  <a:cxn ang="0">
                    <a:pos x="122" y="73"/>
                  </a:cxn>
                  <a:cxn ang="0">
                    <a:pos x="118" y="83"/>
                  </a:cxn>
                  <a:cxn ang="0">
                    <a:pos x="112" y="91"/>
                  </a:cxn>
                  <a:cxn ang="0">
                    <a:pos x="105" y="94"/>
                  </a:cxn>
                  <a:cxn ang="0">
                    <a:pos x="98" y="95"/>
                  </a:cxn>
                  <a:cxn ang="0">
                    <a:pos x="88" y="94"/>
                  </a:cxn>
                  <a:cxn ang="0">
                    <a:pos x="78" y="89"/>
                  </a:cxn>
                  <a:cxn ang="0">
                    <a:pos x="68" y="85"/>
                  </a:cxn>
                  <a:cxn ang="0">
                    <a:pos x="56" y="78"/>
                  </a:cxn>
                  <a:cxn ang="0">
                    <a:pos x="45" y="72"/>
                  </a:cxn>
                  <a:cxn ang="0">
                    <a:pos x="33" y="65"/>
                  </a:cxn>
                  <a:cxn ang="0">
                    <a:pos x="23" y="59"/>
                  </a:cxn>
                  <a:cxn ang="0">
                    <a:pos x="14" y="53"/>
                  </a:cxn>
                  <a:cxn ang="0">
                    <a:pos x="7" y="46"/>
                  </a:cxn>
                  <a:cxn ang="0">
                    <a:pos x="1" y="39"/>
                  </a:cxn>
                  <a:cxn ang="0">
                    <a:pos x="0" y="30"/>
                  </a:cxn>
                  <a:cxn ang="0">
                    <a:pos x="0" y="20"/>
                  </a:cxn>
                </a:cxnLst>
                <a:rect l="0" t="0" r="r" b="b"/>
                <a:pathLst>
                  <a:path w="122" h="95">
                    <a:moveTo>
                      <a:pt x="0" y="20"/>
                    </a:moveTo>
                    <a:lnTo>
                      <a:pt x="3" y="9"/>
                    </a:lnTo>
                    <a:lnTo>
                      <a:pt x="7" y="3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30" y="3"/>
                    </a:lnTo>
                    <a:lnTo>
                      <a:pt x="40" y="7"/>
                    </a:lnTo>
                    <a:lnTo>
                      <a:pt x="50" y="11"/>
                    </a:lnTo>
                    <a:lnTo>
                      <a:pt x="60" y="16"/>
                    </a:lnTo>
                    <a:lnTo>
                      <a:pt x="72" y="20"/>
                    </a:lnTo>
                    <a:lnTo>
                      <a:pt x="83" y="27"/>
                    </a:lnTo>
                    <a:lnTo>
                      <a:pt x="95" y="34"/>
                    </a:lnTo>
                    <a:lnTo>
                      <a:pt x="105" y="43"/>
                    </a:lnTo>
                    <a:lnTo>
                      <a:pt x="112" y="52"/>
                    </a:lnTo>
                    <a:lnTo>
                      <a:pt x="119" y="60"/>
                    </a:lnTo>
                    <a:lnTo>
                      <a:pt x="122" y="68"/>
                    </a:lnTo>
                    <a:lnTo>
                      <a:pt x="122" y="73"/>
                    </a:lnTo>
                    <a:lnTo>
                      <a:pt x="118" y="83"/>
                    </a:lnTo>
                    <a:lnTo>
                      <a:pt x="112" y="91"/>
                    </a:lnTo>
                    <a:lnTo>
                      <a:pt x="105" y="94"/>
                    </a:lnTo>
                    <a:lnTo>
                      <a:pt x="98" y="95"/>
                    </a:lnTo>
                    <a:lnTo>
                      <a:pt x="88" y="94"/>
                    </a:lnTo>
                    <a:lnTo>
                      <a:pt x="78" y="89"/>
                    </a:lnTo>
                    <a:lnTo>
                      <a:pt x="68" y="85"/>
                    </a:lnTo>
                    <a:lnTo>
                      <a:pt x="56" y="78"/>
                    </a:lnTo>
                    <a:lnTo>
                      <a:pt x="45" y="72"/>
                    </a:lnTo>
                    <a:lnTo>
                      <a:pt x="33" y="65"/>
                    </a:lnTo>
                    <a:lnTo>
                      <a:pt x="23" y="59"/>
                    </a:lnTo>
                    <a:lnTo>
                      <a:pt x="14" y="53"/>
                    </a:lnTo>
                    <a:lnTo>
                      <a:pt x="7" y="46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5" name="Freeform 190"/>
              <p:cNvSpPr>
                <a:spLocks/>
              </p:cNvSpPr>
              <p:nvPr/>
            </p:nvSpPr>
            <p:spPr bwMode="auto">
              <a:xfrm rot="1285048">
                <a:off x="6776" y="6251"/>
                <a:ext cx="74" cy="98"/>
              </a:xfrm>
              <a:custGeom>
                <a:avLst/>
                <a:gdLst/>
                <a:ahLst/>
                <a:cxnLst>
                  <a:cxn ang="0">
                    <a:pos x="51" y="11"/>
                  </a:cxn>
                  <a:cxn ang="0">
                    <a:pos x="58" y="16"/>
                  </a:cxn>
                  <a:cxn ang="0">
                    <a:pos x="68" y="20"/>
                  </a:cxn>
                  <a:cxn ang="0">
                    <a:pos x="80" y="26"/>
                  </a:cxn>
                  <a:cxn ang="0">
                    <a:pos x="88" y="31"/>
                  </a:cxn>
                  <a:cxn ang="0">
                    <a:pos x="97" y="40"/>
                  </a:cxn>
                  <a:cxn ang="0">
                    <a:pos x="101" y="50"/>
                  </a:cxn>
                  <a:cxn ang="0">
                    <a:pos x="100" y="63"/>
                  </a:cxn>
                  <a:cxn ang="0">
                    <a:pos x="94" y="79"/>
                  </a:cxn>
                  <a:cxn ang="0">
                    <a:pos x="84" y="95"/>
                  </a:cxn>
                  <a:cxn ang="0">
                    <a:pos x="75" y="106"/>
                  </a:cxn>
                  <a:cxn ang="0">
                    <a:pos x="68" y="113"/>
                  </a:cxn>
                  <a:cxn ang="0">
                    <a:pos x="59" y="119"/>
                  </a:cxn>
                  <a:cxn ang="0">
                    <a:pos x="52" y="121"/>
                  </a:cxn>
                  <a:cxn ang="0">
                    <a:pos x="45" y="121"/>
                  </a:cxn>
                  <a:cxn ang="0">
                    <a:pos x="39" y="118"/>
                  </a:cxn>
                  <a:cxn ang="0">
                    <a:pos x="32" y="113"/>
                  </a:cxn>
                  <a:cxn ang="0">
                    <a:pos x="19" y="100"/>
                  </a:cxn>
                  <a:cxn ang="0">
                    <a:pos x="8" y="82"/>
                  </a:cxn>
                  <a:cxn ang="0">
                    <a:pos x="0" y="59"/>
                  </a:cxn>
                  <a:cxn ang="0">
                    <a:pos x="0" y="37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8" y="8"/>
                  </a:cxn>
                  <a:cxn ang="0">
                    <a:pos x="12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36" y="3"/>
                  </a:cxn>
                  <a:cxn ang="0">
                    <a:pos x="51" y="11"/>
                  </a:cxn>
                </a:cxnLst>
                <a:rect l="0" t="0" r="r" b="b"/>
                <a:pathLst>
                  <a:path w="101" h="121">
                    <a:moveTo>
                      <a:pt x="51" y="11"/>
                    </a:moveTo>
                    <a:lnTo>
                      <a:pt x="58" y="16"/>
                    </a:lnTo>
                    <a:lnTo>
                      <a:pt x="68" y="20"/>
                    </a:lnTo>
                    <a:lnTo>
                      <a:pt x="80" y="26"/>
                    </a:lnTo>
                    <a:lnTo>
                      <a:pt x="88" y="31"/>
                    </a:lnTo>
                    <a:lnTo>
                      <a:pt x="97" y="40"/>
                    </a:lnTo>
                    <a:lnTo>
                      <a:pt x="101" y="50"/>
                    </a:lnTo>
                    <a:lnTo>
                      <a:pt x="100" y="63"/>
                    </a:lnTo>
                    <a:lnTo>
                      <a:pt x="94" y="79"/>
                    </a:lnTo>
                    <a:lnTo>
                      <a:pt x="84" y="95"/>
                    </a:lnTo>
                    <a:lnTo>
                      <a:pt x="75" y="106"/>
                    </a:lnTo>
                    <a:lnTo>
                      <a:pt x="68" y="113"/>
                    </a:lnTo>
                    <a:lnTo>
                      <a:pt x="59" y="119"/>
                    </a:lnTo>
                    <a:lnTo>
                      <a:pt x="52" y="121"/>
                    </a:lnTo>
                    <a:lnTo>
                      <a:pt x="45" y="121"/>
                    </a:lnTo>
                    <a:lnTo>
                      <a:pt x="39" y="118"/>
                    </a:lnTo>
                    <a:lnTo>
                      <a:pt x="32" y="113"/>
                    </a:lnTo>
                    <a:lnTo>
                      <a:pt x="19" y="100"/>
                    </a:lnTo>
                    <a:lnTo>
                      <a:pt x="8" y="82"/>
                    </a:lnTo>
                    <a:lnTo>
                      <a:pt x="0" y="59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8" y="8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6" y="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66" name="Freeform 191"/>
              <p:cNvSpPr>
                <a:spLocks/>
              </p:cNvSpPr>
              <p:nvPr/>
            </p:nvSpPr>
            <p:spPr bwMode="auto">
              <a:xfrm rot="1285048">
                <a:off x="6754" y="6342"/>
                <a:ext cx="34" cy="5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6"/>
                  </a:cxn>
                  <a:cxn ang="0">
                    <a:pos x="25" y="10"/>
                  </a:cxn>
                  <a:cxn ang="0">
                    <a:pos x="36" y="14"/>
                  </a:cxn>
                  <a:cxn ang="0">
                    <a:pos x="46" y="16"/>
                  </a:cxn>
                  <a:cxn ang="0">
                    <a:pos x="36" y="33"/>
                  </a:cxn>
                  <a:cxn ang="0">
                    <a:pos x="25" y="50"/>
                  </a:cxn>
                  <a:cxn ang="0">
                    <a:pos x="14" y="63"/>
                  </a:cxn>
                  <a:cxn ang="0">
                    <a:pos x="4" y="66"/>
                  </a:cxn>
                  <a:cxn ang="0">
                    <a:pos x="0" y="56"/>
                  </a:cxn>
                  <a:cxn ang="0">
                    <a:pos x="2" y="39"/>
                  </a:cxn>
                  <a:cxn ang="0">
                    <a:pos x="7" y="19"/>
                  </a:cxn>
                  <a:cxn ang="0">
                    <a:pos x="10" y="0"/>
                  </a:cxn>
                </a:cxnLst>
                <a:rect l="0" t="0" r="r" b="b"/>
                <a:pathLst>
                  <a:path w="46" h="66">
                    <a:moveTo>
                      <a:pt x="10" y="0"/>
                    </a:moveTo>
                    <a:lnTo>
                      <a:pt x="17" y="6"/>
                    </a:lnTo>
                    <a:lnTo>
                      <a:pt x="25" y="10"/>
                    </a:lnTo>
                    <a:lnTo>
                      <a:pt x="36" y="14"/>
                    </a:lnTo>
                    <a:lnTo>
                      <a:pt x="46" y="16"/>
                    </a:lnTo>
                    <a:lnTo>
                      <a:pt x="36" y="33"/>
                    </a:lnTo>
                    <a:lnTo>
                      <a:pt x="25" y="50"/>
                    </a:lnTo>
                    <a:lnTo>
                      <a:pt x="14" y="63"/>
                    </a:lnTo>
                    <a:lnTo>
                      <a:pt x="4" y="66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7" y="1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</p:grpSp>
        <p:sp>
          <p:nvSpPr>
            <p:cNvPr id="38" name="Freeform 192"/>
            <p:cNvSpPr>
              <a:spLocks/>
            </p:cNvSpPr>
            <p:nvPr/>
          </p:nvSpPr>
          <p:spPr bwMode="auto">
            <a:xfrm rot="20314952" flipH="1">
              <a:off x="6156" y="8814"/>
              <a:ext cx="192" cy="520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1" y="626"/>
                </a:cxn>
                <a:cxn ang="0">
                  <a:pos x="5" y="597"/>
                </a:cxn>
                <a:cxn ang="0">
                  <a:pos x="13" y="564"/>
                </a:cxn>
                <a:cxn ang="0">
                  <a:pos x="21" y="525"/>
                </a:cxn>
                <a:cxn ang="0">
                  <a:pos x="31" y="483"/>
                </a:cxn>
                <a:cxn ang="0">
                  <a:pos x="44" y="437"/>
                </a:cxn>
                <a:cxn ang="0">
                  <a:pos x="59" y="390"/>
                </a:cxn>
                <a:cxn ang="0">
                  <a:pos x="75" y="341"/>
                </a:cxn>
                <a:cxn ang="0">
                  <a:pos x="93" y="292"/>
                </a:cxn>
                <a:cxn ang="0">
                  <a:pos x="113" y="243"/>
                </a:cxn>
                <a:cxn ang="0">
                  <a:pos x="134" y="197"/>
                </a:cxn>
                <a:cxn ang="0">
                  <a:pos x="157" y="152"/>
                </a:cxn>
                <a:cxn ang="0">
                  <a:pos x="181" y="113"/>
                </a:cxn>
                <a:cxn ang="0">
                  <a:pos x="207" y="77"/>
                </a:cxn>
                <a:cxn ang="0">
                  <a:pos x="234" y="47"/>
                </a:cxn>
                <a:cxn ang="0">
                  <a:pos x="262" y="24"/>
                </a:cxn>
                <a:cxn ang="0">
                  <a:pos x="263" y="15"/>
                </a:cxn>
                <a:cxn ang="0">
                  <a:pos x="262" y="8"/>
                </a:cxn>
                <a:cxn ang="0">
                  <a:pos x="257" y="4"/>
                </a:cxn>
                <a:cxn ang="0">
                  <a:pos x="252" y="0"/>
                </a:cxn>
                <a:cxn ang="0">
                  <a:pos x="244" y="0"/>
                </a:cxn>
                <a:cxn ang="0">
                  <a:pos x="236" y="3"/>
                </a:cxn>
                <a:cxn ang="0">
                  <a:pos x="226" y="10"/>
                </a:cxn>
                <a:cxn ang="0">
                  <a:pos x="214" y="20"/>
                </a:cxn>
                <a:cxn ang="0">
                  <a:pos x="197" y="46"/>
                </a:cxn>
                <a:cxn ang="0">
                  <a:pos x="168" y="98"/>
                </a:cxn>
                <a:cxn ang="0">
                  <a:pos x="135" y="167"/>
                </a:cxn>
                <a:cxn ang="0">
                  <a:pos x="99" y="252"/>
                </a:cxn>
                <a:cxn ang="0">
                  <a:pos x="63" y="347"/>
                </a:cxn>
                <a:cxn ang="0">
                  <a:pos x="33" y="447"/>
                </a:cxn>
                <a:cxn ang="0">
                  <a:pos x="11" y="548"/>
                </a:cxn>
                <a:cxn ang="0">
                  <a:pos x="0" y="646"/>
                </a:cxn>
              </a:cxnLst>
              <a:rect l="0" t="0" r="r" b="b"/>
              <a:pathLst>
                <a:path w="263" h="646">
                  <a:moveTo>
                    <a:pt x="0" y="646"/>
                  </a:moveTo>
                  <a:lnTo>
                    <a:pt x="1" y="626"/>
                  </a:lnTo>
                  <a:lnTo>
                    <a:pt x="5" y="597"/>
                  </a:lnTo>
                  <a:lnTo>
                    <a:pt x="13" y="564"/>
                  </a:lnTo>
                  <a:lnTo>
                    <a:pt x="21" y="525"/>
                  </a:lnTo>
                  <a:lnTo>
                    <a:pt x="31" y="483"/>
                  </a:lnTo>
                  <a:lnTo>
                    <a:pt x="44" y="437"/>
                  </a:lnTo>
                  <a:lnTo>
                    <a:pt x="59" y="390"/>
                  </a:lnTo>
                  <a:lnTo>
                    <a:pt x="75" y="341"/>
                  </a:lnTo>
                  <a:lnTo>
                    <a:pt x="93" y="292"/>
                  </a:lnTo>
                  <a:lnTo>
                    <a:pt x="113" y="243"/>
                  </a:lnTo>
                  <a:lnTo>
                    <a:pt x="134" y="197"/>
                  </a:lnTo>
                  <a:lnTo>
                    <a:pt x="157" y="152"/>
                  </a:lnTo>
                  <a:lnTo>
                    <a:pt x="181" y="113"/>
                  </a:lnTo>
                  <a:lnTo>
                    <a:pt x="207" y="77"/>
                  </a:lnTo>
                  <a:lnTo>
                    <a:pt x="234" y="47"/>
                  </a:lnTo>
                  <a:lnTo>
                    <a:pt x="262" y="24"/>
                  </a:lnTo>
                  <a:lnTo>
                    <a:pt x="263" y="15"/>
                  </a:lnTo>
                  <a:lnTo>
                    <a:pt x="262" y="8"/>
                  </a:lnTo>
                  <a:lnTo>
                    <a:pt x="257" y="4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36" y="3"/>
                  </a:lnTo>
                  <a:lnTo>
                    <a:pt x="226" y="10"/>
                  </a:lnTo>
                  <a:lnTo>
                    <a:pt x="214" y="20"/>
                  </a:lnTo>
                  <a:lnTo>
                    <a:pt x="197" y="46"/>
                  </a:lnTo>
                  <a:lnTo>
                    <a:pt x="168" y="98"/>
                  </a:lnTo>
                  <a:lnTo>
                    <a:pt x="135" y="167"/>
                  </a:lnTo>
                  <a:lnTo>
                    <a:pt x="99" y="252"/>
                  </a:lnTo>
                  <a:lnTo>
                    <a:pt x="63" y="347"/>
                  </a:lnTo>
                  <a:lnTo>
                    <a:pt x="33" y="447"/>
                  </a:lnTo>
                  <a:lnTo>
                    <a:pt x="11" y="548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</p:grpSp>
      <p:cxnSp>
        <p:nvCxnSpPr>
          <p:cNvPr id="69" name="Прямая соединительная линия 68"/>
          <p:cNvCxnSpPr/>
          <p:nvPr/>
        </p:nvCxnSpPr>
        <p:spPr>
          <a:xfrm rot="5400000">
            <a:off x="178563" y="1964521"/>
            <a:ext cx="335758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3394067" y="1677975"/>
            <a:ext cx="278608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6037273" y="1749413"/>
            <a:ext cx="292895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79357" y="4892685"/>
            <a:ext cx="307183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3036877" y="4892685"/>
            <a:ext cx="307183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6001554" y="5071280"/>
            <a:ext cx="271464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38"/>
          <p:cNvGrpSpPr>
            <a:grpSpLocks/>
          </p:cNvGrpSpPr>
          <p:nvPr/>
        </p:nvGrpSpPr>
        <p:grpSpPr bwMode="auto">
          <a:xfrm>
            <a:off x="304800" y="285728"/>
            <a:ext cx="8534400" cy="6400800"/>
            <a:chOff x="192" y="144"/>
            <a:chExt cx="5376" cy="4032"/>
          </a:xfrm>
        </p:grpSpPr>
        <p:grpSp>
          <p:nvGrpSpPr>
            <p:cNvPr id="6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26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" name="Line 727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" name="Line 730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" name="Line 739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Line 742"/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Line 748"/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6" name="Line 751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Line 760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Line 763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2" name="Line 769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" name="Line 77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" name="Line 781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" name="Line 784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Line 1097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Line 1303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" name="Line 1612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Line 1818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214282" y="285728"/>
            <a:ext cx="8462174" cy="954107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ли выполнено построение  фигуры, симметричной относительно прямой?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772514" y="1800981"/>
            <a:ext cx="2068923" cy="4199895"/>
          </a:xfrm>
          <a:custGeom>
            <a:avLst/>
            <a:gdLst>
              <a:gd name="connsiteX0" fmla="*/ 2057400 w 4517572"/>
              <a:gd name="connsiteY0" fmla="*/ 0 h 4191000"/>
              <a:gd name="connsiteX1" fmla="*/ 1654629 w 4517572"/>
              <a:gd name="connsiteY1" fmla="*/ 772886 h 4191000"/>
              <a:gd name="connsiteX2" fmla="*/ 870857 w 4517572"/>
              <a:gd name="connsiteY2" fmla="*/ 1121229 h 4191000"/>
              <a:gd name="connsiteX3" fmla="*/ 424543 w 4517572"/>
              <a:gd name="connsiteY3" fmla="*/ 1524000 h 4191000"/>
              <a:gd name="connsiteX4" fmla="*/ 32657 w 4517572"/>
              <a:gd name="connsiteY4" fmla="*/ 2275114 h 4191000"/>
              <a:gd name="connsiteX5" fmla="*/ 0 w 4517572"/>
              <a:gd name="connsiteY5" fmla="*/ 3026229 h 4191000"/>
              <a:gd name="connsiteX6" fmla="*/ 402772 w 4517572"/>
              <a:gd name="connsiteY6" fmla="*/ 3744686 h 4191000"/>
              <a:gd name="connsiteX7" fmla="*/ 1208315 w 4517572"/>
              <a:gd name="connsiteY7" fmla="*/ 4191000 h 4191000"/>
              <a:gd name="connsiteX8" fmla="*/ 2068286 w 4517572"/>
              <a:gd name="connsiteY8" fmla="*/ 3701143 h 4191000"/>
              <a:gd name="connsiteX9" fmla="*/ 2460172 w 4517572"/>
              <a:gd name="connsiteY9" fmla="*/ 4147457 h 4191000"/>
              <a:gd name="connsiteX10" fmla="*/ 3712029 w 4517572"/>
              <a:gd name="connsiteY10" fmla="*/ 3777343 h 4191000"/>
              <a:gd name="connsiteX11" fmla="*/ 4495800 w 4517572"/>
              <a:gd name="connsiteY11" fmla="*/ 3015343 h 4191000"/>
              <a:gd name="connsiteX12" fmla="*/ 4517572 w 4517572"/>
              <a:gd name="connsiteY12" fmla="*/ 2253343 h 4191000"/>
              <a:gd name="connsiteX13" fmla="*/ 4114800 w 4517572"/>
              <a:gd name="connsiteY13" fmla="*/ 1524000 h 4191000"/>
              <a:gd name="connsiteX14" fmla="*/ 3701143 w 4517572"/>
              <a:gd name="connsiteY14" fmla="*/ 1121229 h 4191000"/>
              <a:gd name="connsiteX15" fmla="*/ 2471057 w 4517572"/>
              <a:gd name="connsiteY15" fmla="*/ 751114 h 4191000"/>
              <a:gd name="connsiteX16" fmla="*/ 2057400 w 4517572"/>
              <a:gd name="connsiteY16" fmla="*/ 0 h 4191000"/>
              <a:gd name="connsiteX0" fmla="*/ 2057400 w 4517572"/>
              <a:gd name="connsiteY0" fmla="*/ 0 h 4191000"/>
              <a:gd name="connsiteX1" fmla="*/ 1654629 w 4517572"/>
              <a:gd name="connsiteY1" fmla="*/ 772886 h 4191000"/>
              <a:gd name="connsiteX2" fmla="*/ 870857 w 4517572"/>
              <a:gd name="connsiteY2" fmla="*/ 1121229 h 4191000"/>
              <a:gd name="connsiteX3" fmla="*/ 424543 w 4517572"/>
              <a:gd name="connsiteY3" fmla="*/ 1524000 h 4191000"/>
              <a:gd name="connsiteX4" fmla="*/ 32657 w 4517572"/>
              <a:gd name="connsiteY4" fmla="*/ 2275114 h 4191000"/>
              <a:gd name="connsiteX5" fmla="*/ 0 w 4517572"/>
              <a:gd name="connsiteY5" fmla="*/ 3026229 h 4191000"/>
              <a:gd name="connsiteX6" fmla="*/ 402772 w 4517572"/>
              <a:gd name="connsiteY6" fmla="*/ 3744686 h 4191000"/>
              <a:gd name="connsiteX7" fmla="*/ 1208315 w 4517572"/>
              <a:gd name="connsiteY7" fmla="*/ 4191000 h 4191000"/>
              <a:gd name="connsiteX8" fmla="*/ 2068286 w 4517572"/>
              <a:gd name="connsiteY8" fmla="*/ 3701143 h 4191000"/>
              <a:gd name="connsiteX9" fmla="*/ 2460172 w 4517572"/>
              <a:gd name="connsiteY9" fmla="*/ 4147457 h 4191000"/>
              <a:gd name="connsiteX10" fmla="*/ 2031512 w 4517572"/>
              <a:gd name="connsiteY10" fmla="*/ 3707919 h 4191000"/>
              <a:gd name="connsiteX11" fmla="*/ 3712029 w 4517572"/>
              <a:gd name="connsiteY11" fmla="*/ 3777343 h 4191000"/>
              <a:gd name="connsiteX12" fmla="*/ 4495800 w 4517572"/>
              <a:gd name="connsiteY12" fmla="*/ 3015343 h 4191000"/>
              <a:gd name="connsiteX13" fmla="*/ 4517572 w 4517572"/>
              <a:gd name="connsiteY13" fmla="*/ 2253343 h 4191000"/>
              <a:gd name="connsiteX14" fmla="*/ 4114800 w 4517572"/>
              <a:gd name="connsiteY14" fmla="*/ 1524000 h 4191000"/>
              <a:gd name="connsiteX15" fmla="*/ 3701143 w 4517572"/>
              <a:gd name="connsiteY15" fmla="*/ 1121229 h 4191000"/>
              <a:gd name="connsiteX16" fmla="*/ 2471057 w 4517572"/>
              <a:gd name="connsiteY16" fmla="*/ 751114 h 4191000"/>
              <a:gd name="connsiteX17" fmla="*/ 2057400 w 4517572"/>
              <a:gd name="connsiteY17" fmla="*/ 0 h 4191000"/>
              <a:gd name="connsiteX0" fmla="*/ 2057400 w 4517572"/>
              <a:gd name="connsiteY0" fmla="*/ 0 h 4191000"/>
              <a:gd name="connsiteX1" fmla="*/ 1654629 w 4517572"/>
              <a:gd name="connsiteY1" fmla="*/ 772886 h 4191000"/>
              <a:gd name="connsiteX2" fmla="*/ 870857 w 4517572"/>
              <a:gd name="connsiteY2" fmla="*/ 1121229 h 4191000"/>
              <a:gd name="connsiteX3" fmla="*/ 424543 w 4517572"/>
              <a:gd name="connsiteY3" fmla="*/ 1524000 h 4191000"/>
              <a:gd name="connsiteX4" fmla="*/ 32657 w 4517572"/>
              <a:gd name="connsiteY4" fmla="*/ 2275114 h 4191000"/>
              <a:gd name="connsiteX5" fmla="*/ 0 w 4517572"/>
              <a:gd name="connsiteY5" fmla="*/ 3026229 h 4191000"/>
              <a:gd name="connsiteX6" fmla="*/ 402772 w 4517572"/>
              <a:gd name="connsiteY6" fmla="*/ 3744686 h 4191000"/>
              <a:gd name="connsiteX7" fmla="*/ 1208315 w 4517572"/>
              <a:gd name="connsiteY7" fmla="*/ 4191000 h 4191000"/>
              <a:gd name="connsiteX8" fmla="*/ 2068286 w 4517572"/>
              <a:gd name="connsiteY8" fmla="*/ 3701143 h 4191000"/>
              <a:gd name="connsiteX9" fmla="*/ 2031512 w 4517572"/>
              <a:gd name="connsiteY9" fmla="*/ 3707919 h 4191000"/>
              <a:gd name="connsiteX10" fmla="*/ 3712029 w 4517572"/>
              <a:gd name="connsiteY10" fmla="*/ 3777343 h 4191000"/>
              <a:gd name="connsiteX11" fmla="*/ 4495800 w 4517572"/>
              <a:gd name="connsiteY11" fmla="*/ 3015343 h 4191000"/>
              <a:gd name="connsiteX12" fmla="*/ 4517572 w 4517572"/>
              <a:gd name="connsiteY12" fmla="*/ 2253343 h 4191000"/>
              <a:gd name="connsiteX13" fmla="*/ 4114800 w 4517572"/>
              <a:gd name="connsiteY13" fmla="*/ 1524000 h 4191000"/>
              <a:gd name="connsiteX14" fmla="*/ 3701143 w 4517572"/>
              <a:gd name="connsiteY14" fmla="*/ 1121229 h 4191000"/>
              <a:gd name="connsiteX15" fmla="*/ 2471057 w 4517572"/>
              <a:gd name="connsiteY15" fmla="*/ 751114 h 4191000"/>
              <a:gd name="connsiteX16" fmla="*/ 2057400 w 4517572"/>
              <a:gd name="connsiteY16" fmla="*/ 0 h 4191000"/>
              <a:gd name="connsiteX0" fmla="*/ 2057400 w 4517572"/>
              <a:gd name="connsiteY0" fmla="*/ 8895 h 4199895"/>
              <a:gd name="connsiteX1" fmla="*/ 1654629 w 4517572"/>
              <a:gd name="connsiteY1" fmla="*/ 781781 h 4199895"/>
              <a:gd name="connsiteX2" fmla="*/ 870857 w 4517572"/>
              <a:gd name="connsiteY2" fmla="*/ 1130124 h 4199895"/>
              <a:gd name="connsiteX3" fmla="*/ 424543 w 4517572"/>
              <a:gd name="connsiteY3" fmla="*/ 1532895 h 4199895"/>
              <a:gd name="connsiteX4" fmla="*/ 32657 w 4517572"/>
              <a:gd name="connsiteY4" fmla="*/ 2284009 h 4199895"/>
              <a:gd name="connsiteX5" fmla="*/ 0 w 4517572"/>
              <a:gd name="connsiteY5" fmla="*/ 3035124 h 4199895"/>
              <a:gd name="connsiteX6" fmla="*/ 402772 w 4517572"/>
              <a:gd name="connsiteY6" fmla="*/ 3753581 h 4199895"/>
              <a:gd name="connsiteX7" fmla="*/ 1208315 w 4517572"/>
              <a:gd name="connsiteY7" fmla="*/ 4199895 h 4199895"/>
              <a:gd name="connsiteX8" fmla="*/ 2068286 w 4517572"/>
              <a:gd name="connsiteY8" fmla="*/ 3710038 h 4199895"/>
              <a:gd name="connsiteX9" fmla="*/ 2031512 w 4517572"/>
              <a:gd name="connsiteY9" fmla="*/ 3716814 h 4199895"/>
              <a:gd name="connsiteX10" fmla="*/ 2068923 w 4517572"/>
              <a:gd name="connsiteY10" fmla="*/ 0 h 4199895"/>
              <a:gd name="connsiteX11" fmla="*/ 4495800 w 4517572"/>
              <a:gd name="connsiteY11" fmla="*/ 3024238 h 4199895"/>
              <a:gd name="connsiteX12" fmla="*/ 4517572 w 4517572"/>
              <a:gd name="connsiteY12" fmla="*/ 2262238 h 4199895"/>
              <a:gd name="connsiteX13" fmla="*/ 4114800 w 4517572"/>
              <a:gd name="connsiteY13" fmla="*/ 1532895 h 4199895"/>
              <a:gd name="connsiteX14" fmla="*/ 3701143 w 4517572"/>
              <a:gd name="connsiteY14" fmla="*/ 1130124 h 4199895"/>
              <a:gd name="connsiteX15" fmla="*/ 2471057 w 4517572"/>
              <a:gd name="connsiteY15" fmla="*/ 760009 h 4199895"/>
              <a:gd name="connsiteX16" fmla="*/ 2057400 w 4517572"/>
              <a:gd name="connsiteY16" fmla="*/ 8895 h 4199895"/>
              <a:gd name="connsiteX0" fmla="*/ 2057400 w 4517572"/>
              <a:gd name="connsiteY0" fmla="*/ 8895 h 4199895"/>
              <a:gd name="connsiteX1" fmla="*/ 1654629 w 4517572"/>
              <a:gd name="connsiteY1" fmla="*/ 781781 h 4199895"/>
              <a:gd name="connsiteX2" fmla="*/ 870857 w 4517572"/>
              <a:gd name="connsiteY2" fmla="*/ 1130124 h 4199895"/>
              <a:gd name="connsiteX3" fmla="*/ 424543 w 4517572"/>
              <a:gd name="connsiteY3" fmla="*/ 1532895 h 4199895"/>
              <a:gd name="connsiteX4" fmla="*/ 32657 w 4517572"/>
              <a:gd name="connsiteY4" fmla="*/ 2284009 h 4199895"/>
              <a:gd name="connsiteX5" fmla="*/ 0 w 4517572"/>
              <a:gd name="connsiteY5" fmla="*/ 3035124 h 4199895"/>
              <a:gd name="connsiteX6" fmla="*/ 402772 w 4517572"/>
              <a:gd name="connsiteY6" fmla="*/ 3753581 h 4199895"/>
              <a:gd name="connsiteX7" fmla="*/ 1208315 w 4517572"/>
              <a:gd name="connsiteY7" fmla="*/ 4199895 h 4199895"/>
              <a:gd name="connsiteX8" fmla="*/ 2068286 w 4517572"/>
              <a:gd name="connsiteY8" fmla="*/ 3710038 h 4199895"/>
              <a:gd name="connsiteX9" fmla="*/ 2031512 w 4517572"/>
              <a:gd name="connsiteY9" fmla="*/ 3716814 h 4199895"/>
              <a:gd name="connsiteX10" fmla="*/ 2068923 w 4517572"/>
              <a:gd name="connsiteY10" fmla="*/ 0 h 4199895"/>
              <a:gd name="connsiteX11" fmla="*/ 4517572 w 4517572"/>
              <a:gd name="connsiteY11" fmla="*/ 2262238 h 4199895"/>
              <a:gd name="connsiteX12" fmla="*/ 4114800 w 4517572"/>
              <a:gd name="connsiteY12" fmla="*/ 1532895 h 4199895"/>
              <a:gd name="connsiteX13" fmla="*/ 3701143 w 4517572"/>
              <a:gd name="connsiteY13" fmla="*/ 1130124 h 4199895"/>
              <a:gd name="connsiteX14" fmla="*/ 2471057 w 4517572"/>
              <a:gd name="connsiteY14" fmla="*/ 760009 h 4199895"/>
              <a:gd name="connsiteX15" fmla="*/ 2057400 w 4517572"/>
              <a:gd name="connsiteY15" fmla="*/ 8895 h 4199895"/>
              <a:gd name="connsiteX0" fmla="*/ 2057400 w 4114800"/>
              <a:gd name="connsiteY0" fmla="*/ 8895 h 4199895"/>
              <a:gd name="connsiteX1" fmla="*/ 1654629 w 4114800"/>
              <a:gd name="connsiteY1" fmla="*/ 781781 h 4199895"/>
              <a:gd name="connsiteX2" fmla="*/ 870857 w 4114800"/>
              <a:gd name="connsiteY2" fmla="*/ 1130124 h 4199895"/>
              <a:gd name="connsiteX3" fmla="*/ 424543 w 4114800"/>
              <a:gd name="connsiteY3" fmla="*/ 1532895 h 4199895"/>
              <a:gd name="connsiteX4" fmla="*/ 32657 w 4114800"/>
              <a:gd name="connsiteY4" fmla="*/ 2284009 h 4199895"/>
              <a:gd name="connsiteX5" fmla="*/ 0 w 4114800"/>
              <a:gd name="connsiteY5" fmla="*/ 3035124 h 4199895"/>
              <a:gd name="connsiteX6" fmla="*/ 402772 w 4114800"/>
              <a:gd name="connsiteY6" fmla="*/ 3753581 h 4199895"/>
              <a:gd name="connsiteX7" fmla="*/ 1208315 w 4114800"/>
              <a:gd name="connsiteY7" fmla="*/ 4199895 h 4199895"/>
              <a:gd name="connsiteX8" fmla="*/ 2068286 w 4114800"/>
              <a:gd name="connsiteY8" fmla="*/ 3710038 h 4199895"/>
              <a:gd name="connsiteX9" fmla="*/ 2031512 w 4114800"/>
              <a:gd name="connsiteY9" fmla="*/ 3716814 h 4199895"/>
              <a:gd name="connsiteX10" fmla="*/ 2068923 w 4114800"/>
              <a:gd name="connsiteY10" fmla="*/ 0 h 4199895"/>
              <a:gd name="connsiteX11" fmla="*/ 4114800 w 4114800"/>
              <a:gd name="connsiteY11" fmla="*/ 1532895 h 4199895"/>
              <a:gd name="connsiteX12" fmla="*/ 3701143 w 4114800"/>
              <a:gd name="connsiteY12" fmla="*/ 1130124 h 4199895"/>
              <a:gd name="connsiteX13" fmla="*/ 2471057 w 4114800"/>
              <a:gd name="connsiteY13" fmla="*/ 760009 h 4199895"/>
              <a:gd name="connsiteX14" fmla="*/ 2057400 w 4114800"/>
              <a:gd name="connsiteY14" fmla="*/ 8895 h 4199895"/>
              <a:gd name="connsiteX0" fmla="*/ 2057400 w 3701143"/>
              <a:gd name="connsiteY0" fmla="*/ 8895 h 4199895"/>
              <a:gd name="connsiteX1" fmla="*/ 1654629 w 3701143"/>
              <a:gd name="connsiteY1" fmla="*/ 781781 h 4199895"/>
              <a:gd name="connsiteX2" fmla="*/ 870857 w 3701143"/>
              <a:gd name="connsiteY2" fmla="*/ 1130124 h 4199895"/>
              <a:gd name="connsiteX3" fmla="*/ 424543 w 3701143"/>
              <a:gd name="connsiteY3" fmla="*/ 1532895 h 4199895"/>
              <a:gd name="connsiteX4" fmla="*/ 32657 w 3701143"/>
              <a:gd name="connsiteY4" fmla="*/ 2284009 h 4199895"/>
              <a:gd name="connsiteX5" fmla="*/ 0 w 3701143"/>
              <a:gd name="connsiteY5" fmla="*/ 3035124 h 4199895"/>
              <a:gd name="connsiteX6" fmla="*/ 402772 w 3701143"/>
              <a:gd name="connsiteY6" fmla="*/ 3753581 h 4199895"/>
              <a:gd name="connsiteX7" fmla="*/ 1208315 w 3701143"/>
              <a:gd name="connsiteY7" fmla="*/ 4199895 h 4199895"/>
              <a:gd name="connsiteX8" fmla="*/ 2068286 w 3701143"/>
              <a:gd name="connsiteY8" fmla="*/ 3710038 h 4199895"/>
              <a:gd name="connsiteX9" fmla="*/ 2031512 w 3701143"/>
              <a:gd name="connsiteY9" fmla="*/ 3716814 h 4199895"/>
              <a:gd name="connsiteX10" fmla="*/ 2068923 w 3701143"/>
              <a:gd name="connsiteY10" fmla="*/ 0 h 4199895"/>
              <a:gd name="connsiteX11" fmla="*/ 3701143 w 3701143"/>
              <a:gd name="connsiteY11" fmla="*/ 1130124 h 4199895"/>
              <a:gd name="connsiteX12" fmla="*/ 2471057 w 3701143"/>
              <a:gd name="connsiteY12" fmla="*/ 760009 h 4199895"/>
              <a:gd name="connsiteX13" fmla="*/ 2057400 w 3701143"/>
              <a:gd name="connsiteY13" fmla="*/ 8895 h 4199895"/>
              <a:gd name="connsiteX0" fmla="*/ 2057400 w 2471057"/>
              <a:gd name="connsiteY0" fmla="*/ 8895 h 4199895"/>
              <a:gd name="connsiteX1" fmla="*/ 1654629 w 2471057"/>
              <a:gd name="connsiteY1" fmla="*/ 781781 h 4199895"/>
              <a:gd name="connsiteX2" fmla="*/ 870857 w 2471057"/>
              <a:gd name="connsiteY2" fmla="*/ 1130124 h 4199895"/>
              <a:gd name="connsiteX3" fmla="*/ 424543 w 2471057"/>
              <a:gd name="connsiteY3" fmla="*/ 1532895 h 4199895"/>
              <a:gd name="connsiteX4" fmla="*/ 32657 w 2471057"/>
              <a:gd name="connsiteY4" fmla="*/ 2284009 h 4199895"/>
              <a:gd name="connsiteX5" fmla="*/ 0 w 2471057"/>
              <a:gd name="connsiteY5" fmla="*/ 3035124 h 4199895"/>
              <a:gd name="connsiteX6" fmla="*/ 402772 w 2471057"/>
              <a:gd name="connsiteY6" fmla="*/ 3753581 h 4199895"/>
              <a:gd name="connsiteX7" fmla="*/ 1208315 w 2471057"/>
              <a:gd name="connsiteY7" fmla="*/ 4199895 h 4199895"/>
              <a:gd name="connsiteX8" fmla="*/ 2068286 w 2471057"/>
              <a:gd name="connsiteY8" fmla="*/ 3710038 h 4199895"/>
              <a:gd name="connsiteX9" fmla="*/ 2031512 w 2471057"/>
              <a:gd name="connsiteY9" fmla="*/ 3716814 h 4199895"/>
              <a:gd name="connsiteX10" fmla="*/ 2068923 w 2471057"/>
              <a:gd name="connsiteY10" fmla="*/ 0 h 4199895"/>
              <a:gd name="connsiteX11" fmla="*/ 2471057 w 2471057"/>
              <a:gd name="connsiteY11" fmla="*/ 760009 h 4199895"/>
              <a:gd name="connsiteX12" fmla="*/ 2057400 w 2471057"/>
              <a:gd name="connsiteY12" fmla="*/ 8895 h 4199895"/>
              <a:gd name="connsiteX0" fmla="*/ 2057400 w 2562497"/>
              <a:gd name="connsiteY0" fmla="*/ 8895 h 4199895"/>
              <a:gd name="connsiteX1" fmla="*/ 1654629 w 2562497"/>
              <a:gd name="connsiteY1" fmla="*/ 781781 h 4199895"/>
              <a:gd name="connsiteX2" fmla="*/ 870857 w 2562497"/>
              <a:gd name="connsiteY2" fmla="*/ 1130124 h 4199895"/>
              <a:gd name="connsiteX3" fmla="*/ 424543 w 2562497"/>
              <a:gd name="connsiteY3" fmla="*/ 1532895 h 4199895"/>
              <a:gd name="connsiteX4" fmla="*/ 32657 w 2562497"/>
              <a:gd name="connsiteY4" fmla="*/ 2284009 h 4199895"/>
              <a:gd name="connsiteX5" fmla="*/ 0 w 2562497"/>
              <a:gd name="connsiteY5" fmla="*/ 3035124 h 4199895"/>
              <a:gd name="connsiteX6" fmla="*/ 402772 w 2562497"/>
              <a:gd name="connsiteY6" fmla="*/ 3753581 h 4199895"/>
              <a:gd name="connsiteX7" fmla="*/ 1208315 w 2562497"/>
              <a:gd name="connsiteY7" fmla="*/ 4199895 h 4199895"/>
              <a:gd name="connsiteX8" fmla="*/ 2068286 w 2562497"/>
              <a:gd name="connsiteY8" fmla="*/ 3710038 h 4199895"/>
              <a:gd name="connsiteX9" fmla="*/ 2031512 w 2562497"/>
              <a:gd name="connsiteY9" fmla="*/ 3716814 h 4199895"/>
              <a:gd name="connsiteX10" fmla="*/ 2068923 w 2562497"/>
              <a:gd name="connsiteY10" fmla="*/ 0 h 4199895"/>
              <a:gd name="connsiteX11" fmla="*/ 2562497 w 2562497"/>
              <a:gd name="connsiteY11" fmla="*/ 851449 h 4199895"/>
              <a:gd name="connsiteX0" fmla="*/ 2057400 w 2068923"/>
              <a:gd name="connsiteY0" fmla="*/ 8895 h 4199895"/>
              <a:gd name="connsiteX1" fmla="*/ 1654629 w 2068923"/>
              <a:gd name="connsiteY1" fmla="*/ 781781 h 4199895"/>
              <a:gd name="connsiteX2" fmla="*/ 870857 w 2068923"/>
              <a:gd name="connsiteY2" fmla="*/ 1130124 h 4199895"/>
              <a:gd name="connsiteX3" fmla="*/ 424543 w 2068923"/>
              <a:gd name="connsiteY3" fmla="*/ 1532895 h 4199895"/>
              <a:gd name="connsiteX4" fmla="*/ 32657 w 2068923"/>
              <a:gd name="connsiteY4" fmla="*/ 2284009 h 4199895"/>
              <a:gd name="connsiteX5" fmla="*/ 0 w 2068923"/>
              <a:gd name="connsiteY5" fmla="*/ 3035124 h 4199895"/>
              <a:gd name="connsiteX6" fmla="*/ 402772 w 2068923"/>
              <a:gd name="connsiteY6" fmla="*/ 3753581 h 4199895"/>
              <a:gd name="connsiteX7" fmla="*/ 1208315 w 2068923"/>
              <a:gd name="connsiteY7" fmla="*/ 4199895 h 4199895"/>
              <a:gd name="connsiteX8" fmla="*/ 2068286 w 2068923"/>
              <a:gd name="connsiteY8" fmla="*/ 3710038 h 4199895"/>
              <a:gd name="connsiteX9" fmla="*/ 2031512 w 2068923"/>
              <a:gd name="connsiteY9" fmla="*/ 3716814 h 4199895"/>
              <a:gd name="connsiteX10" fmla="*/ 2068923 w 2068923"/>
              <a:gd name="connsiteY10" fmla="*/ 0 h 419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8923" h="4199895">
                <a:moveTo>
                  <a:pt x="2057400" y="8895"/>
                </a:moveTo>
                <a:lnTo>
                  <a:pt x="1654629" y="781781"/>
                </a:lnTo>
                <a:lnTo>
                  <a:pt x="870857" y="1130124"/>
                </a:lnTo>
                <a:lnTo>
                  <a:pt x="424543" y="1532895"/>
                </a:lnTo>
                <a:lnTo>
                  <a:pt x="32657" y="2284009"/>
                </a:lnTo>
                <a:lnTo>
                  <a:pt x="0" y="3035124"/>
                </a:lnTo>
                <a:lnTo>
                  <a:pt x="402772" y="3753581"/>
                </a:lnTo>
                <a:lnTo>
                  <a:pt x="1208315" y="4199895"/>
                </a:lnTo>
                <a:lnTo>
                  <a:pt x="2068286" y="3710038"/>
                </a:lnTo>
                <a:lnTo>
                  <a:pt x="2031512" y="3716814"/>
                </a:lnTo>
                <a:lnTo>
                  <a:pt x="2068923" y="0"/>
                </a:lnTo>
              </a:path>
            </a:pathLst>
          </a:custGeom>
          <a:solidFill>
            <a:srgbClr val="92D050">
              <a:alpha val="2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лилиния 50"/>
          <p:cNvSpPr/>
          <p:nvPr/>
        </p:nvSpPr>
        <p:spPr>
          <a:xfrm>
            <a:off x="4844216" y="1800981"/>
            <a:ext cx="2490814" cy="4168584"/>
          </a:xfrm>
          <a:custGeom>
            <a:avLst/>
            <a:gdLst>
              <a:gd name="connsiteX0" fmla="*/ 2057400 w 4517572"/>
              <a:gd name="connsiteY0" fmla="*/ 0 h 4191000"/>
              <a:gd name="connsiteX1" fmla="*/ 1654629 w 4517572"/>
              <a:gd name="connsiteY1" fmla="*/ 772886 h 4191000"/>
              <a:gd name="connsiteX2" fmla="*/ 870857 w 4517572"/>
              <a:gd name="connsiteY2" fmla="*/ 1121229 h 4191000"/>
              <a:gd name="connsiteX3" fmla="*/ 424543 w 4517572"/>
              <a:gd name="connsiteY3" fmla="*/ 1524000 h 4191000"/>
              <a:gd name="connsiteX4" fmla="*/ 32657 w 4517572"/>
              <a:gd name="connsiteY4" fmla="*/ 2275114 h 4191000"/>
              <a:gd name="connsiteX5" fmla="*/ 0 w 4517572"/>
              <a:gd name="connsiteY5" fmla="*/ 3026229 h 4191000"/>
              <a:gd name="connsiteX6" fmla="*/ 402772 w 4517572"/>
              <a:gd name="connsiteY6" fmla="*/ 3744686 h 4191000"/>
              <a:gd name="connsiteX7" fmla="*/ 1208315 w 4517572"/>
              <a:gd name="connsiteY7" fmla="*/ 4191000 h 4191000"/>
              <a:gd name="connsiteX8" fmla="*/ 2068286 w 4517572"/>
              <a:gd name="connsiteY8" fmla="*/ 3701143 h 4191000"/>
              <a:gd name="connsiteX9" fmla="*/ 2460172 w 4517572"/>
              <a:gd name="connsiteY9" fmla="*/ 4147457 h 4191000"/>
              <a:gd name="connsiteX10" fmla="*/ 3712029 w 4517572"/>
              <a:gd name="connsiteY10" fmla="*/ 3777343 h 4191000"/>
              <a:gd name="connsiteX11" fmla="*/ 4495800 w 4517572"/>
              <a:gd name="connsiteY11" fmla="*/ 3015343 h 4191000"/>
              <a:gd name="connsiteX12" fmla="*/ 4517572 w 4517572"/>
              <a:gd name="connsiteY12" fmla="*/ 2253343 h 4191000"/>
              <a:gd name="connsiteX13" fmla="*/ 4114800 w 4517572"/>
              <a:gd name="connsiteY13" fmla="*/ 1524000 h 4191000"/>
              <a:gd name="connsiteX14" fmla="*/ 3701143 w 4517572"/>
              <a:gd name="connsiteY14" fmla="*/ 1121229 h 4191000"/>
              <a:gd name="connsiteX15" fmla="*/ 2471057 w 4517572"/>
              <a:gd name="connsiteY15" fmla="*/ 751114 h 4191000"/>
              <a:gd name="connsiteX16" fmla="*/ 2057400 w 4517572"/>
              <a:gd name="connsiteY16" fmla="*/ 0 h 4191000"/>
              <a:gd name="connsiteX0" fmla="*/ 2057400 w 4517572"/>
              <a:gd name="connsiteY0" fmla="*/ 21127 h 4212127"/>
              <a:gd name="connsiteX1" fmla="*/ 1654629 w 4517572"/>
              <a:gd name="connsiteY1" fmla="*/ 794013 h 4212127"/>
              <a:gd name="connsiteX2" fmla="*/ 870857 w 4517572"/>
              <a:gd name="connsiteY2" fmla="*/ 1142356 h 4212127"/>
              <a:gd name="connsiteX3" fmla="*/ 424543 w 4517572"/>
              <a:gd name="connsiteY3" fmla="*/ 1545127 h 4212127"/>
              <a:gd name="connsiteX4" fmla="*/ 32657 w 4517572"/>
              <a:gd name="connsiteY4" fmla="*/ 2296241 h 4212127"/>
              <a:gd name="connsiteX5" fmla="*/ 0 w 4517572"/>
              <a:gd name="connsiteY5" fmla="*/ 3047356 h 4212127"/>
              <a:gd name="connsiteX6" fmla="*/ 402772 w 4517572"/>
              <a:gd name="connsiteY6" fmla="*/ 3765813 h 4212127"/>
              <a:gd name="connsiteX7" fmla="*/ 1208315 w 4517572"/>
              <a:gd name="connsiteY7" fmla="*/ 4212127 h 4212127"/>
              <a:gd name="connsiteX8" fmla="*/ 2026758 w 4517572"/>
              <a:gd name="connsiteY8" fmla="*/ 0 h 4212127"/>
              <a:gd name="connsiteX9" fmla="*/ 2068286 w 4517572"/>
              <a:gd name="connsiteY9" fmla="*/ 3722270 h 4212127"/>
              <a:gd name="connsiteX10" fmla="*/ 2460172 w 4517572"/>
              <a:gd name="connsiteY10" fmla="*/ 4168584 h 4212127"/>
              <a:gd name="connsiteX11" fmla="*/ 3712029 w 4517572"/>
              <a:gd name="connsiteY11" fmla="*/ 3798470 h 4212127"/>
              <a:gd name="connsiteX12" fmla="*/ 4495800 w 4517572"/>
              <a:gd name="connsiteY12" fmla="*/ 3036470 h 4212127"/>
              <a:gd name="connsiteX13" fmla="*/ 4517572 w 4517572"/>
              <a:gd name="connsiteY13" fmla="*/ 2274470 h 4212127"/>
              <a:gd name="connsiteX14" fmla="*/ 4114800 w 4517572"/>
              <a:gd name="connsiteY14" fmla="*/ 1545127 h 4212127"/>
              <a:gd name="connsiteX15" fmla="*/ 3701143 w 4517572"/>
              <a:gd name="connsiteY15" fmla="*/ 1142356 h 4212127"/>
              <a:gd name="connsiteX16" fmla="*/ 2471057 w 4517572"/>
              <a:gd name="connsiteY16" fmla="*/ 772241 h 4212127"/>
              <a:gd name="connsiteX17" fmla="*/ 2057400 w 4517572"/>
              <a:gd name="connsiteY17" fmla="*/ 21127 h 4212127"/>
              <a:gd name="connsiteX0" fmla="*/ 2057400 w 4517572"/>
              <a:gd name="connsiteY0" fmla="*/ 21127 h 4168584"/>
              <a:gd name="connsiteX1" fmla="*/ 1654629 w 4517572"/>
              <a:gd name="connsiteY1" fmla="*/ 794013 h 4168584"/>
              <a:gd name="connsiteX2" fmla="*/ 870857 w 4517572"/>
              <a:gd name="connsiteY2" fmla="*/ 1142356 h 4168584"/>
              <a:gd name="connsiteX3" fmla="*/ 424543 w 4517572"/>
              <a:gd name="connsiteY3" fmla="*/ 1545127 h 4168584"/>
              <a:gd name="connsiteX4" fmla="*/ 32657 w 4517572"/>
              <a:gd name="connsiteY4" fmla="*/ 2296241 h 4168584"/>
              <a:gd name="connsiteX5" fmla="*/ 0 w 4517572"/>
              <a:gd name="connsiteY5" fmla="*/ 3047356 h 4168584"/>
              <a:gd name="connsiteX6" fmla="*/ 402772 w 4517572"/>
              <a:gd name="connsiteY6" fmla="*/ 3765813 h 4168584"/>
              <a:gd name="connsiteX7" fmla="*/ 2026758 w 4517572"/>
              <a:gd name="connsiteY7" fmla="*/ 0 h 4168584"/>
              <a:gd name="connsiteX8" fmla="*/ 2068286 w 4517572"/>
              <a:gd name="connsiteY8" fmla="*/ 3722270 h 4168584"/>
              <a:gd name="connsiteX9" fmla="*/ 2460172 w 4517572"/>
              <a:gd name="connsiteY9" fmla="*/ 4168584 h 4168584"/>
              <a:gd name="connsiteX10" fmla="*/ 3712029 w 4517572"/>
              <a:gd name="connsiteY10" fmla="*/ 3798470 h 4168584"/>
              <a:gd name="connsiteX11" fmla="*/ 4495800 w 4517572"/>
              <a:gd name="connsiteY11" fmla="*/ 3036470 h 4168584"/>
              <a:gd name="connsiteX12" fmla="*/ 4517572 w 4517572"/>
              <a:gd name="connsiteY12" fmla="*/ 2274470 h 4168584"/>
              <a:gd name="connsiteX13" fmla="*/ 4114800 w 4517572"/>
              <a:gd name="connsiteY13" fmla="*/ 1545127 h 4168584"/>
              <a:gd name="connsiteX14" fmla="*/ 3701143 w 4517572"/>
              <a:gd name="connsiteY14" fmla="*/ 1142356 h 4168584"/>
              <a:gd name="connsiteX15" fmla="*/ 2471057 w 4517572"/>
              <a:gd name="connsiteY15" fmla="*/ 772241 h 4168584"/>
              <a:gd name="connsiteX16" fmla="*/ 2057400 w 4517572"/>
              <a:gd name="connsiteY16" fmla="*/ 21127 h 4168584"/>
              <a:gd name="connsiteX0" fmla="*/ 2057400 w 4517572"/>
              <a:gd name="connsiteY0" fmla="*/ 21127 h 4168584"/>
              <a:gd name="connsiteX1" fmla="*/ 1654629 w 4517572"/>
              <a:gd name="connsiteY1" fmla="*/ 794013 h 4168584"/>
              <a:gd name="connsiteX2" fmla="*/ 870857 w 4517572"/>
              <a:gd name="connsiteY2" fmla="*/ 1142356 h 4168584"/>
              <a:gd name="connsiteX3" fmla="*/ 424543 w 4517572"/>
              <a:gd name="connsiteY3" fmla="*/ 1545127 h 4168584"/>
              <a:gd name="connsiteX4" fmla="*/ 32657 w 4517572"/>
              <a:gd name="connsiteY4" fmla="*/ 2296241 h 4168584"/>
              <a:gd name="connsiteX5" fmla="*/ 0 w 4517572"/>
              <a:gd name="connsiteY5" fmla="*/ 3047356 h 4168584"/>
              <a:gd name="connsiteX6" fmla="*/ 402772 w 4517572"/>
              <a:gd name="connsiteY6" fmla="*/ 3765813 h 4168584"/>
              <a:gd name="connsiteX7" fmla="*/ 2026758 w 4517572"/>
              <a:gd name="connsiteY7" fmla="*/ 0 h 4168584"/>
              <a:gd name="connsiteX8" fmla="*/ 2068286 w 4517572"/>
              <a:gd name="connsiteY8" fmla="*/ 3722270 h 4168584"/>
              <a:gd name="connsiteX9" fmla="*/ 2460172 w 4517572"/>
              <a:gd name="connsiteY9" fmla="*/ 4168584 h 4168584"/>
              <a:gd name="connsiteX10" fmla="*/ 3712029 w 4517572"/>
              <a:gd name="connsiteY10" fmla="*/ 3798470 h 4168584"/>
              <a:gd name="connsiteX11" fmla="*/ 4495800 w 4517572"/>
              <a:gd name="connsiteY11" fmla="*/ 3036470 h 4168584"/>
              <a:gd name="connsiteX12" fmla="*/ 4517572 w 4517572"/>
              <a:gd name="connsiteY12" fmla="*/ 2274470 h 4168584"/>
              <a:gd name="connsiteX13" fmla="*/ 4114800 w 4517572"/>
              <a:gd name="connsiteY13" fmla="*/ 1545127 h 4168584"/>
              <a:gd name="connsiteX14" fmla="*/ 3701143 w 4517572"/>
              <a:gd name="connsiteY14" fmla="*/ 1142356 h 4168584"/>
              <a:gd name="connsiteX15" fmla="*/ 2471057 w 4517572"/>
              <a:gd name="connsiteY15" fmla="*/ 772241 h 4168584"/>
              <a:gd name="connsiteX16" fmla="*/ 2057400 w 4517572"/>
              <a:gd name="connsiteY16" fmla="*/ 21127 h 4168584"/>
              <a:gd name="connsiteX0" fmla="*/ 2057400 w 4517572"/>
              <a:gd name="connsiteY0" fmla="*/ 21127 h 4168584"/>
              <a:gd name="connsiteX1" fmla="*/ 1654629 w 4517572"/>
              <a:gd name="connsiteY1" fmla="*/ 794013 h 4168584"/>
              <a:gd name="connsiteX2" fmla="*/ 870857 w 4517572"/>
              <a:gd name="connsiteY2" fmla="*/ 1142356 h 4168584"/>
              <a:gd name="connsiteX3" fmla="*/ 424543 w 4517572"/>
              <a:gd name="connsiteY3" fmla="*/ 1545127 h 4168584"/>
              <a:gd name="connsiteX4" fmla="*/ 32657 w 4517572"/>
              <a:gd name="connsiteY4" fmla="*/ 2296241 h 4168584"/>
              <a:gd name="connsiteX5" fmla="*/ 0 w 4517572"/>
              <a:gd name="connsiteY5" fmla="*/ 3047356 h 4168584"/>
              <a:gd name="connsiteX6" fmla="*/ 2026758 w 4517572"/>
              <a:gd name="connsiteY6" fmla="*/ 0 h 4168584"/>
              <a:gd name="connsiteX7" fmla="*/ 2068286 w 4517572"/>
              <a:gd name="connsiteY7" fmla="*/ 3722270 h 4168584"/>
              <a:gd name="connsiteX8" fmla="*/ 2460172 w 4517572"/>
              <a:gd name="connsiteY8" fmla="*/ 4168584 h 4168584"/>
              <a:gd name="connsiteX9" fmla="*/ 3712029 w 4517572"/>
              <a:gd name="connsiteY9" fmla="*/ 3798470 h 4168584"/>
              <a:gd name="connsiteX10" fmla="*/ 4495800 w 4517572"/>
              <a:gd name="connsiteY10" fmla="*/ 3036470 h 4168584"/>
              <a:gd name="connsiteX11" fmla="*/ 4517572 w 4517572"/>
              <a:gd name="connsiteY11" fmla="*/ 2274470 h 4168584"/>
              <a:gd name="connsiteX12" fmla="*/ 4114800 w 4517572"/>
              <a:gd name="connsiteY12" fmla="*/ 1545127 h 4168584"/>
              <a:gd name="connsiteX13" fmla="*/ 3701143 w 4517572"/>
              <a:gd name="connsiteY13" fmla="*/ 1142356 h 4168584"/>
              <a:gd name="connsiteX14" fmla="*/ 2471057 w 4517572"/>
              <a:gd name="connsiteY14" fmla="*/ 772241 h 4168584"/>
              <a:gd name="connsiteX15" fmla="*/ 2057400 w 4517572"/>
              <a:gd name="connsiteY15" fmla="*/ 21127 h 4168584"/>
              <a:gd name="connsiteX0" fmla="*/ 2024743 w 4484915"/>
              <a:gd name="connsiteY0" fmla="*/ 21127 h 4168584"/>
              <a:gd name="connsiteX1" fmla="*/ 1621972 w 4484915"/>
              <a:gd name="connsiteY1" fmla="*/ 794013 h 4168584"/>
              <a:gd name="connsiteX2" fmla="*/ 838200 w 4484915"/>
              <a:gd name="connsiteY2" fmla="*/ 1142356 h 4168584"/>
              <a:gd name="connsiteX3" fmla="*/ 391886 w 4484915"/>
              <a:gd name="connsiteY3" fmla="*/ 1545127 h 4168584"/>
              <a:gd name="connsiteX4" fmla="*/ 0 w 4484915"/>
              <a:gd name="connsiteY4" fmla="*/ 2296241 h 4168584"/>
              <a:gd name="connsiteX5" fmla="*/ 1994101 w 4484915"/>
              <a:gd name="connsiteY5" fmla="*/ 0 h 4168584"/>
              <a:gd name="connsiteX6" fmla="*/ 2035629 w 4484915"/>
              <a:gd name="connsiteY6" fmla="*/ 3722270 h 4168584"/>
              <a:gd name="connsiteX7" fmla="*/ 2427515 w 4484915"/>
              <a:gd name="connsiteY7" fmla="*/ 4168584 h 4168584"/>
              <a:gd name="connsiteX8" fmla="*/ 3679372 w 4484915"/>
              <a:gd name="connsiteY8" fmla="*/ 3798470 h 4168584"/>
              <a:gd name="connsiteX9" fmla="*/ 4463143 w 4484915"/>
              <a:gd name="connsiteY9" fmla="*/ 3036470 h 4168584"/>
              <a:gd name="connsiteX10" fmla="*/ 4484915 w 4484915"/>
              <a:gd name="connsiteY10" fmla="*/ 2274470 h 4168584"/>
              <a:gd name="connsiteX11" fmla="*/ 4082143 w 4484915"/>
              <a:gd name="connsiteY11" fmla="*/ 1545127 h 4168584"/>
              <a:gd name="connsiteX12" fmla="*/ 3668486 w 4484915"/>
              <a:gd name="connsiteY12" fmla="*/ 1142356 h 4168584"/>
              <a:gd name="connsiteX13" fmla="*/ 2438400 w 4484915"/>
              <a:gd name="connsiteY13" fmla="*/ 772241 h 4168584"/>
              <a:gd name="connsiteX14" fmla="*/ 2024743 w 4484915"/>
              <a:gd name="connsiteY14" fmla="*/ 21127 h 4168584"/>
              <a:gd name="connsiteX0" fmla="*/ 1632857 w 4093029"/>
              <a:gd name="connsiteY0" fmla="*/ 21127 h 4168584"/>
              <a:gd name="connsiteX1" fmla="*/ 1230086 w 4093029"/>
              <a:gd name="connsiteY1" fmla="*/ 794013 h 4168584"/>
              <a:gd name="connsiteX2" fmla="*/ 446314 w 4093029"/>
              <a:gd name="connsiteY2" fmla="*/ 1142356 h 4168584"/>
              <a:gd name="connsiteX3" fmla="*/ 0 w 4093029"/>
              <a:gd name="connsiteY3" fmla="*/ 1545127 h 4168584"/>
              <a:gd name="connsiteX4" fmla="*/ 1602215 w 4093029"/>
              <a:gd name="connsiteY4" fmla="*/ 0 h 4168584"/>
              <a:gd name="connsiteX5" fmla="*/ 1643743 w 4093029"/>
              <a:gd name="connsiteY5" fmla="*/ 3722270 h 4168584"/>
              <a:gd name="connsiteX6" fmla="*/ 2035629 w 4093029"/>
              <a:gd name="connsiteY6" fmla="*/ 4168584 h 4168584"/>
              <a:gd name="connsiteX7" fmla="*/ 3287486 w 4093029"/>
              <a:gd name="connsiteY7" fmla="*/ 3798470 h 4168584"/>
              <a:gd name="connsiteX8" fmla="*/ 4071257 w 4093029"/>
              <a:gd name="connsiteY8" fmla="*/ 3036470 h 4168584"/>
              <a:gd name="connsiteX9" fmla="*/ 4093029 w 4093029"/>
              <a:gd name="connsiteY9" fmla="*/ 2274470 h 4168584"/>
              <a:gd name="connsiteX10" fmla="*/ 3690257 w 4093029"/>
              <a:gd name="connsiteY10" fmla="*/ 1545127 h 4168584"/>
              <a:gd name="connsiteX11" fmla="*/ 3276600 w 4093029"/>
              <a:gd name="connsiteY11" fmla="*/ 1142356 h 4168584"/>
              <a:gd name="connsiteX12" fmla="*/ 2046514 w 4093029"/>
              <a:gd name="connsiteY12" fmla="*/ 772241 h 4168584"/>
              <a:gd name="connsiteX13" fmla="*/ 1632857 w 4093029"/>
              <a:gd name="connsiteY13" fmla="*/ 21127 h 4168584"/>
              <a:gd name="connsiteX0" fmla="*/ 1186543 w 3646715"/>
              <a:gd name="connsiteY0" fmla="*/ 21127 h 4168584"/>
              <a:gd name="connsiteX1" fmla="*/ 783772 w 3646715"/>
              <a:gd name="connsiteY1" fmla="*/ 794013 h 4168584"/>
              <a:gd name="connsiteX2" fmla="*/ 0 w 3646715"/>
              <a:gd name="connsiteY2" fmla="*/ 1142356 h 4168584"/>
              <a:gd name="connsiteX3" fmla="*/ 1155901 w 3646715"/>
              <a:gd name="connsiteY3" fmla="*/ 0 h 4168584"/>
              <a:gd name="connsiteX4" fmla="*/ 1197429 w 3646715"/>
              <a:gd name="connsiteY4" fmla="*/ 3722270 h 4168584"/>
              <a:gd name="connsiteX5" fmla="*/ 1589315 w 3646715"/>
              <a:gd name="connsiteY5" fmla="*/ 4168584 h 4168584"/>
              <a:gd name="connsiteX6" fmla="*/ 2841172 w 3646715"/>
              <a:gd name="connsiteY6" fmla="*/ 3798470 h 4168584"/>
              <a:gd name="connsiteX7" fmla="*/ 3624943 w 3646715"/>
              <a:gd name="connsiteY7" fmla="*/ 3036470 h 4168584"/>
              <a:gd name="connsiteX8" fmla="*/ 3646715 w 3646715"/>
              <a:gd name="connsiteY8" fmla="*/ 2274470 h 4168584"/>
              <a:gd name="connsiteX9" fmla="*/ 3243943 w 3646715"/>
              <a:gd name="connsiteY9" fmla="*/ 1545127 h 4168584"/>
              <a:gd name="connsiteX10" fmla="*/ 2830286 w 3646715"/>
              <a:gd name="connsiteY10" fmla="*/ 1142356 h 4168584"/>
              <a:gd name="connsiteX11" fmla="*/ 1600200 w 3646715"/>
              <a:gd name="connsiteY11" fmla="*/ 772241 h 4168584"/>
              <a:gd name="connsiteX12" fmla="*/ 1186543 w 3646715"/>
              <a:gd name="connsiteY12" fmla="*/ 21127 h 4168584"/>
              <a:gd name="connsiteX0" fmla="*/ 402771 w 2862943"/>
              <a:gd name="connsiteY0" fmla="*/ 21127 h 4168584"/>
              <a:gd name="connsiteX1" fmla="*/ 0 w 2862943"/>
              <a:gd name="connsiteY1" fmla="*/ 794013 h 4168584"/>
              <a:gd name="connsiteX2" fmla="*/ 372129 w 2862943"/>
              <a:gd name="connsiteY2" fmla="*/ 0 h 4168584"/>
              <a:gd name="connsiteX3" fmla="*/ 413657 w 2862943"/>
              <a:gd name="connsiteY3" fmla="*/ 3722270 h 4168584"/>
              <a:gd name="connsiteX4" fmla="*/ 805543 w 2862943"/>
              <a:gd name="connsiteY4" fmla="*/ 4168584 h 4168584"/>
              <a:gd name="connsiteX5" fmla="*/ 2057400 w 2862943"/>
              <a:gd name="connsiteY5" fmla="*/ 3798470 h 4168584"/>
              <a:gd name="connsiteX6" fmla="*/ 2841171 w 2862943"/>
              <a:gd name="connsiteY6" fmla="*/ 3036470 h 4168584"/>
              <a:gd name="connsiteX7" fmla="*/ 2862943 w 2862943"/>
              <a:gd name="connsiteY7" fmla="*/ 2274470 h 4168584"/>
              <a:gd name="connsiteX8" fmla="*/ 2460171 w 2862943"/>
              <a:gd name="connsiteY8" fmla="*/ 1545127 h 4168584"/>
              <a:gd name="connsiteX9" fmla="*/ 2046514 w 2862943"/>
              <a:gd name="connsiteY9" fmla="*/ 1142356 h 4168584"/>
              <a:gd name="connsiteX10" fmla="*/ 816428 w 2862943"/>
              <a:gd name="connsiteY10" fmla="*/ 772241 h 4168584"/>
              <a:gd name="connsiteX11" fmla="*/ 402771 w 2862943"/>
              <a:gd name="connsiteY11" fmla="*/ 21127 h 4168584"/>
              <a:gd name="connsiteX0" fmla="*/ 30642 w 2490814"/>
              <a:gd name="connsiteY0" fmla="*/ 21127 h 4168584"/>
              <a:gd name="connsiteX1" fmla="*/ 0 w 2490814"/>
              <a:gd name="connsiteY1" fmla="*/ 0 h 4168584"/>
              <a:gd name="connsiteX2" fmla="*/ 41528 w 2490814"/>
              <a:gd name="connsiteY2" fmla="*/ 3722270 h 4168584"/>
              <a:gd name="connsiteX3" fmla="*/ 433414 w 2490814"/>
              <a:gd name="connsiteY3" fmla="*/ 4168584 h 4168584"/>
              <a:gd name="connsiteX4" fmla="*/ 1685271 w 2490814"/>
              <a:gd name="connsiteY4" fmla="*/ 3798470 h 4168584"/>
              <a:gd name="connsiteX5" fmla="*/ 2469042 w 2490814"/>
              <a:gd name="connsiteY5" fmla="*/ 3036470 h 4168584"/>
              <a:gd name="connsiteX6" fmla="*/ 2490814 w 2490814"/>
              <a:gd name="connsiteY6" fmla="*/ 2274470 h 4168584"/>
              <a:gd name="connsiteX7" fmla="*/ 2088042 w 2490814"/>
              <a:gd name="connsiteY7" fmla="*/ 1545127 h 4168584"/>
              <a:gd name="connsiteX8" fmla="*/ 1674385 w 2490814"/>
              <a:gd name="connsiteY8" fmla="*/ 1142356 h 4168584"/>
              <a:gd name="connsiteX9" fmla="*/ 444299 w 2490814"/>
              <a:gd name="connsiteY9" fmla="*/ 772241 h 4168584"/>
              <a:gd name="connsiteX10" fmla="*/ 30642 w 2490814"/>
              <a:gd name="connsiteY10" fmla="*/ 21127 h 416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0814" h="4168584">
                <a:moveTo>
                  <a:pt x="30642" y="21127"/>
                </a:moveTo>
                <a:lnTo>
                  <a:pt x="0" y="0"/>
                </a:lnTo>
                <a:lnTo>
                  <a:pt x="41528" y="3722270"/>
                </a:lnTo>
                <a:lnTo>
                  <a:pt x="433414" y="4168584"/>
                </a:lnTo>
                <a:lnTo>
                  <a:pt x="1685271" y="3798470"/>
                </a:lnTo>
                <a:lnTo>
                  <a:pt x="2469042" y="3036470"/>
                </a:lnTo>
                <a:lnTo>
                  <a:pt x="2490814" y="2274470"/>
                </a:lnTo>
                <a:lnTo>
                  <a:pt x="2088042" y="1545127"/>
                </a:lnTo>
                <a:lnTo>
                  <a:pt x="1674385" y="1142356"/>
                </a:lnTo>
                <a:lnTo>
                  <a:pt x="444299" y="772241"/>
                </a:lnTo>
                <a:lnTo>
                  <a:pt x="30642" y="21127"/>
                </a:lnTo>
                <a:close/>
              </a:path>
            </a:pathLst>
          </a:custGeom>
          <a:solidFill>
            <a:srgbClr val="92D050">
              <a:alpha val="2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129968" y="594438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01208" y="594438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2094647" y="4050484"/>
            <a:ext cx="550072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43952" y="558719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43886" y="472993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5324" y="387268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72514" y="29439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2580" y="25153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58398" y="215817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87290" y="551575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3108" y="480137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73108" y="387268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87356" y="30868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87290" y="251536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72844" y="215817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72400" cy="62470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Цели урока: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7772400" cy="258600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алгоритм построения точек, симметричных относительно прямой.</a:t>
            </a:r>
          </a:p>
          <a:p>
            <a:pPr marL="742950" indent="-742950">
              <a:buFont typeface="+mj-lt"/>
              <a:buAutoNum type="arabicPeriod"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узнать об осевой симметрии.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1241</TotalTime>
  <Words>383</Words>
  <Application>Microsoft Office PowerPoint</Application>
  <PresentationFormat>Экран (4:3)</PresentationFormat>
  <Paragraphs>123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Clip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Преподаватель</cp:lastModifiedBy>
  <cp:revision>113</cp:revision>
  <dcterms:created xsi:type="dcterms:W3CDTF">2013-10-06T16:38:07Z</dcterms:created>
  <dcterms:modified xsi:type="dcterms:W3CDTF">2015-10-25T08:47:32Z</dcterms:modified>
</cp:coreProperties>
</file>