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66924-07CC-4A52-84C3-41DD771B0D91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6F56D-453F-4977-8F81-C68A06CC3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878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gtkiaw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3571876"/>
            <a:ext cx="1428760" cy="25773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e51c26b770d9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0034" y="5085692"/>
            <a:ext cx="1846154" cy="17723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84249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Маленькое чудо: рождение жемчужины!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9" name="Picture 5" descr="C:\Users\User\Pictures\i6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73" y="2323658"/>
            <a:ext cx="3053015" cy="37444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2564904"/>
            <a:ext cx="39964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Лежит </a:t>
            </a:r>
            <a:r>
              <a:rPr lang="ru-RU" sz="2400" b="1" dirty="0"/>
              <a:t>на дне морском,</a:t>
            </a:r>
          </a:p>
          <a:p>
            <a:r>
              <a:rPr lang="ru-RU" sz="2400" b="1" dirty="0"/>
              <a:t>Засыпанная илом и песком</a:t>
            </a:r>
          </a:p>
          <a:p>
            <a:r>
              <a:rPr lang="ru-RU" sz="2400" b="1" dirty="0"/>
              <a:t>Ракушка, некрасивая на вид,</a:t>
            </a:r>
          </a:p>
          <a:p>
            <a:r>
              <a:rPr lang="ru-RU" sz="2400" b="1" dirty="0"/>
              <a:t>А там внутри – сокровище лежит!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3729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Глубоко-глубоко, на самом дне моря живут моллюски. Они прячутся  вот в такие домики - ракушки. </a:t>
            </a:r>
            <a:endParaRPr lang="ru-RU" sz="4000" b="1" dirty="0"/>
          </a:p>
        </p:txBody>
      </p:sp>
      <p:pic>
        <p:nvPicPr>
          <p:cNvPr id="2050" name="Picture 2" descr="C:\Users\User\Pictures\i5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4464496" cy="3960440"/>
          </a:xfrm>
          <a:prstGeom prst="rect">
            <a:avLst/>
          </a:prstGeom>
          <a:noFill/>
          <a:effectLst>
            <a:softEdge rad="127000"/>
          </a:effectLst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57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prstClr val="black"/>
                </a:solidFill>
              </a:rPr>
              <a:t>Когда дверцы </a:t>
            </a:r>
            <a:r>
              <a:rPr lang="ru-RU" sz="3200" b="1" dirty="0">
                <a:solidFill>
                  <a:prstClr val="black"/>
                </a:solidFill>
              </a:rPr>
              <a:t>этого домика </a:t>
            </a:r>
            <a:r>
              <a:rPr lang="ru-RU" sz="3200" b="1" dirty="0" smtClean="0">
                <a:solidFill>
                  <a:prstClr val="black"/>
                </a:solidFill>
              </a:rPr>
              <a:t>раскрываются - </a:t>
            </a:r>
            <a:r>
              <a:rPr lang="ru-RU" sz="3200" b="1" dirty="0">
                <a:solidFill>
                  <a:prstClr val="black"/>
                </a:solidFill>
              </a:rPr>
              <a:t>внутрь </a:t>
            </a:r>
            <a:r>
              <a:rPr lang="ru-RU" sz="3200" b="1" dirty="0" smtClean="0">
                <a:solidFill>
                  <a:prstClr val="black"/>
                </a:solidFill>
              </a:rPr>
              <a:t>может попасть песчинка. Песчинка растет, покрываясь перламутром. </a:t>
            </a:r>
            <a:br>
              <a:rPr lang="ru-RU" sz="3200" b="1" dirty="0" smtClean="0">
                <a:solidFill>
                  <a:prstClr val="black"/>
                </a:solidFill>
              </a:rPr>
            </a:br>
            <a:r>
              <a:rPr lang="ru-RU" sz="3200" b="1" dirty="0" smtClean="0">
                <a:solidFill>
                  <a:prstClr val="black"/>
                </a:solidFill>
              </a:rPr>
              <a:t>И вот она становится жемчужиной!</a:t>
            </a:r>
            <a:endParaRPr lang="ru-RU" sz="3600" b="1" dirty="0"/>
          </a:p>
        </p:txBody>
      </p:sp>
      <p:pic>
        <p:nvPicPr>
          <p:cNvPr id="1027" name="Picture 3" descr="C:\Users\User\Pictures\i22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4031967" cy="295232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20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Жемчужины бывают разные!</a:t>
            </a:r>
            <a:endParaRPr lang="ru-RU" sz="4000" b="1" dirty="0"/>
          </a:p>
        </p:txBody>
      </p:sp>
      <p:pic>
        <p:nvPicPr>
          <p:cNvPr id="2050" name="Picture 2" descr="C:\Users\User\Pictures\1d5095cdccda5c7d01ce15b9ed2a31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3963731" cy="297426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117400945_large_71242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4038600" cy="331786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90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Жемчужины бывают разные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3074" name="Picture 2" descr="C:\Users\User\Pictures\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3931568" cy="270651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i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3283503" cy="436269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685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Жемчужины бываю разные!</a:t>
            </a:r>
            <a:endParaRPr lang="ru-RU" b="1" dirty="0"/>
          </a:p>
        </p:txBody>
      </p:sp>
      <p:pic>
        <p:nvPicPr>
          <p:cNvPr id="4098" name="Picture 2" descr="C:\Users\User\Pictures\0_db449_dd7d9e6e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" y="2420888"/>
            <a:ext cx="4608744" cy="345655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Pictures\Depositphotos_3608563_s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400139" cy="36724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44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Разными бывают и люди. Но у каждого человека есть своя жемчужина: что-то особенное, что отличает его от других.</a:t>
            </a:r>
            <a:br>
              <a:rPr lang="ru-RU" sz="3200" b="1" dirty="0" smtClean="0"/>
            </a:br>
            <a:r>
              <a:rPr lang="ru-RU" sz="3200" b="1" dirty="0" smtClean="0"/>
              <a:t>Такие жемчужины есть у каждого из вас!</a:t>
            </a:r>
            <a:endParaRPr lang="ru-RU" sz="3200" b="1" dirty="0"/>
          </a:p>
        </p:txBody>
      </p:sp>
      <p:pic>
        <p:nvPicPr>
          <p:cNvPr id="5122" name="Picture 2" descr="C:\Users\User\Pictures\gem4yg_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52" y="2178040"/>
            <a:ext cx="6574116" cy="431836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788342"/>
      </p:ext>
    </p:extLst>
  </p:cSld>
  <p:clrMapOvr>
    <a:masterClrMapping/>
  </p:clrMapOvr>
</p:sld>
</file>

<file path=ppt/theme/theme1.xml><?xml version="1.0" encoding="utf-8"?>
<a:theme xmlns:a="http://schemas.openxmlformats.org/drawingml/2006/main" name="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62</TotalTime>
  <Words>79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2</vt:lpstr>
      <vt:lpstr>Презентация PowerPoint</vt:lpstr>
      <vt:lpstr> Глубоко-глубоко, на самом дне моря живут моллюски. Они прячутся  вот в такие домики - ракушки. </vt:lpstr>
      <vt:lpstr>Когда дверцы этого домика раскрываются - внутрь может попасть песчинка. Песчинка растет, покрываясь перламутром.  И вот она становится жемчужиной!</vt:lpstr>
      <vt:lpstr>Жемчужины бывают разные!</vt:lpstr>
      <vt:lpstr>Жемчужины бывают разные!</vt:lpstr>
      <vt:lpstr>Жемчужины бываю разные!</vt:lpstr>
      <vt:lpstr>Разными бывают и люди. Но у каждого человека есть своя жемчужина: что-то особенное, что отличает его от других. Такие жемчужины есть у каждого из вас!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2015-09-22T12:16:12Z</dcterms:created>
  <dcterms:modified xsi:type="dcterms:W3CDTF">2015-09-23T05:07:13Z</dcterms:modified>
</cp:coreProperties>
</file>