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15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8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готовишки 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8" y="2857488"/>
            <a:ext cx="3764168" cy="281255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85794" y="714348"/>
            <a:ext cx="485778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Районный конкурс профессионального мастерства педагогических работников муниципальных дошкольных образовательных учреждений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«Моё лучшее занятие»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56" y="5786446"/>
            <a:ext cx="550072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«Волшебница вода»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в подготовительной к школе группе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формированию предпосылок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экологического сознания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«Социально – личностное развитие»</a:t>
            </a:r>
          </a:p>
          <a:p>
            <a:endParaRPr lang="ru-RU" dirty="0" smtClean="0"/>
          </a:p>
          <a:p>
            <a:pPr algn="r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Анна Александровна,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готовишки 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04" y="857224"/>
            <a:ext cx="4098261" cy="3062184"/>
          </a:xfrm>
          <a:prstGeom prst="round2Diag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Рисунок 3" descr="подготовишки 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306" y="4643438"/>
            <a:ext cx="3786190" cy="3382829"/>
          </a:xfrm>
          <a:prstGeom prst="teardrop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14884" y="2857488"/>
            <a:ext cx="178595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Беседа  о воде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90" y="7572396"/>
            <a:ext cx="228601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«Превращение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ученых»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готовишки 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5244" y="571473"/>
            <a:ext cx="4015566" cy="3000395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43446" y="7500958"/>
            <a:ext cx="200026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«Тихо плещется вода»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2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42" y="5143504"/>
            <a:ext cx="4000504" cy="3000378"/>
          </a:xfrm>
          <a:prstGeom prst="snip2Diag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4290" y="2643174"/>
            <a:ext cx="214314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«Вода  - жидкость, не имеет собственной формы»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готовишки 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80" y="500034"/>
            <a:ext cx="4429132" cy="3309408"/>
          </a:xfrm>
          <a:prstGeom prst="flowChartMultidocument">
            <a:avLst/>
          </a:prstGeom>
          <a:ln w="381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00636" y="2714612"/>
            <a:ext cx="1500198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Капелька 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Капитошка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020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22" y="4714876"/>
            <a:ext cx="4458899" cy="3143272"/>
          </a:xfrm>
          <a:prstGeom prst="flowChartMagneticTape">
            <a:avLst/>
          </a:prstGeom>
          <a:ln w="38100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00174" y="8286776"/>
            <a:ext cx="435771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«Вода – растворитель»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готовишки 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36" y="428596"/>
            <a:ext cx="4143380" cy="3095896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57364" y="3857620"/>
            <a:ext cx="30003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«Очистка воды»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20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8" y="4714876"/>
            <a:ext cx="4071942" cy="3219261"/>
          </a:xfrm>
          <a:prstGeom prst="flowChartPunchedTape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14554" y="8143900"/>
            <a:ext cx="307183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Чтение стихотворения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«Вы слыхали о воде?»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92</Words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28</cp:revision>
  <dcterms:modified xsi:type="dcterms:W3CDTF">2012-04-04T09:18:03Z</dcterms:modified>
</cp:coreProperties>
</file>