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98" r:id="rId3"/>
    <p:sldMasterId id="2147483717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12C1C6-64EF-49C4-B466-20DB25C263E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38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38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38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38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8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785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0E04-43ED-44CA-83EE-292B7A2B29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8607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0F7B-FFB2-4997-B77C-7A776E17219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92118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ADA3F2-2158-4942-A2F9-C3A29B7518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31345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1B45E8-CF27-4788-A55B-423B382B1F8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72473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E5ADF3-6E7C-4092-B84A-83536705F3F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3154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C18E77-10DF-4B48-9A96-0952A573BC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649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841BFC-AFA8-4D6B-8559-C3AB0DC979F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3280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D252BE-7A2F-42C5-899D-44BAFAB9E2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096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EF2A61-49C2-400F-A8D8-7422AA8A34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3814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12C1C6-64EF-49C4-B466-20DB25C263E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38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38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38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38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8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9033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3C30D-E24E-4A1F-837A-AA9C86F0CA6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89083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3C30D-E24E-4A1F-837A-AA9C86F0CA6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17123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D250-2DDC-4219-BD44-8E0F475CE0C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4768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A1A5-B5E6-45F0-83EA-9B743965CF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07877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BDAD-2E26-480B-8143-9D17EA5D95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4813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3810-77EE-4FC9-AF9B-BDE67004FF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20760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3B6-9E00-4E37-8D91-2A3B771C6B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06471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293D-2C8D-4B16-9749-F0A7EE3F1E6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08499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C0E5-3DE7-478B-970D-0935C122211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26472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0E04-43ED-44CA-83EE-292B7A2B29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77256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0F7B-FFB2-4997-B77C-7A776E17219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0320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D250-2DDC-4219-BD44-8E0F475CE0C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39475"/>
      </p:ext>
    </p:extLst>
  </p:cSld>
  <p:clrMapOvr>
    <a:masterClrMapping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ADA3F2-2158-4942-A2F9-C3A29B7518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731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1B45E8-CF27-4788-A55B-423B382B1F8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13406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E5ADF3-6E7C-4092-B84A-83536705F3F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33798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C18E77-10DF-4B48-9A96-0952A573BC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83849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841BFC-AFA8-4D6B-8559-C3AB0DC979F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62224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D252BE-7A2F-42C5-899D-44BAFAB9E2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41749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EF2A61-49C2-400F-A8D8-7422AA8A34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70685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12C1C6-64EF-49C4-B466-20DB25C263E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38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38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38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38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8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21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3C30D-E24E-4A1F-837A-AA9C86F0CA6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74447"/>
      </p:ext>
    </p:extLst>
  </p:cSld>
  <p:clrMapOvr>
    <a:masterClrMapping/>
  </p:clrMapOvr>
  <p:transition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D250-2DDC-4219-BD44-8E0F475CE0C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47470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A1A5-B5E6-45F0-83EA-9B743965CF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60838"/>
      </p:ext>
    </p:extLst>
  </p:cSld>
  <p:clrMapOvr>
    <a:masterClrMapping/>
  </p:clrMapOvr>
  <p:transition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A1A5-B5E6-45F0-83EA-9B743965CF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74096"/>
      </p:ext>
    </p:extLst>
  </p:cSld>
  <p:clrMapOvr>
    <a:masterClrMapping/>
  </p:clrMapOvr>
  <p:transition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BDAD-2E26-480B-8143-9D17EA5D95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92802"/>
      </p:ext>
    </p:extLst>
  </p:cSld>
  <p:clrMapOvr>
    <a:masterClrMapping/>
  </p:clrMapOvr>
  <p:transition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3810-77EE-4FC9-AF9B-BDE67004FF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70452"/>
      </p:ext>
    </p:extLst>
  </p:cSld>
  <p:clrMapOvr>
    <a:masterClrMapping/>
  </p:clrMapOvr>
  <p:transition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3B6-9E00-4E37-8D91-2A3B771C6B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611314"/>
      </p:ext>
    </p:extLst>
  </p:cSld>
  <p:clrMapOvr>
    <a:masterClrMapping/>
  </p:clrMapOvr>
  <p:transition>
    <p:wedg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293D-2C8D-4B16-9749-F0A7EE3F1E6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59752"/>
      </p:ext>
    </p:extLst>
  </p:cSld>
  <p:clrMapOvr>
    <a:masterClrMapping/>
  </p:clrMapOvr>
  <p:transition>
    <p:wedg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C0E5-3DE7-478B-970D-0935C122211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69420"/>
      </p:ext>
    </p:extLst>
  </p:cSld>
  <p:clrMapOvr>
    <a:masterClrMapping/>
  </p:clrMapOvr>
  <p:transition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0E04-43ED-44CA-83EE-292B7A2B29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65896"/>
      </p:ext>
    </p:extLst>
  </p:cSld>
  <p:clrMapOvr>
    <a:masterClrMapping/>
  </p:clrMapOvr>
  <p:transition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0F7B-FFB2-4997-B77C-7A776E17219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56404"/>
      </p:ext>
    </p:extLst>
  </p:cSld>
  <p:clrMapOvr>
    <a:masterClrMapping/>
  </p:clrMapOvr>
  <p:transition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ADA3F2-2158-4942-A2F9-C3A29B7518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08035"/>
      </p:ext>
    </p:extLst>
  </p:cSld>
  <p:clrMapOvr>
    <a:masterClrMapping/>
  </p:clrMapOvr>
  <p:transition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1B45E8-CF27-4788-A55B-423B382B1F8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8113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BDAD-2E26-480B-8143-9D17EA5D95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11039"/>
      </p:ext>
    </p:extLst>
  </p:cSld>
  <p:clrMapOvr>
    <a:masterClrMapping/>
  </p:clrMapOvr>
  <p:transition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E5ADF3-6E7C-4092-B84A-83536705F3F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93939"/>
      </p:ext>
    </p:extLst>
  </p:cSld>
  <p:clrMapOvr>
    <a:masterClrMapping/>
  </p:clrMapOvr>
  <p:transition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C18E77-10DF-4B48-9A96-0952A573BC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5631"/>
      </p:ext>
    </p:extLst>
  </p:cSld>
  <p:clrMapOvr>
    <a:masterClrMapping/>
  </p:clrMapOvr>
  <p:transition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841BFC-AFA8-4D6B-8559-C3AB0DC979F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9083"/>
      </p:ext>
    </p:extLst>
  </p:cSld>
  <p:clrMapOvr>
    <a:masterClrMapping/>
  </p:clrMapOvr>
  <p:transition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D252BE-7A2F-42C5-899D-44BAFAB9E2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13656"/>
      </p:ext>
    </p:extLst>
  </p:cSld>
  <p:clrMapOvr>
    <a:masterClrMapping/>
  </p:clrMapOvr>
  <p:transition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EF2A61-49C2-400F-A8D8-7422AA8A34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17833"/>
      </p:ext>
    </p:extLst>
  </p:cSld>
  <p:clrMapOvr>
    <a:masterClrMapping/>
  </p:clrMapOvr>
  <p:transition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12C1C6-64EF-49C4-B466-20DB25C263E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38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38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38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8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38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8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3060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3C30D-E24E-4A1F-837A-AA9C86F0CA6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6840"/>
      </p:ext>
    </p:extLst>
  </p:cSld>
  <p:clrMapOvr>
    <a:masterClrMapping/>
  </p:clrMapOvr>
  <p:transition>
    <p:wedg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D250-2DDC-4219-BD44-8E0F475CE0C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23295"/>
      </p:ext>
    </p:extLst>
  </p:cSld>
  <p:clrMapOvr>
    <a:masterClrMapping/>
  </p:clrMapOvr>
  <p:transition>
    <p:wedg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A1A5-B5E6-45F0-83EA-9B743965CF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2699"/>
      </p:ext>
    </p:extLst>
  </p:cSld>
  <p:clrMapOvr>
    <a:masterClrMapping/>
  </p:clrMapOvr>
  <p:transition>
    <p:wedg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BDAD-2E26-480B-8143-9D17EA5D95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146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3810-77EE-4FC9-AF9B-BDE67004FF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0998"/>
      </p:ext>
    </p:extLst>
  </p:cSld>
  <p:clrMapOvr>
    <a:masterClrMapping/>
  </p:clrMapOvr>
  <p:transition>
    <p:wedg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3810-77EE-4FC9-AF9B-BDE67004FF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93372"/>
      </p:ext>
    </p:extLst>
  </p:cSld>
  <p:clrMapOvr>
    <a:masterClrMapping/>
  </p:clrMapOvr>
  <p:transition>
    <p:wedg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3B6-9E00-4E37-8D91-2A3B771C6B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72363"/>
      </p:ext>
    </p:extLst>
  </p:cSld>
  <p:clrMapOvr>
    <a:masterClrMapping/>
  </p:clrMapOvr>
  <p:transition>
    <p:wedg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293D-2C8D-4B16-9749-F0A7EE3F1E6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75565"/>
      </p:ext>
    </p:extLst>
  </p:cSld>
  <p:clrMapOvr>
    <a:masterClrMapping/>
  </p:clrMapOvr>
  <p:transition>
    <p:wedg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C0E5-3DE7-478B-970D-0935C122211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00845"/>
      </p:ext>
    </p:extLst>
  </p:cSld>
  <p:clrMapOvr>
    <a:masterClrMapping/>
  </p:clrMapOvr>
  <p:transition>
    <p:wedg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0E04-43ED-44CA-83EE-292B7A2B29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28438"/>
      </p:ext>
    </p:extLst>
  </p:cSld>
  <p:clrMapOvr>
    <a:masterClrMapping/>
  </p:clrMapOvr>
  <p:transition>
    <p:wedg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0F7B-FFB2-4997-B77C-7A776E17219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885"/>
      </p:ext>
    </p:extLst>
  </p:cSld>
  <p:clrMapOvr>
    <a:masterClrMapping/>
  </p:clrMapOvr>
  <p:transition>
    <p:wedg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ADA3F2-2158-4942-A2F9-C3A29B7518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18855"/>
      </p:ext>
    </p:extLst>
  </p:cSld>
  <p:clrMapOvr>
    <a:masterClrMapping/>
  </p:clrMapOvr>
  <p:transition>
    <p:wedg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1B45E8-CF27-4788-A55B-423B382B1F8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67371"/>
      </p:ext>
    </p:extLst>
  </p:cSld>
  <p:clrMapOvr>
    <a:masterClrMapping/>
  </p:clrMapOvr>
  <p:transition>
    <p:wedg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E5ADF3-6E7C-4092-B84A-83536705F3F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36773"/>
      </p:ext>
    </p:extLst>
  </p:cSld>
  <p:clrMapOvr>
    <a:masterClrMapping/>
  </p:clrMapOvr>
  <p:transition>
    <p:wedg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C18E77-10DF-4B48-9A96-0952A573BC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45791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3B6-9E00-4E37-8D91-2A3B771C6B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0839"/>
      </p:ext>
    </p:extLst>
  </p:cSld>
  <p:clrMapOvr>
    <a:masterClrMapping/>
  </p:clrMapOvr>
  <p:transition>
    <p:wedg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841BFC-AFA8-4D6B-8559-C3AB0DC979F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86249"/>
      </p:ext>
    </p:extLst>
  </p:cSld>
  <p:clrMapOvr>
    <a:masterClrMapping/>
  </p:clrMapOvr>
  <p:transition>
    <p:wedg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D252BE-7A2F-42C5-899D-44BAFAB9E2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637"/>
      </p:ext>
    </p:extLst>
  </p:cSld>
  <p:clrMapOvr>
    <a:masterClrMapping/>
  </p:clrMapOvr>
  <p:transition>
    <p:wedg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EF2A61-49C2-400F-A8D8-7422AA8A34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09316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293D-2C8D-4B16-9749-F0A7EE3F1E6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9079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C0E5-3DE7-478B-970D-0935C122211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59988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A15C7-48FC-4E24-ACC4-E6CEF13181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27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27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27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7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7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27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28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8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28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28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8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28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656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A15C7-48FC-4E24-ACC4-E6CEF13181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27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27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27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7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7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27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28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8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28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28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8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28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93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A15C7-48FC-4E24-ACC4-E6CEF13181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27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27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27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7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7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27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28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8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28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28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8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28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8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A15C7-48FC-4E24-ACC4-E6CEF13181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27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27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27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7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7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27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7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28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8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28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28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8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28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8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43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6" name="Rectangle 10"/>
          <p:cNvSpPr>
            <a:spLocks noGrp="1" noChangeArrowheads="1"/>
          </p:cNvSpPr>
          <p:nvPr>
            <p:ph type="title"/>
          </p:nvPr>
        </p:nvSpPr>
        <p:spPr>
          <a:xfrm>
            <a:off x="611188" y="-1755775"/>
            <a:ext cx="6870700" cy="1600200"/>
          </a:xfrm>
        </p:spPr>
        <p:txBody>
          <a:bodyPr/>
          <a:lstStyle/>
          <a:p>
            <a:endParaRPr lang="ru-RU" altLang="ru-RU"/>
          </a:p>
        </p:txBody>
      </p:sp>
      <p:pic>
        <p:nvPicPr>
          <p:cNvPr id="80903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12875"/>
            <a:ext cx="4032250" cy="2978150"/>
          </a:xfrm>
          <a:ln/>
        </p:spPr>
      </p:pic>
      <p:sp>
        <p:nvSpPr>
          <p:cNvPr id="80907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643438" y="1341438"/>
            <a:ext cx="37719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800"/>
              <a:t>   </a:t>
            </a:r>
            <a:r>
              <a:rPr lang="ru-RU" altLang="ru-RU" sz="2800">
                <a:latin typeface="Times New Roman" pitchFamily="18" charset="0"/>
              </a:rPr>
              <a:t>Хищный нрав у этой птицы, </a:t>
            </a:r>
            <a:br>
              <a:rPr lang="ru-RU" altLang="ru-RU" sz="2800">
                <a:latin typeface="Times New Roman" pitchFamily="18" charset="0"/>
              </a:rPr>
            </a:br>
            <a:r>
              <a:rPr lang="ru-RU" altLang="ru-RU" sz="2800">
                <a:latin typeface="Times New Roman" pitchFamily="18" charset="0"/>
              </a:rPr>
              <a:t>С ней вам лучше не водиться. </a:t>
            </a:r>
            <a:br>
              <a:rPr lang="ru-RU" altLang="ru-RU" sz="2800">
                <a:latin typeface="Times New Roman" pitchFamily="18" charset="0"/>
              </a:rPr>
            </a:br>
            <a:r>
              <a:rPr lang="ru-RU" altLang="ru-RU" sz="2800">
                <a:latin typeface="Times New Roman" pitchFamily="18" charset="0"/>
              </a:rPr>
              <a:t>Клюв раскрыл в порыве страсти </a:t>
            </a:r>
            <a:br>
              <a:rPr lang="ru-RU" altLang="ru-RU" sz="2800">
                <a:latin typeface="Times New Roman" pitchFamily="18" charset="0"/>
              </a:rPr>
            </a:br>
            <a:r>
              <a:rPr lang="ru-RU" altLang="ru-RU" sz="2800">
                <a:latin typeface="Times New Roman" pitchFamily="18" charset="0"/>
              </a:rPr>
              <a:t>Кровожадный хищник ...</a:t>
            </a:r>
          </a:p>
          <a:p>
            <a:pPr>
              <a:buFontTx/>
              <a:buNone/>
            </a:pPr>
            <a:r>
              <a:rPr lang="en-US" altLang="ru-RU" sz="2800">
                <a:latin typeface="Times New Roman" pitchFamily="18" charset="0"/>
              </a:rPr>
              <a:t>            </a:t>
            </a:r>
            <a:r>
              <a:rPr lang="ru-RU" altLang="ru-RU" sz="2800">
                <a:latin typeface="Times New Roman" pitchFamily="18" charset="0"/>
              </a:rPr>
              <a:t>(</a:t>
            </a:r>
            <a:r>
              <a:rPr lang="ru-RU" altLang="ru-RU" sz="2800" b="1">
                <a:latin typeface="Times New Roman" pitchFamily="18" charset="0"/>
              </a:rPr>
              <a:t>Ястреб </a:t>
            </a:r>
            <a:r>
              <a:rPr lang="ru-RU" altLang="ru-RU" sz="280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97390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20713"/>
            <a:ext cx="6870700" cy="1600200"/>
          </a:xfrm>
        </p:spPr>
        <p:txBody>
          <a:bodyPr/>
          <a:lstStyle/>
          <a:p>
            <a:r>
              <a:rPr lang="ru-RU" altLang="ru-RU" sz="2400">
                <a:latin typeface="Times New Roman" pitchFamily="18" charset="0"/>
              </a:rPr>
              <a:t>Вот как много  нового мы с вами узнали, посетив Воронежский заповедник! А самое главное то, что природу и её обитателей нужно беречь и охранять!</a:t>
            </a: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844675"/>
            <a:ext cx="7048500" cy="29527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Дидактическая игра: «Кто живёт в Воронежском Заповеднике».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Дети читают стихи: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     </a:t>
            </a:r>
            <a:r>
              <a:rPr lang="ru-RU" altLang="ru-RU" sz="2400">
                <a:latin typeface="Times New Roman" pitchFamily="18" charset="0"/>
              </a:rPr>
              <a:t>Давайте, люди, дружить друг с другом,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Как птицы с небом, как ветер с лугом,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Как парус с морем, трава с дождями,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Как дружит солнце со всеми нами!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     </a:t>
            </a:r>
            <a:r>
              <a:rPr lang="ru-RU" altLang="ru-RU" sz="2400">
                <a:latin typeface="Times New Roman" pitchFamily="18" charset="0"/>
              </a:rPr>
              <a:t>Давайте, люди, любить планету,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Во всей Вселенной похожей нету.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Во всей Вселенной на всех одна,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Что будет делать без нас она.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Исполняют песни: «Вместе весело шагать», «Улыбка».</a:t>
            </a:r>
          </a:p>
        </p:txBody>
      </p:sp>
    </p:spTree>
    <p:extLst>
      <p:ext uri="{BB962C8B-B14F-4D97-AF65-F5344CB8AC3E}">
        <p14:creationId xmlns:p14="http://schemas.microsoft.com/office/powerpoint/2010/main" val="9658448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1600200"/>
            <a:ext cx="6870700" cy="1600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6200" cy="43608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ru-RU" sz="2000"/>
              <a:t>    </a:t>
            </a:r>
            <a:r>
              <a:rPr lang="ru-RU" altLang="ru-RU" sz="2400">
                <a:latin typeface="Times New Roman" pitchFamily="18" charset="0"/>
              </a:rPr>
              <a:t>Замечательный писатель и большой любитель природы М. Пришвин писал: «Мы хозяева нашей природы, и она для нас — кладовая солнца с великими сокровищами жизни. Мало того, чтобы сокровища эти охранять, их надо открывать и показывать».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    </a:t>
            </a:r>
            <a:r>
              <a:rPr lang="ru-RU" altLang="ru-RU" sz="2400">
                <a:latin typeface="Times New Roman" pitchFamily="18" charset="0"/>
              </a:rPr>
              <a:t>Для рыбы нужна чистая вода — будем охранять наши водоемы. В лесах, горах разные ценные животные — будем охранять наши леса и горы.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    </a:t>
            </a:r>
            <a:r>
              <a:rPr lang="ru-RU" altLang="ru-RU" sz="2400">
                <a:latin typeface="Times New Roman" pitchFamily="18" charset="0"/>
              </a:rPr>
              <a:t>Рыбе — вода, птице — воздух, зверю — лес, горы. А человеку нужна Родина. И охранять природу — значит охранять Родину.</a:t>
            </a:r>
          </a:p>
        </p:txBody>
      </p:sp>
    </p:spTree>
    <p:extLst>
      <p:ext uri="{BB962C8B-B14F-4D97-AF65-F5344CB8AC3E}">
        <p14:creationId xmlns:p14="http://schemas.microsoft.com/office/powerpoint/2010/main" val="20006683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-1600200"/>
            <a:ext cx="6870700" cy="1600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696200" cy="48656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>
                <a:latin typeface="Times New Roman" pitchFamily="18" charset="0"/>
              </a:rPr>
              <a:t>Замечательные люди работают в Воронежском заповеднике, они охраняют, берегут и сохраняют эти все природные богатства для нас с вами! Честь и хвала им! </a:t>
            </a:r>
          </a:p>
          <a:p>
            <a:pPr algn="ctr">
              <a:buFontTx/>
              <a:buNone/>
            </a:pPr>
            <a:r>
              <a:rPr lang="ru-RU" altLang="ru-RU" b="1">
                <a:latin typeface="Times New Roman" pitchFamily="18" charset="0"/>
              </a:rPr>
              <a:t>А нам нужно возвращаться в детский сад и никогда не забывать о том, что природа наш общий дом, её нужно беречь и охранять!</a:t>
            </a:r>
          </a:p>
        </p:txBody>
      </p:sp>
    </p:spTree>
    <p:extLst>
      <p:ext uri="{BB962C8B-B14F-4D97-AF65-F5344CB8AC3E}">
        <p14:creationId xmlns:p14="http://schemas.microsoft.com/office/powerpoint/2010/main" val="31706815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Пастель</vt:lpstr>
      <vt:lpstr>1_Пастель</vt:lpstr>
      <vt:lpstr>2_Пастель</vt:lpstr>
      <vt:lpstr>3_Пастель</vt:lpstr>
      <vt:lpstr>Презентация PowerPoint</vt:lpstr>
      <vt:lpstr>Вот как много  нового мы с вами узнали, посетив Воронежский заповедник! А самое главное то, что природу и её обитателей нужно беречь и охранять!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</cp:revision>
  <dcterms:created xsi:type="dcterms:W3CDTF">2014-02-17T09:03:47Z</dcterms:created>
  <dcterms:modified xsi:type="dcterms:W3CDTF">2014-02-17T09:05:36Z</dcterms:modified>
</cp:coreProperties>
</file>