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8" r:id="rId3"/>
    <p:sldMasterId id="2147483717" r:id="rId4"/>
    <p:sldMasterId id="2147483736" r:id="rId5"/>
  </p:sld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12C1C6-64EF-49C4-B466-20DB25C263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380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0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380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381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1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381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82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747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B0E04-43ED-44CA-83EE-292B7A2B29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18047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F0F7B-FFB2-4997-B77C-7A776E1721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38613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ADA3F2-2158-4942-A2F9-C3A29B7518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68283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1B45E8-CF27-4788-A55B-423B382B1F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38112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E5ADF3-6E7C-4092-B84A-83536705F3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71015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C18E77-10DF-4B48-9A96-0952A573BC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34071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841BFC-AFA8-4D6B-8559-C3AB0DC979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6150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D252BE-7A2F-42C5-899D-44BAFAB9E2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0902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EF2A61-49C2-400F-A8D8-7422AA8A341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15256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12C1C6-64EF-49C4-B466-20DB25C263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380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0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380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381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1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381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82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857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3C30D-E24E-4A1F-837A-AA9C86F0C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80641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3C30D-E24E-4A1F-837A-AA9C86F0C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0300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6D250-2DDC-4219-BD44-8E0F475CE0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0811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2A1A5-B5E6-45F0-83EA-9B743965CF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34320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8BDAD-2E26-480B-8143-9D17EA5D95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4235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D3810-77EE-4FC9-AF9B-BDE67004F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40194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0A3B6-9E00-4E37-8D91-2A3B771C6B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23071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2293D-2C8D-4B16-9749-F0A7EE3F1E6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67702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6C0E5-3DE7-478B-970D-0935C12221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4241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B0E04-43ED-44CA-83EE-292B7A2B29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84285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F0F7B-FFB2-4997-B77C-7A776E1721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245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6D250-2DDC-4219-BD44-8E0F475CE0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4019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ADA3F2-2158-4942-A2F9-C3A29B7518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40378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1B45E8-CF27-4788-A55B-423B382B1F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33000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E5ADF3-6E7C-4092-B84A-83536705F3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72807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C18E77-10DF-4B48-9A96-0952A573BC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29510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841BFC-AFA8-4D6B-8559-C3AB0DC979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48806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D252BE-7A2F-42C5-899D-44BAFAB9E2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53994"/>
      </p:ext>
    </p:extLst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EF2A61-49C2-400F-A8D8-7422AA8A341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8710"/>
      </p:ext>
    </p:extLst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12C1C6-64EF-49C4-B466-20DB25C263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380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0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380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381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1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381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82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3615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3C30D-E24E-4A1F-837A-AA9C86F0C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36156"/>
      </p:ext>
    </p:extLst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6D250-2DDC-4219-BD44-8E0F475CE0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3924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2A1A5-B5E6-45F0-83EA-9B743965CF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63682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2A1A5-B5E6-45F0-83EA-9B743965CF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65385"/>
      </p:ext>
    </p:extLst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8BDAD-2E26-480B-8143-9D17EA5D95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05512"/>
      </p:ext>
    </p:extLst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D3810-77EE-4FC9-AF9B-BDE67004F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94228"/>
      </p:ext>
    </p:extLst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0A3B6-9E00-4E37-8D91-2A3B771C6B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44607"/>
      </p:ext>
    </p:extLst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2293D-2C8D-4B16-9749-F0A7EE3F1E6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91166"/>
      </p:ext>
    </p:extLst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6C0E5-3DE7-478B-970D-0935C12221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52370"/>
      </p:ext>
    </p:extLst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B0E04-43ED-44CA-83EE-292B7A2B29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08286"/>
      </p:ext>
    </p:extLst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F0F7B-FFB2-4997-B77C-7A776E1721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30321"/>
      </p:ext>
    </p:extLst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ADA3F2-2158-4942-A2F9-C3A29B7518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51000"/>
      </p:ext>
    </p:extLst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1B45E8-CF27-4788-A55B-423B382B1F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6480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8BDAD-2E26-480B-8143-9D17EA5D95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46005"/>
      </p:ext>
    </p:extLst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E5ADF3-6E7C-4092-B84A-83536705F3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36392"/>
      </p:ext>
    </p:extLst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C18E77-10DF-4B48-9A96-0952A573BC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52491"/>
      </p:ext>
    </p:extLst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841BFC-AFA8-4D6B-8559-C3AB0DC979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52273"/>
      </p:ext>
    </p:extLst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D252BE-7A2F-42C5-899D-44BAFAB9E2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05786"/>
      </p:ext>
    </p:extLst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EF2A61-49C2-400F-A8D8-7422AA8A341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55920"/>
      </p:ext>
    </p:extLst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12C1C6-64EF-49C4-B466-20DB25C263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380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0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380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381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1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381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82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1430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3C30D-E24E-4A1F-837A-AA9C86F0C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33645"/>
      </p:ext>
    </p:extLst>
  </p:cSld>
  <p:clrMapOvr>
    <a:masterClrMapping/>
  </p:clrMapOvr>
  <p:transition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6D250-2DDC-4219-BD44-8E0F475CE0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51951"/>
      </p:ext>
    </p:extLst>
  </p:cSld>
  <p:clrMapOvr>
    <a:masterClrMapping/>
  </p:clrMapOvr>
  <p:transition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2A1A5-B5E6-45F0-83EA-9B743965CF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07198"/>
      </p:ext>
    </p:extLst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8BDAD-2E26-480B-8143-9D17EA5D95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4097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D3810-77EE-4FC9-AF9B-BDE67004F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57156"/>
      </p:ext>
    </p:extLst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D3810-77EE-4FC9-AF9B-BDE67004F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63455"/>
      </p:ext>
    </p:extLst>
  </p:cSld>
  <p:clrMapOvr>
    <a:masterClrMapping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0A3B6-9E00-4E37-8D91-2A3B771C6B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60687"/>
      </p:ext>
    </p:extLst>
  </p:cSld>
  <p:clrMapOvr>
    <a:masterClrMapping/>
  </p:clrMapOvr>
  <p:transition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2293D-2C8D-4B16-9749-F0A7EE3F1E6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4723"/>
      </p:ext>
    </p:extLst>
  </p:cSld>
  <p:clrMapOvr>
    <a:masterClrMapping/>
  </p:clrMapOvr>
  <p:transition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6C0E5-3DE7-478B-970D-0935C12221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2105"/>
      </p:ext>
    </p:extLst>
  </p:cSld>
  <p:clrMapOvr>
    <a:masterClrMapping/>
  </p:clrMapOvr>
  <p:transition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B0E04-43ED-44CA-83EE-292B7A2B29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47659"/>
      </p:ext>
    </p:extLst>
  </p:cSld>
  <p:clrMapOvr>
    <a:masterClrMapping/>
  </p:clrMapOvr>
  <p:transition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F0F7B-FFB2-4997-B77C-7A776E1721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91282"/>
      </p:ext>
    </p:extLst>
  </p:cSld>
  <p:clrMapOvr>
    <a:masterClrMapping/>
  </p:clrMapOvr>
  <p:transition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ADA3F2-2158-4942-A2F9-C3A29B7518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47859"/>
      </p:ext>
    </p:extLst>
  </p:cSld>
  <p:clrMapOvr>
    <a:masterClrMapping/>
  </p:clrMapOvr>
  <p:transition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1B45E8-CF27-4788-A55B-423B382B1F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76621"/>
      </p:ext>
    </p:extLst>
  </p:cSld>
  <p:clrMapOvr>
    <a:masterClrMapping/>
  </p:clrMapOvr>
  <p:transition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E5ADF3-6E7C-4092-B84A-83536705F3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98075"/>
      </p:ext>
    </p:extLst>
  </p:cSld>
  <p:clrMapOvr>
    <a:masterClrMapping/>
  </p:clrMapOvr>
  <p:transition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C18E77-10DF-4B48-9A96-0952A573BC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0804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0A3B6-9E00-4E37-8D91-2A3B771C6B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36341"/>
      </p:ext>
    </p:extLst>
  </p:cSld>
  <p:clrMapOvr>
    <a:masterClrMapping/>
  </p:clrMapOvr>
  <p:transition>
    <p:wedg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841BFC-AFA8-4D6B-8559-C3AB0DC979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57192"/>
      </p:ext>
    </p:extLst>
  </p:cSld>
  <p:clrMapOvr>
    <a:masterClrMapping/>
  </p:clrMapOvr>
  <p:transition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D252BE-7A2F-42C5-899D-44BAFAB9E2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696"/>
      </p:ext>
    </p:extLst>
  </p:cSld>
  <p:clrMapOvr>
    <a:masterClrMapping/>
  </p:clrMapOvr>
  <p:transition>
    <p:wedg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EF2A61-49C2-400F-A8D8-7422AA8A341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94330"/>
      </p:ext>
    </p:extLst>
  </p:cSld>
  <p:clrMapOvr>
    <a:masterClrMapping/>
  </p:clrMapOvr>
  <p:transition>
    <p:wedg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12C1C6-64EF-49C4-B466-20DB25C263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380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0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380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381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1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381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82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780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3C30D-E24E-4A1F-837A-AA9C86F0C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51239"/>
      </p:ext>
    </p:extLst>
  </p:cSld>
  <p:clrMapOvr>
    <a:masterClrMapping/>
  </p:clrMapOvr>
  <p:transition>
    <p:wedg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6D250-2DDC-4219-BD44-8E0F475CE0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50733"/>
      </p:ext>
    </p:extLst>
  </p:cSld>
  <p:clrMapOvr>
    <a:masterClrMapping/>
  </p:clrMapOvr>
  <p:transition>
    <p:wedg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2A1A5-B5E6-45F0-83EA-9B743965CF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9453"/>
      </p:ext>
    </p:extLst>
  </p:cSld>
  <p:clrMapOvr>
    <a:masterClrMapping/>
  </p:clrMapOvr>
  <p:transition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8BDAD-2E26-480B-8143-9D17EA5D95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9858"/>
      </p:ext>
    </p:extLst>
  </p:cSld>
  <p:clrMapOvr>
    <a:masterClrMapping/>
  </p:clrMapOvr>
  <p:transition>
    <p:wedg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D3810-77EE-4FC9-AF9B-BDE67004F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95488"/>
      </p:ext>
    </p:extLst>
  </p:cSld>
  <p:clrMapOvr>
    <a:masterClrMapping/>
  </p:clrMapOvr>
  <p:transition>
    <p:wedg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0A3B6-9E00-4E37-8D91-2A3B771C6B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62614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2293D-2C8D-4B16-9749-F0A7EE3F1E6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98189"/>
      </p:ext>
    </p:extLst>
  </p:cSld>
  <p:clrMapOvr>
    <a:masterClrMapping/>
  </p:clrMapOvr>
  <p:transition>
    <p:wedg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2293D-2C8D-4B16-9749-F0A7EE3F1E6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54576"/>
      </p:ext>
    </p:extLst>
  </p:cSld>
  <p:clrMapOvr>
    <a:masterClrMapping/>
  </p:clrMapOvr>
  <p:transition>
    <p:wedg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6C0E5-3DE7-478B-970D-0935C12221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20046"/>
      </p:ext>
    </p:extLst>
  </p:cSld>
  <p:clrMapOvr>
    <a:masterClrMapping/>
  </p:clrMapOvr>
  <p:transition>
    <p:wedg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B0E04-43ED-44CA-83EE-292B7A2B29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09471"/>
      </p:ext>
    </p:extLst>
  </p:cSld>
  <p:clrMapOvr>
    <a:masterClrMapping/>
  </p:clrMapOvr>
  <p:transition>
    <p:wedg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F0F7B-FFB2-4997-B77C-7A776E1721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29852"/>
      </p:ext>
    </p:extLst>
  </p:cSld>
  <p:clrMapOvr>
    <a:masterClrMapping/>
  </p:clrMapOvr>
  <p:transition>
    <p:wedg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ADA3F2-2158-4942-A2F9-C3A29B7518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51222"/>
      </p:ext>
    </p:extLst>
  </p:cSld>
  <p:clrMapOvr>
    <a:masterClrMapping/>
  </p:clrMapOvr>
  <p:transition>
    <p:wedg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1B45E8-CF27-4788-A55B-423B382B1F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47141"/>
      </p:ext>
    </p:extLst>
  </p:cSld>
  <p:clrMapOvr>
    <a:masterClrMapping/>
  </p:clrMapOvr>
  <p:transition>
    <p:wedg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E5ADF3-6E7C-4092-B84A-83536705F3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81822"/>
      </p:ext>
    </p:extLst>
  </p:cSld>
  <p:clrMapOvr>
    <a:masterClrMapping/>
  </p:clrMapOvr>
  <p:transition>
    <p:wedg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C18E77-10DF-4B48-9A96-0952A573BC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14135"/>
      </p:ext>
    </p:extLst>
  </p:cSld>
  <p:clrMapOvr>
    <a:masterClrMapping/>
  </p:clrMapOvr>
  <p:transition>
    <p:wedg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841BFC-AFA8-4D6B-8559-C3AB0DC979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95590"/>
      </p:ext>
    </p:extLst>
  </p:cSld>
  <p:clrMapOvr>
    <a:masterClrMapping/>
  </p:clrMapOvr>
  <p:transition>
    <p:wedg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D252BE-7A2F-42C5-899D-44BAFAB9E2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1554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6C0E5-3DE7-478B-970D-0935C12221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80845"/>
      </p:ext>
    </p:extLst>
  </p:cSld>
  <p:clrMapOvr>
    <a:masterClrMapping/>
  </p:clrMapOvr>
  <p:transition>
    <p:wedg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EF2A61-49C2-400F-A8D8-7422AA8A341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74584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6A15C7-48FC-4E24-ACC4-E6CEF13181FA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278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278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79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28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81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06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6A15C7-48FC-4E24-ACC4-E6CEF13181F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278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278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79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28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81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4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6A15C7-48FC-4E24-ACC4-E6CEF13181F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278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278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79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28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81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2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6A15C7-48FC-4E24-ACC4-E6CEF13181FA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278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278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79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28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81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94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6A15C7-48FC-4E24-ACC4-E6CEF13181FA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278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278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79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28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81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4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9" name="Rectangle 11"/>
          <p:cNvSpPr>
            <a:spLocks noGrp="1" noChangeArrowheads="1"/>
          </p:cNvSpPr>
          <p:nvPr>
            <p:ph type="title"/>
          </p:nvPr>
        </p:nvSpPr>
        <p:spPr>
          <a:xfrm>
            <a:off x="684213" y="-1600200"/>
            <a:ext cx="6870700" cy="16002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908050"/>
            <a:ext cx="3771900" cy="40735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ru-RU" sz="2400"/>
              <a:t>    </a:t>
            </a:r>
            <a:r>
              <a:rPr lang="ru-RU" altLang="ru-RU" sz="2800">
                <a:latin typeface="Times New Roman" pitchFamily="18" charset="0"/>
              </a:rPr>
              <a:t>Зверька узнаем мы с тобой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По двум таким приметам: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Он в шубке серенькой зимой,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А в рыжей шубке — летом. 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 b="1">
                <a:latin typeface="Times New Roman" pitchFamily="18" charset="0"/>
              </a:rPr>
              <a:t>(Белка).</a:t>
            </a:r>
          </a:p>
        </p:txBody>
      </p:sp>
      <p:pic>
        <p:nvPicPr>
          <p:cNvPr id="68622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4206875" cy="3875088"/>
          </a:xfrm>
          <a:ln/>
        </p:spPr>
      </p:pic>
    </p:spTree>
    <p:extLst>
      <p:ext uri="{BB962C8B-B14F-4D97-AF65-F5344CB8AC3E}">
        <p14:creationId xmlns:p14="http://schemas.microsoft.com/office/powerpoint/2010/main" val="36876782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171450"/>
            <a:ext cx="6870700" cy="171450"/>
          </a:xfrm>
        </p:spPr>
        <p:txBody>
          <a:bodyPr/>
          <a:lstStyle/>
          <a:p>
            <a:endParaRPr lang="ru-RU" altLang="ru-RU" sz="400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37719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800">
                <a:latin typeface="Times New Roman" pitchFamily="18" charset="0"/>
              </a:rPr>
              <a:t>   </a:t>
            </a:r>
            <a:r>
              <a:rPr lang="ru-RU" altLang="ru-RU" sz="2800">
                <a:latin typeface="Times New Roman" pitchFamily="18" charset="0"/>
              </a:rPr>
              <a:t>Из малых кошек, из пятнистых,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А на ушах, представьте, кисти!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Короткий хвост. Не скажешь «брысь»,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Она ведь хищник грозный…</a:t>
            </a:r>
            <a:r>
              <a:rPr lang="ru-RU" altLang="ru-RU" sz="2800" b="1">
                <a:latin typeface="Times New Roman" pitchFamily="18" charset="0"/>
              </a:rPr>
              <a:t> </a:t>
            </a:r>
            <a:r>
              <a:rPr lang="ru-RU" altLang="ru-RU" sz="2800">
                <a:latin typeface="Times New Roman" pitchFamily="18" charset="0"/>
              </a:rPr>
              <a:t>(Рысь)</a:t>
            </a:r>
            <a:r>
              <a:rPr lang="ru-RU" altLang="ru-RU" sz="2800" b="1">
                <a:latin typeface="Times New Roman" pitchFamily="18" charset="0"/>
              </a:rPr>
              <a:t> </a:t>
            </a:r>
          </a:p>
        </p:txBody>
      </p:sp>
      <p:pic>
        <p:nvPicPr>
          <p:cNvPr id="72711" name="Picture 7" descr="lunx_lunx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916113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8161681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-1600200"/>
            <a:ext cx="6870700" cy="16002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692150"/>
            <a:ext cx="37719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800"/>
              <a:t>   </a:t>
            </a:r>
            <a:r>
              <a:rPr lang="ru-RU" altLang="ru-RU" sz="2800">
                <a:latin typeface="Times New Roman" pitchFamily="18" charset="0"/>
              </a:rPr>
              <a:t>Предок всех собак, поверь,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Этот серый хищный зверь.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Знает в овцах, козах толк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Страшный, хитрый, лютый… (Волк)</a:t>
            </a:r>
            <a:r>
              <a:rPr lang="ru-RU" altLang="ru-RU" sz="2800" b="1">
                <a:latin typeface="Times New Roman" pitchFamily="18" charset="0"/>
              </a:rPr>
              <a:t> </a:t>
            </a:r>
          </a:p>
        </p:txBody>
      </p:sp>
      <p:pic>
        <p:nvPicPr>
          <p:cNvPr id="7373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4175125" cy="3514725"/>
          </a:xfrm>
          <a:ln/>
        </p:spPr>
      </p:pic>
    </p:spTree>
    <p:extLst>
      <p:ext uri="{BB962C8B-B14F-4D97-AF65-F5344CB8AC3E}">
        <p14:creationId xmlns:p14="http://schemas.microsoft.com/office/powerpoint/2010/main" val="41704153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-1600200"/>
            <a:ext cx="6870700" cy="16002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836613"/>
            <a:ext cx="3771900" cy="3657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ru-RU" sz="2800"/>
              <a:t>   </a:t>
            </a:r>
            <a:r>
              <a:rPr lang="ru-RU" altLang="ru-RU" sz="2800">
                <a:latin typeface="Times New Roman" pitchFamily="18" charset="0"/>
              </a:rPr>
              <a:t>Уши длинные, несмелый.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То он серый, то он белый.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То бежит, а то уж скачет,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Куцый хвост от волка прячет.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(Заяц)</a:t>
            </a:r>
          </a:p>
        </p:txBody>
      </p:sp>
      <p:pic>
        <p:nvPicPr>
          <p:cNvPr id="76807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492375"/>
            <a:ext cx="4602162" cy="3451225"/>
          </a:xfrm>
          <a:ln/>
        </p:spPr>
      </p:pic>
    </p:spTree>
    <p:extLst>
      <p:ext uri="{BB962C8B-B14F-4D97-AF65-F5344CB8AC3E}">
        <p14:creationId xmlns:p14="http://schemas.microsoft.com/office/powerpoint/2010/main" val="30551969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-1600200"/>
            <a:ext cx="6870700" cy="16002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349500"/>
            <a:ext cx="3771900" cy="3657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ru-RU" sz="2800"/>
              <a:t>   </a:t>
            </a:r>
            <a:r>
              <a:rPr lang="ru-RU" altLang="ru-RU" sz="2800">
                <a:latin typeface="Times New Roman" pitchFamily="18" charset="0"/>
              </a:rPr>
              <a:t>Родственник домашней хрюшке,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Хоть стоячие есть ушки.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С пятачком. Большой. Всеядный!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А ещё он дикий, стадный.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(Дикий кабан)</a:t>
            </a:r>
          </a:p>
        </p:txBody>
      </p:sp>
      <p:pic>
        <p:nvPicPr>
          <p:cNvPr id="78855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96975"/>
            <a:ext cx="4105275" cy="3189288"/>
          </a:xfrm>
          <a:ln/>
        </p:spPr>
      </p:pic>
    </p:spTree>
    <p:extLst>
      <p:ext uri="{BB962C8B-B14F-4D97-AF65-F5344CB8AC3E}">
        <p14:creationId xmlns:p14="http://schemas.microsoft.com/office/powerpoint/2010/main" val="25678566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5_Пастель</vt:lpstr>
      <vt:lpstr>Пастель</vt:lpstr>
      <vt:lpstr>1_Пастель</vt:lpstr>
      <vt:lpstr>2_Пастель</vt:lpstr>
      <vt:lpstr>3_Пастель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</cp:revision>
  <dcterms:created xsi:type="dcterms:W3CDTF">2014-02-17T08:53:14Z</dcterms:created>
  <dcterms:modified xsi:type="dcterms:W3CDTF">2014-02-17T09:03:15Z</dcterms:modified>
</cp:coreProperties>
</file>