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8" r:id="rId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45" d="100"/>
          <a:sy n="45" d="100"/>
        </p:scale>
        <p:origin x="-1236" y="-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Freeform 2"/>
          <p:cNvSpPr>
            <a:spLocks/>
          </p:cNvSpPr>
          <p:nvPr/>
        </p:nvSpPr>
        <p:spPr bwMode="blackWhite">
          <a:xfrm>
            <a:off x="20638" y="12700"/>
            <a:ext cx="8896350" cy="6780213"/>
          </a:xfrm>
          <a:custGeom>
            <a:avLst/>
            <a:gdLst>
              <a:gd name="T0" fmla="*/ 2822 w 3985"/>
              <a:gd name="T1" fmla="*/ 0 h 3619"/>
              <a:gd name="T2" fmla="*/ 0 w 3985"/>
              <a:gd name="T3" fmla="*/ 975 h 3619"/>
              <a:gd name="T4" fmla="*/ 2169 w 3985"/>
              <a:gd name="T5" fmla="*/ 3619 h 3619"/>
              <a:gd name="T6" fmla="*/ 3985 w 3985"/>
              <a:gd name="T7" fmla="*/ 1125 h 3619"/>
              <a:gd name="T8" fmla="*/ 2822 w 3985"/>
              <a:gd name="T9" fmla="*/ 0 h 3619"/>
              <a:gd name="T10" fmla="*/ 2822 w 3985"/>
              <a:gd name="T11" fmla="*/ 0 h 361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3985" h="3619">
                <a:moveTo>
                  <a:pt x="2822" y="0"/>
                </a:moveTo>
                <a:lnTo>
                  <a:pt x="0" y="975"/>
                </a:lnTo>
                <a:lnTo>
                  <a:pt x="2169" y="3619"/>
                </a:lnTo>
                <a:lnTo>
                  <a:pt x="3985" y="1125"/>
                </a:lnTo>
                <a:lnTo>
                  <a:pt x="2822" y="0"/>
                </a:lnTo>
                <a:lnTo>
                  <a:pt x="2822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ctrTitle"/>
          </p:nvPr>
        </p:nvSpPr>
        <p:spPr>
          <a:xfrm>
            <a:off x="1371600" y="1511300"/>
            <a:ext cx="6400800" cy="2273300"/>
          </a:xfrm>
          <a:effectLst>
            <a:outerShdw dist="45791" dir="2021404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3300"/>
                </a:solidFill>
              </a14:hiddenFill>
            </a:ext>
          </a:extLst>
        </p:spPr>
        <p:txBody>
          <a:bodyPr/>
          <a:lstStyle>
            <a:lvl1pPr>
              <a:defRPr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</a:defRPr>
            </a:lvl1pPr>
          </a:lstStyle>
          <a:p>
            <a:pPr lvl="0"/>
            <a:r>
              <a:rPr lang="ru-RU" altLang="ru-RU" noProof="0" smtClean="0"/>
              <a:t>Образец заголовка</a:t>
            </a:r>
          </a:p>
        </p:txBody>
      </p:sp>
      <p:sp>
        <p:nvSpPr>
          <p:cNvPr id="33796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1549400" y="4051300"/>
            <a:ext cx="6032500" cy="1003300"/>
          </a:xfrm>
        </p:spPr>
        <p:txBody>
          <a:bodyPr/>
          <a:lstStyle>
            <a:lvl1pPr marL="0" indent="0" algn="ctr">
              <a:buFontTx/>
              <a:buNone/>
              <a:defRPr sz="2800">
                <a:effectLst>
                  <a:outerShdw blurRad="38100" dist="38100" dir="2700000" algn="tl">
                    <a:srgbClr val="C0C0C0"/>
                  </a:outerShdw>
                </a:effectLst>
              </a:defRPr>
            </a:lvl1pPr>
          </a:lstStyle>
          <a:p>
            <a:pPr lvl="0"/>
            <a:r>
              <a:rPr lang="ru-RU" altLang="ru-RU" noProof="0" smtClean="0"/>
              <a:t>Образец подзаголовка</a:t>
            </a:r>
          </a:p>
        </p:txBody>
      </p:sp>
      <p:sp>
        <p:nvSpPr>
          <p:cNvPr id="33797" name="Rectangle 5"/>
          <p:cNvSpPr>
            <a:spLocks noGrp="1" noChangeArrowheads="1"/>
          </p:cNvSpPr>
          <p:nvPr>
            <p:ph type="dt" sz="half" idx="2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33798" name="Rectangle 6"/>
          <p:cNvSpPr>
            <a:spLocks noGrp="1" noChangeArrowheads="1"/>
          </p:cNvSpPr>
          <p:nvPr>
            <p:ph type="ftr" sz="quarter" idx="3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33799" name="Rectangle 7"/>
          <p:cNvSpPr>
            <a:spLocks noGrp="1" noChangeArrowheads="1"/>
          </p:cNvSpPr>
          <p:nvPr>
            <p:ph type="sldNum" sz="quarter" idx="4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2E958DED-D81D-4F73-AC1B-484DBF16CCE3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  <p:grpSp>
        <p:nvGrpSpPr>
          <p:cNvPr id="33800" name="Group 8"/>
          <p:cNvGrpSpPr>
            <a:grpSpLocks/>
          </p:cNvGrpSpPr>
          <p:nvPr/>
        </p:nvGrpSpPr>
        <p:grpSpPr bwMode="auto">
          <a:xfrm>
            <a:off x="195263" y="234950"/>
            <a:ext cx="3787775" cy="1778000"/>
            <a:chOff x="123" y="148"/>
            <a:chExt cx="2386" cy="1120"/>
          </a:xfrm>
        </p:grpSpPr>
        <p:sp>
          <p:nvSpPr>
            <p:cNvPr id="33801" name="Freeform 9"/>
            <p:cNvSpPr>
              <a:spLocks/>
            </p:cNvSpPr>
            <p:nvPr userDrawn="1"/>
          </p:nvSpPr>
          <p:spPr bwMode="auto">
            <a:xfrm>
              <a:off x="177" y="177"/>
              <a:ext cx="2250" cy="1017"/>
            </a:xfrm>
            <a:custGeom>
              <a:avLst/>
              <a:gdLst>
                <a:gd name="T0" fmla="*/ 794 w 794"/>
                <a:gd name="T1" fmla="*/ 395 h 414"/>
                <a:gd name="T2" fmla="*/ 710 w 794"/>
                <a:gd name="T3" fmla="*/ 318 h 414"/>
                <a:gd name="T4" fmla="*/ 556 w 794"/>
                <a:gd name="T5" fmla="*/ 210 h 414"/>
                <a:gd name="T6" fmla="*/ 71 w 794"/>
                <a:gd name="T7" fmla="*/ 0 h 414"/>
                <a:gd name="T8" fmla="*/ 23 w 794"/>
                <a:gd name="T9" fmla="*/ 20 h 414"/>
                <a:gd name="T10" fmla="*/ 0 w 794"/>
                <a:gd name="T11" fmla="*/ 83 h 414"/>
                <a:gd name="T12" fmla="*/ 28 w 794"/>
                <a:gd name="T13" fmla="*/ 155 h 414"/>
                <a:gd name="T14" fmla="*/ 570 w 794"/>
                <a:gd name="T15" fmla="*/ 409 h 414"/>
                <a:gd name="T16" fmla="*/ 689 w 794"/>
                <a:gd name="T17" fmla="*/ 393 h 414"/>
                <a:gd name="T18" fmla="*/ 785 w 794"/>
                <a:gd name="T19" fmla="*/ 414 h 414"/>
                <a:gd name="T20" fmla="*/ 794 w 794"/>
                <a:gd name="T21" fmla="*/ 395 h 414"/>
                <a:gd name="T22" fmla="*/ 794 w 794"/>
                <a:gd name="T23" fmla="*/ 395 h 4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794" h="414">
                  <a:moveTo>
                    <a:pt x="794" y="395"/>
                  </a:moveTo>
                  <a:lnTo>
                    <a:pt x="710" y="318"/>
                  </a:lnTo>
                  <a:lnTo>
                    <a:pt x="556" y="210"/>
                  </a:lnTo>
                  <a:lnTo>
                    <a:pt x="71" y="0"/>
                  </a:lnTo>
                  <a:lnTo>
                    <a:pt x="23" y="20"/>
                  </a:lnTo>
                  <a:lnTo>
                    <a:pt x="0" y="83"/>
                  </a:lnTo>
                  <a:lnTo>
                    <a:pt x="28" y="155"/>
                  </a:lnTo>
                  <a:lnTo>
                    <a:pt x="570" y="409"/>
                  </a:lnTo>
                  <a:lnTo>
                    <a:pt x="689" y="393"/>
                  </a:lnTo>
                  <a:lnTo>
                    <a:pt x="785" y="414"/>
                  </a:lnTo>
                  <a:lnTo>
                    <a:pt x="794" y="395"/>
                  </a:lnTo>
                  <a:lnTo>
                    <a:pt x="794" y="395"/>
                  </a:lnTo>
                  <a:close/>
                </a:path>
              </a:pathLst>
            </a:custGeom>
            <a:solidFill>
              <a:srgbClr val="F8F8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33802" name="Freeform 10"/>
            <p:cNvSpPr>
              <a:spLocks/>
            </p:cNvSpPr>
            <p:nvPr userDrawn="1"/>
          </p:nvSpPr>
          <p:spPr bwMode="auto">
            <a:xfrm>
              <a:off x="166" y="261"/>
              <a:ext cx="2244" cy="1007"/>
            </a:xfrm>
            <a:custGeom>
              <a:avLst/>
              <a:gdLst>
                <a:gd name="T0" fmla="*/ 137 w 1586"/>
                <a:gd name="T1" fmla="*/ 0 h 821"/>
                <a:gd name="T2" fmla="*/ 1331 w 1586"/>
                <a:gd name="T3" fmla="*/ 519 h 821"/>
                <a:gd name="T4" fmla="*/ 1428 w 1586"/>
                <a:gd name="T5" fmla="*/ 638 h 821"/>
                <a:gd name="T6" fmla="*/ 1586 w 1586"/>
                <a:gd name="T7" fmla="*/ 792 h 821"/>
                <a:gd name="T8" fmla="*/ 1565 w 1586"/>
                <a:gd name="T9" fmla="*/ 821 h 821"/>
                <a:gd name="T10" fmla="*/ 1350 w 1586"/>
                <a:gd name="T11" fmla="*/ 787 h 821"/>
                <a:gd name="T12" fmla="*/ 1145 w 1586"/>
                <a:gd name="T13" fmla="*/ 811 h 821"/>
                <a:gd name="T14" fmla="*/ 42 w 1586"/>
                <a:gd name="T15" fmla="*/ 298 h 821"/>
                <a:gd name="T16" fmla="*/ 0 w 1586"/>
                <a:gd name="T17" fmla="*/ 150 h 821"/>
                <a:gd name="T18" fmla="*/ 46 w 1586"/>
                <a:gd name="T19" fmla="*/ 32 h 821"/>
                <a:gd name="T20" fmla="*/ 137 w 1586"/>
                <a:gd name="T21" fmla="*/ 0 h 821"/>
                <a:gd name="T22" fmla="*/ 137 w 1586"/>
                <a:gd name="T23" fmla="*/ 0 h 8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586" h="821">
                  <a:moveTo>
                    <a:pt x="137" y="0"/>
                  </a:moveTo>
                  <a:lnTo>
                    <a:pt x="1331" y="519"/>
                  </a:lnTo>
                  <a:lnTo>
                    <a:pt x="1428" y="638"/>
                  </a:lnTo>
                  <a:lnTo>
                    <a:pt x="1586" y="792"/>
                  </a:lnTo>
                  <a:lnTo>
                    <a:pt x="1565" y="821"/>
                  </a:lnTo>
                  <a:lnTo>
                    <a:pt x="1350" y="787"/>
                  </a:lnTo>
                  <a:lnTo>
                    <a:pt x="1145" y="811"/>
                  </a:lnTo>
                  <a:lnTo>
                    <a:pt x="42" y="298"/>
                  </a:lnTo>
                  <a:lnTo>
                    <a:pt x="0" y="150"/>
                  </a:lnTo>
                  <a:lnTo>
                    <a:pt x="46" y="32"/>
                  </a:lnTo>
                  <a:lnTo>
                    <a:pt x="137" y="0"/>
                  </a:lnTo>
                  <a:lnTo>
                    <a:pt x="137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33803" name="Freeform 11"/>
            <p:cNvSpPr>
              <a:spLocks/>
            </p:cNvSpPr>
            <p:nvPr userDrawn="1"/>
          </p:nvSpPr>
          <p:spPr bwMode="auto">
            <a:xfrm>
              <a:off x="474" y="344"/>
              <a:ext cx="1488" cy="919"/>
            </a:xfrm>
            <a:custGeom>
              <a:avLst/>
              <a:gdLst>
                <a:gd name="T0" fmla="*/ 0 w 1049"/>
                <a:gd name="T1" fmla="*/ 325 h 747"/>
                <a:gd name="T2" fmla="*/ 922 w 1049"/>
                <a:gd name="T3" fmla="*/ 747 h 747"/>
                <a:gd name="T4" fmla="*/ 939 w 1049"/>
                <a:gd name="T5" fmla="*/ 534 h 747"/>
                <a:gd name="T6" fmla="*/ 1049 w 1049"/>
                <a:gd name="T7" fmla="*/ 422 h 747"/>
                <a:gd name="T8" fmla="*/ 78 w 1049"/>
                <a:gd name="T9" fmla="*/ 0 h 747"/>
                <a:gd name="T10" fmla="*/ 0 w 1049"/>
                <a:gd name="T11" fmla="*/ 127 h 747"/>
                <a:gd name="T12" fmla="*/ 0 w 1049"/>
                <a:gd name="T13" fmla="*/ 325 h 747"/>
                <a:gd name="T14" fmla="*/ 0 w 1049"/>
                <a:gd name="T15" fmla="*/ 325 h 7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49" h="747">
                  <a:moveTo>
                    <a:pt x="0" y="325"/>
                  </a:moveTo>
                  <a:lnTo>
                    <a:pt x="922" y="747"/>
                  </a:lnTo>
                  <a:lnTo>
                    <a:pt x="939" y="534"/>
                  </a:lnTo>
                  <a:lnTo>
                    <a:pt x="1049" y="422"/>
                  </a:lnTo>
                  <a:lnTo>
                    <a:pt x="78" y="0"/>
                  </a:lnTo>
                  <a:lnTo>
                    <a:pt x="0" y="127"/>
                  </a:lnTo>
                  <a:lnTo>
                    <a:pt x="0" y="325"/>
                  </a:lnTo>
                  <a:lnTo>
                    <a:pt x="0" y="325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grpSp>
          <p:nvGrpSpPr>
            <p:cNvPr id="33804" name="Group 12"/>
            <p:cNvGrpSpPr>
              <a:grpSpLocks/>
            </p:cNvGrpSpPr>
            <p:nvPr userDrawn="1"/>
          </p:nvGrpSpPr>
          <p:grpSpPr bwMode="auto">
            <a:xfrm>
              <a:off x="123" y="148"/>
              <a:ext cx="2386" cy="1081"/>
              <a:chOff x="123" y="148"/>
              <a:chExt cx="2386" cy="1081"/>
            </a:xfrm>
          </p:grpSpPr>
          <p:sp>
            <p:nvSpPr>
              <p:cNvPr id="33805" name="Freeform 13"/>
              <p:cNvSpPr>
                <a:spLocks/>
              </p:cNvSpPr>
              <p:nvPr userDrawn="1"/>
            </p:nvSpPr>
            <p:spPr bwMode="auto">
              <a:xfrm>
                <a:off x="2005" y="934"/>
                <a:ext cx="212" cy="214"/>
              </a:xfrm>
              <a:custGeom>
                <a:avLst/>
                <a:gdLst>
                  <a:gd name="T0" fmla="*/ 110 w 150"/>
                  <a:gd name="T1" fmla="*/ 0 h 173"/>
                  <a:gd name="T2" fmla="*/ 40 w 150"/>
                  <a:gd name="T3" fmla="*/ 66 h 173"/>
                  <a:gd name="T4" fmla="*/ 0 w 150"/>
                  <a:gd name="T5" fmla="*/ 173 h 173"/>
                  <a:gd name="T6" fmla="*/ 80 w 150"/>
                  <a:gd name="T7" fmla="*/ 160 h 173"/>
                  <a:gd name="T8" fmla="*/ 103 w 150"/>
                  <a:gd name="T9" fmla="*/ 84 h 173"/>
                  <a:gd name="T10" fmla="*/ 150 w 150"/>
                  <a:gd name="T11" fmla="*/ 27 h 173"/>
                  <a:gd name="T12" fmla="*/ 110 w 150"/>
                  <a:gd name="T13" fmla="*/ 0 h 173"/>
                  <a:gd name="T14" fmla="*/ 110 w 150"/>
                  <a:gd name="T15" fmla="*/ 0 h 1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50" h="173">
                    <a:moveTo>
                      <a:pt x="110" y="0"/>
                    </a:moveTo>
                    <a:lnTo>
                      <a:pt x="40" y="66"/>
                    </a:lnTo>
                    <a:lnTo>
                      <a:pt x="0" y="173"/>
                    </a:lnTo>
                    <a:lnTo>
                      <a:pt x="80" y="160"/>
                    </a:lnTo>
                    <a:lnTo>
                      <a:pt x="103" y="84"/>
                    </a:lnTo>
                    <a:lnTo>
                      <a:pt x="150" y="27"/>
                    </a:lnTo>
                    <a:lnTo>
                      <a:pt x="110" y="0"/>
                    </a:lnTo>
                    <a:lnTo>
                      <a:pt x="11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3806" name="Freeform 14"/>
              <p:cNvSpPr>
                <a:spLocks/>
              </p:cNvSpPr>
              <p:nvPr userDrawn="1"/>
            </p:nvSpPr>
            <p:spPr bwMode="auto">
              <a:xfrm>
                <a:off x="123" y="148"/>
                <a:ext cx="2386" cy="1081"/>
              </a:xfrm>
              <a:custGeom>
                <a:avLst/>
                <a:gdLst>
                  <a:gd name="T0" fmla="*/ 156 w 1684"/>
                  <a:gd name="T1" fmla="*/ 0 h 880"/>
                  <a:gd name="T2" fmla="*/ 63 w 1684"/>
                  <a:gd name="T3" fmla="*/ 52 h 880"/>
                  <a:gd name="T4" fmla="*/ 0 w 1684"/>
                  <a:gd name="T5" fmla="*/ 208 h 880"/>
                  <a:gd name="T6" fmla="*/ 67 w 1684"/>
                  <a:gd name="T7" fmla="*/ 358 h 880"/>
                  <a:gd name="T8" fmla="*/ 1182 w 1684"/>
                  <a:gd name="T9" fmla="*/ 867 h 880"/>
                  <a:gd name="T10" fmla="*/ 1422 w 1684"/>
                  <a:gd name="T11" fmla="*/ 835 h 880"/>
                  <a:gd name="T12" fmla="*/ 1616 w 1684"/>
                  <a:gd name="T13" fmla="*/ 880 h 880"/>
                  <a:gd name="T14" fmla="*/ 1684 w 1684"/>
                  <a:gd name="T15" fmla="*/ 808 h 880"/>
                  <a:gd name="T16" fmla="*/ 1502 w 1684"/>
                  <a:gd name="T17" fmla="*/ 664 h 880"/>
                  <a:gd name="T18" fmla="*/ 1428 w 1684"/>
                  <a:gd name="T19" fmla="*/ 512 h 880"/>
                  <a:gd name="T20" fmla="*/ 1369 w 1684"/>
                  <a:gd name="T21" fmla="*/ 527 h 880"/>
                  <a:gd name="T22" fmla="*/ 1439 w 1684"/>
                  <a:gd name="T23" fmla="*/ 664 h 880"/>
                  <a:gd name="T24" fmla="*/ 1578 w 1684"/>
                  <a:gd name="T25" fmla="*/ 810 h 880"/>
                  <a:gd name="T26" fmla="*/ 1413 w 1684"/>
                  <a:gd name="T27" fmla="*/ 787 h 880"/>
                  <a:gd name="T28" fmla="*/ 1219 w 1684"/>
                  <a:gd name="T29" fmla="*/ 814 h 880"/>
                  <a:gd name="T30" fmla="*/ 1255 w 1684"/>
                  <a:gd name="T31" fmla="*/ 650 h 880"/>
                  <a:gd name="T32" fmla="*/ 1338 w 1684"/>
                  <a:gd name="T33" fmla="*/ 538 h 880"/>
                  <a:gd name="T34" fmla="*/ 1241 w 1684"/>
                  <a:gd name="T35" fmla="*/ 552 h 880"/>
                  <a:gd name="T36" fmla="*/ 1165 w 1684"/>
                  <a:gd name="T37" fmla="*/ 658 h 880"/>
                  <a:gd name="T38" fmla="*/ 1139 w 1684"/>
                  <a:gd name="T39" fmla="*/ 791 h 880"/>
                  <a:gd name="T40" fmla="*/ 107 w 1684"/>
                  <a:gd name="T41" fmla="*/ 310 h 880"/>
                  <a:gd name="T42" fmla="*/ 80 w 1684"/>
                  <a:gd name="T43" fmla="*/ 215 h 880"/>
                  <a:gd name="T44" fmla="*/ 103 w 1684"/>
                  <a:gd name="T45" fmla="*/ 95 h 880"/>
                  <a:gd name="T46" fmla="*/ 217 w 1684"/>
                  <a:gd name="T47" fmla="*/ 0 h 880"/>
                  <a:gd name="T48" fmla="*/ 156 w 1684"/>
                  <a:gd name="T49" fmla="*/ 0 h 880"/>
                  <a:gd name="T50" fmla="*/ 156 w 1684"/>
                  <a:gd name="T51" fmla="*/ 0 h 8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684" h="880">
                    <a:moveTo>
                      <a:pt x="156" y="0"/>
                    </a:moveTo>
                    <a:lnTo>
                      <a:pt x="63" y="52"/>
                    </a:lnTo>
                    <a:lnTo>
                      <a:pt x="0" y="208"/>
                    </a:lnTo>
                    <a:lnTo>
                      <a:pt x="67" y="358"/>
                    </a:lnTo>
                    <a:lnTo>
                      <a:pt x="1182" y="867"/>
                    </a:lnTo>
                    <a:lnTo>
                      <a:pt x="1422" y="835"/>
                    </a:lnTo>
                    <a:lnTo>
                      <a:pt x="1616" y="880"/>
                    </a:lnTo>
                    <a:lnTo>
                      <a:pt x="1684" y="808"/>
                    </a:lnTo>
                    <a:lnTo>
                      <a:pt x="1502" y="664"/>
                    </a:lnTo>
                    <a:lnTo>
                      <a:pt x="1428" y="512"/>
                    </a:lnTo>
                    <a:lnTo>
                      <a:pt x="1369" y="527"/>
                    </a:lnTo>
                    <a:lnTo>
                      <a:pt x="1439" y="664"/>
                    </a:lnTo>
                    <a:lnTo>
                      <a:pt x="1578" y="810"/>
                    </a:lnTo>
                    <a:lnTo>
                      <a:pt x="1413" y="787"/>
                    </a:lnTo>
                    <a:lnTo>
                      <a:pt x="1219" y="814"/>
                    </a:lnTo>
                    <a:lnTo>
                      <a:pt x="1255" y="650"/>
                    </a:lnTo>
                    <a:lnTo>
                      <a:pt x="1338" y="538"/>
                    </a:lnTo>
                    <a:lnTo>
                      <a:pt x="1241" y="552"/>
                    </a:lnTo>
                    <a:lnTo>
                      <a:pt x="1165" y="658"/>
                    </a:lnTo>
                    <a:lnTo>
                      <a:pt x="1139" y="791"/>
                    </a:lnTo>
                    <a:lnTo>
                      <a:pt x="107" y="310"/>
                    </a:lnTo>
                    <a:lnTo>
                      <a:pt x="80" y="215"/>
                    </a:lnTo>
                    <a:lnTo>
                      <a:pt x="103" y="95"/>
                    </a:lnTo>
                    <a:lnTo>
                      <a:pt x="217" y="0"/>
                    </a:lnTo>
                    <a:lnTo>
                      <a:pt x="156" y="0"/>
                    </a:lnTo>
                    <a:lnTo>
                      <a:pt x="156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3807" name="Freeform 15"/>
              <p:cNvSpPr>
                <a:spLocks/>
              </p:cNvSpPr>
              <p:nvPr userDrawn="1"/>
            </p:nvSpPr>
            <p:spPr bwMode="auto">
              <a:xfrm>
                <a:off x="324" y="158"/>
                <a:ext cx="1686" cy="614"/>
              </a:xfrm>
              <a:custGeom>
                <a:avLst/>
                <a:gdLst>
                  <a:gd name="T0" fmla="*/ 100 w 1190"/>
                  <a:gd name="T1" fmla="*/ 0 h 500"/>
                  <a:gd name="T2" fmla="*/ 1190 w 1190"/>
                  <a:gd name="T3" fmla="*/ 490 h 500"/>
                  <a:gd name="T4" fmla="*/ 1076 w 1190"/>
                  <a:gd name="T5" fmla="*/ 500 h 500"/>
                  <a:gd name="T6" fmla="*/ 0 w 1190"/>
                  <a:gd name="T7" fmla="*/ 27 h 500"/>
                  <a:gd name="T8" fmla="*/ 100 w 1190"/>
                  <a:gd name="T9" fmla="*/ 0 h 500"/>
                  <a:gd name="T10" fmla="*/ 100 w 1190"/>
                  <a:gd name="T11" fmla="*/ 0 h 5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190" h="500">
                    <a:moveTo>
                      <a:pt x="100" y="0"/>
                    </a:moveTo>
                    <a:lnTo>
                      <a:pt x="1190" y="490"/>
                    </a:lnTo>
                    <a:lnTo>
                      <a:pt x="1076" y="500"/>
                    </a:lnTo>
                    <a:lnTo>
                      <a:pt x="0" y="27"/>
                    </a:lnTo>
                    <a:lnTo>
                      <a:pt x="100" y="0"/>
                    </a:lnTo>
                    <a:lnTo>
                      <a:pt x="10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3808" name="Freeform 16"/>
              <p:cNvSpPr>
                <a:spLocks/>
              </p:cNvSpPr>
              <p:nvPr userDrawn="1"/>
            </p:nvSpPr>
            <p:spPr bwMode="auto">
              <a:xfrm>
                <a:off x="409" y="251"/>
                <a:ext cx="227" cy="410"/>
              </a:xfrm>
              <a:custGeom>
                <a:avLst/>
                <a:gdLst>
                  <a:gd name="T0" fmla="*/ 116 w 160"/>
                  <a:gd name="T1" fmla="*/ 0 h 335"/>
                  <a:gd name="T2" fmla="*/ 19 w 160"/>
                  <a:gd name="T3" fmla="*/ 106 h 335"/>
                  <a:gd name="T4" fmla="*/ 0 w 160"/>
                  <a:gd name="T5" fmla="*/ 230 h 335"/>
                  <a:gd name="T6" fmla="*/ 33 w 160"/>
                  <a:gd name="T7" fmla="*/ 314 h 335"/>
                  <a:gd name="T8" fmla="*/ 94 w 160"/>
                  <a:gd name="T9" fmla="*/ 335 h 335"/>
                  <a:gd name="T10" fmla="*/ 76 w 160"/>
                  <a:gd name="T11" fmla="*/ 154 h 335"/>
                  <a:gd name="T12" fmla="*/ 160 w 160"/>
                  <a:gd name="T13" fmla="*/ 17 h 335"/>
                  <a:gd name="T14" fmla="*/ 116 w 160"/>
                  <a:gd name="T15" fmla="*/ 0 h 335"/>
                  <a:gd name="T16" fmla="*/ 116 w 160"/>
                  <a:gd name="T17" fmla="*/ 0 h 3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60" h="335">
                    <a:moveTo>
                      <a:pt x="116" y="0"/>
                    </a:moveTo>
                    <a:lnTo>
                      <a:pt x="19" y="106"/>
                    </a:lnTo>
                    <a:lnTo>
                      <a:pt x="0" y="230"/>
                    </a:lnTo>
                    <a:lnTo>
                      <a:pt x="33" y="314"/>
                    </a:lnTo>
                    <a:lnTo>
                      <a:pt x="94" y="335"/>
                    </a:lnTo>
                    <a:lnTo>
                      <a:pt x="76" y="154"/>
                    </a:lnTo>
                    <a:lnTo>
                      <a:pt x="160" y="17"/>
                    </a:lnTo>
                    <a:lnTo>
                      <a:pt x="116" y="0"/>
                    </a:lnTo>
                    <a:lnTo>
                      <a:pt x="116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3809" name="Freeform 17"/>
              <p:cNvSpPr>
                <a:spLocks/>
              </p:cNvSpPr>
              <p:nvPr userDrawn="1"/>
            </p:nvSpPr>
            <p:spPr bwMode="auto">
              <a:xfrm>
                <a:off x="846" y="536"/>
                <a:ext cx="691" cy="364"/>
              </a:xfrm>
              <a:custGeom>
                <a:avLst/>
                <a:gdLst>
                  <a:gd name="T0" fmla="*/ 14 w 489"/>
                  <a:gd name="T1" fmla="*/ 34 h 296"/>
                  <a:gd name="T2" fmla="*/ 160 w 489"/>
                  <a:gd name="T3" fmla="*/ 66 h 296"/>
                  <a:gd name="T4" fmla="*/ 324 w 489"/>
                  <a:gd name="T5" fmla="*/ 137 h 296"/>
                  <a:gd name="T6" fmla="*/ 440 w 489"/>
                  <a:gd name="T7" fmla="*/ 243 h 296"/>
                  <a:gd name="T8" fmla="*/ 326 w 489"/>
                  <a:gd name="T9" fmla="*/ 230 h 296"/>
                  <a:gd name="T10" fmla="*/ 139 w 489"/>
                  <a:gd name="T11" fmla="*/ 146 h 296"/>
                  <a:gd name="T12" fmla="*/ 50 w 489"/>
                  <a:gd name="T13" fmla="*/ 80 h 296"/>
                  <a:gd name="T14" fmla="*/ 107 w 489"/>
                  <a:gd name="T15" fmla="*/ 163 h 296"/>
                  <a:gd name="T16" fmla="*/ 272 w 489"/>
                  <a:gd name="T17" fmla="*/ 270 h 296"/>
                  <a:gd name="T18" fmla="*/ 466 w 489"/>
                  <a:gd name="T19" fmla="*/ 296 h 296"/>
                  <a:gd name="T20" fmla="*/ 489 w 489"/>
                  <a:gd name="T21" fmla="*/ 224 h 296"/>
                  <a:gd name="T22" fmla="*/ 394 w 489"/>
                  <a:gd name="T23" fmla="*/ 120 h 296"/>
                  <a:gd name="T24" fmla="*/ 170 w 489"/>
                  <a:gd name="T25" fmla="*/ 17 h 296"/>
                  <a:gd name="T26" fmla="*/ 0 w 489"/>
                  <a:gd name="T27" fmla="*/ 0 h 296"/>
                  <a:gd name="T28" fmla="*/ 14 w 489"/>
                  <a:gd name="T29" fmla="*/ 34 h 296"/>
                  <a:gd name="T30" fmla="*/ 14 w 489"/>
                  <a:gd name="T31" fmla="*/ 34 h 2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489" h="296">
                    <a:moveTo>
                      <a:pt x="14" y="34"/>
                    </a:moveTo>
                    <a:lnTo>
                      <a:pt x="160" y="66"/>
                    </a:lnTo>
                    <a:lnTo>
                      <a:pt x="324" y="137"/>
                    </a:lnTo>
                    <a:lnTo>
                      <a:pt x="440" y="243"/>
                    </a:lnTo>
                    <a:lnTo>
                      <a:pt x="326" y="230"/>
                    </a:lnTo>
                    <a:lnTo>
                      <a:pt x="139" y="146"/>
                    </a:lnTo>
                    <a:lnTo>
                      <a:pt x="50" y="80"/>
                    </a:lnTo>
                    <a:lnTo>
                      <a:pt x="107" y="163"/>
                    </a:lnTo>
                    <a:lnTo>
                      <a:pt x="272" y="270"/>
                    </a:lnTo>
                    <a:lnTo>
                      <a:pt x="466" y="296"/>
                    </a:lnTo>
                    <a:lnTo>
                      <a:pt x="489" y="224"/>
                    </a:lnTo>
                    <a:lnTo>
                      <a:pt x="394" y="120"/>
                    </a:lnTo>
                    <a:lnTo>
                      <a:pt x="170" y="17"/>
                    </a:lnTo>
                    <a:lnTo>
                      <a:pt x="0" y="0"/>
                    </a:lnTo>
                    <a:lnTo>
                      <a:pt x="14" y="34"/>
                    </a:lnTo>
                    <a:lnTo>
                      <a:pt x="14" y="34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</p:grpSp>
      </p:grpSp>
      <p:grpSp>
        <p:nvGrpSpPr>
          <p:cNvPr id="33810" name="Group 18"/>
          <p:cNvGrpSpPr>
            <a:grpSpLocks/>
          </p:cNvGrpSpPr>
          <p:nvPr/>
        </p:nvGrpSpPr>
        <p:grpSpPr bwMode="auto">
          <a:xfrm>
            <a:off x="7915275" y="4368800"/>
            <a:ext cx="742950" cy="1058863"/>
            <a:chOff x="4986" y="2752"/>
            <a:chExt cx="468" cy="667"/>
          </a:xfrm>
        </p:grpSpPr>
        <p:sp>
          <p:nvSpPr>
            <p:cNvPr id="33811" name="Freeform 19"/>
            <p:cNvSpPr>
              <a:spLocks/>
            </p:cNvSpPr>
            <p:nvPr userDrawn="1"/>
          </p:nvSpPr>
          <p:spPr bwMode="auto">
            <a:xfrm rot="7320404">
              <a:off x="4909" y="2936"/>
              <a:ext cx="629" cy="293"/>
            </a:xfrm>
            <a:custGeom>
              <a:avLst/>
              <a:gdLst>
                <a:gd name="T0" fmla="*/ 794 w 794"/>
                <a:gd name="T1" fmla="*/ 395 h 414"/>
                <a:gd name="T2" fmla="*/ 710 w 794"/>
                <a:gd name="T3" fmla="*/ 318 h 414"/>
                <a:gd name="T4" fmla="*/ 556 w 794"/>
                <a:gd name="T5" fmla="*/ 210 h 414"/>
                <a:gd name="T6" fmla="*/ 71 w 794"/>
                <a:gd name="T7" fmla="*/ 0 h 414"/>
                <a:gd name="T8" fmla="*/ 23 w 794"/>
                <a:gd name="T9" fmla="*/ 20 h 414"/>
                <a:gd name="T10" fmla="*/ 0 w 794"/>
                <a:gd name="T11" fmla="*/ 83 h 414"/>
                <a:gd name="T12" fmla="*/ 28 w 794"/>
                <a:gd name="T13" fmla="*/ 155 h 414"/>
                <a:gd name="T14" fmla="*/ 570 w 794"/>
                <a:gd name="T15" fmla="*/ 409 h 414"/>
                <a:gd name="T16" fmla="*/ 689 w 794"/>
                <a:gd name="T17" fmla="*/ 393 h 414"/>
                <a:gd name="T18" fmla="*/ 785 w 794"/>
                <a:gd name="T19" fmla="*/ 414 h 414"/>
                <a:gd name="T20" fmla="*/ 794 w 794"/>
                <a:gd name="T21" fmla="*/ 395 h 414"/>
                <a:gd name="T22" fmla="*/ 794 w 794"/>
                <a:gd name="T23" fmla="*/ 395 h 4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794" h="414">
                  <a:moveTo>
                    <a:pt x="794" y="395"/>
                  </a:moveTo>
                  <a:lnTo>
                    <a:pt x="710" y="318"/>
                  </a:lnTo>
                  <a:lnTo>
                    <a:pt x="556" y="210"/>
                  </a:lnTo>
                  <a:lnTo>
                    <a:pt x="71" y="0"/>
                  </a:lnTo>
                  <a:lnTo>
                    <a:pt x="23" y="20"/>
                  </a:lnTo>
                  <a:lnTo>
                    <a:pt x="0" y="83"/>
                  </a:lnTo>
                  <a:lnTo>
                    <a:pt x="28" y="155"/>
                  </a:lnTo>
                  <a:lnTo>
                    <a:pt x="570" y="409"/>
                  </a:lnTo>
                  <a:lnTo>
                    <a:pt x="689" y="393"/>
                  </a:lnTo>
                  <a:lnTo>
                    <a:pt x="785" y="414"/>
                  </a:lnTo>
                  <a:lnTo>
                    <a:pt x="794" y="395"/>
                  </a:lnTo>
                  <a:lnTo>
                    <a:pt x="794" y="395"/>
                  </a:lnTo>
                  <a:close/>
                </a:path>
              </a:pathLst>
            </a:custGeom>
            <a:solidFill>
              <a:srgbClr val="F8F8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33812" name="Freeform 20"/>
            <p:cNvSpPr>
              <a:spLocks/>
            </p:cNvSpPr>
            <p:nvPr userDrawn="1"/>
          </p:nvSpPr>
          <p:spPr bwMode="auto">
            <a:xfrm rot="7320404">
              <a:off x="4893" y="2923"/>
              <a:ext cx="627" cy="290"/>
            </a:xfrm>
            <a:custGeom>
              <a:avLst/>
              <a:gdLst>
                <a:gd name="T0" fmla="*/ 137 w 1586"/>
                <a:gd name="T1" fmla="*/ 0 h 821"/>
                <a:gd name="T2" fmla="*/ 1331 w 1586"/>
                <a:gd name="T3" fmla="*/ 519 h 821"/>
                <a:gd name="T4" fmla="*/ 1428 w 1586"/>
                <a:gd name="T5" fmla="*/ 638 h 821"/>
                <a:gd name="T6" fmla="*/ 1586 w 1586"/>
                <a:gd name="T7" fmla="*/ 792 h 821"/>
                <a:gd name="T8" fmla="*/ 1565 w 1586"/>
                <a:gd name="T9" fmla="*/ 821 h 821"/>
                <a:gd name="T10" fmla="*/ 1350 w 1586"/>
                <a:gd name="T11" fmla="*/ 787 h 821"/>
                <a:gd name="T12" fmla="*/ 1145 w 1586"/>
                <a:gd name="T13" fmla="*/ 811 h 821"/>
                <a:gd name="T14" fmla="*/ 42 w 1586"/>
                <a:gd name="T15" fmla="*/ 298 h 821"/>
                <a:gd name="T16" fmla="*/ 0 w 1586"/>
                <a:gd name="T17" fmla="*/ 150 h 821"/>
                <a:gd name="T18" fmla="*/ 46 w 1586"/>
                <a:gd name="T19" fmla="*/ 32 h 821"/>
                <a:gd name="T20" fmla="*/ 137 w 1586"/>
                <a:gd name="T21" fmla="*/ 0 h 821"/>
                <a:gd name="T22" fmla="*/ 137 w 1586"/>
                <a:gd name="T23" fmla="*/ 0 h 8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586" h="821">
                  <a:moveTo>
                    <a:pt x="137" y="0"/>
                  </a:moveTo>
                  <a:lnTo>
                    <a:pt x="1331" y="519"/>
                  </a:lnTo>
                  <a:lnTo>
                    <a:pt x="1428" y="638"/>
                  </a:lnTo>
                  <a:lnTo>
                    <a:pt x="1586" y="792"/>
                  </a:lnTo>
                  <a:lnTo>
                    <a:pt x="1565" y="821"/>
                  </a:lnTo>
                  <a:lnTo>
                    <a:pt x="1350" y="787"/>
                  </a:lnTo>
                  <a:lnTo>
                    <a:pt x="1145" y="811"/>
                  </a:lnTo>
                  <a:lnTo>
                    <a:pt x="42" y="298"/>
                  </a:lnTo>
                  <a:lnTo>
                    <a:pt x="0" y="150"/>
                  </a:lnTo>
                  <a:lnTo>
                    <a:pt x="46" y="32"/>
                  </a:lnTo>
                  <a:lnTo>
                    <a:pt x="137" y="0"/>
                  </a:lnTo>
                  <a:lnTo>
                    <a:pt x="137" y="0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33813" name="Freeform 21"/>
            <p:cNvSpPr>
              <a:spLocks/>
            </p:cNvSpPr>
            <p:nvPr userDrawn="1"/>
          </p:nvSpPr>
          <p:spPr bwMode="auto">
            <a:xfrm rot="7320404">
              <a:off x="5000" y="2912"/>
              <a:ext cx="416" cy="265"/>
            </a:xfrm>
            <a:custGeom>
              <a:avLst/>
              <a:gdLst>
                <a:gd name="T0" fmla="*/ 0 w 1049"/>
                <a:gd name="T1" fmla="*/ 325 h 747"/>
                <a:gd name="T2" fmla="*/ 922 w 1049"/>
                <a:gd name="T3" fmla="*/ 747 h 747"/>
                <a:gd name="T4" fmla="*/ 939 w 1049"/>
                <a:gd name="T5" fmla="*/ 534 h 747"/>
                <a:gd name="T6" fmla="*/ 1049 w 1049"/>
                <a:gd name="T7" fmla="*/ 422 h 747"/>
                <a:gd name="T8" fmla="*/ 78 w 1049"/>
                <a:gd name="T9" fmla="*/ 0 h 747"/>
                <a:gd name="T10" fmla="*/ 0 w 1049"/>
                <a:gd name="T11" fmla="*/ 127 h 747"/>
                <a:gd name="T12" fmla="*/ 0 w 1049"/>
                <a:gd name="T13" fmla="*/ 325 h 747"/>
                <a:gd name="T14" fmla="*/ 0 w 1049"/>
                <a:gd name="T15" fmla="*/ 325 h 7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49" h="747">
                  <a:moveTo>
                    <a:pt x="0" y="325"/>
                  </a:moveTo>
                  <a:lnTo>
                    <a:pt x="922" y="747"/>
                  </a:lnTo>
                  <a:lnTo>
                    <a:pt x="939" y="534"/>
                  </a:lnTo>
                  <a:lnTo>
                    <a:pt x="1049" y="422"/>
                  </a:lnTo>
                  <a:lnTo>
                    <a:pt x="78" y="0"/>
                  </a:lnTo>
                  <a:lnTo>
                    <a:pt x="0" y="127"/>
                  </a:lnTo>
                  <a:lnTo>
                    <a:pt x="0" y="325"/>
                  </a:lnTo>
                  <a:lnTo>
                    <a:pt x="0" y="325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grpSp>
          <p:nvGrpSpPr>
            <p:cNvPr id="33814" name="Group 22"/>
            <p:cNvGrpSpPr>
              <a:grpSpLocks/>
            </p:cNvGrpSpPr>
            <p:nvPr userDrawn="1"/>
          </p:nvGrpSpPr>
          <p:grpSpPr bwMode="auto">
            <a:xfrm>
              <a:off x="4986" y="2752"/>
              <a:ext cx="468" cy="667"/>
              <a:chOff x="4986" y="2752"/>
              <a:chExt cx="468" cy="667"/>
            </a:xfrm>
          </p:grpSpPr>
          <p:sp>
            <p:nvSpPr>
              <p:cNvPr id="33815" name="Freeform 23"/>
              <p:cNvSpPr>
                <a:spLocks/>
              </p:cNvSpPr>
              <p:nvPr userDrawn="1"/>
            </p:nvSpPr>
            <p:spPr bwMode="auto">
              <a:xfrm rot="7320404">
                <a:off x="4987" y="3190"/>
                <a:ext cx="59" cy="61"/>
              </a:xfrm>
              <a:custGeom>
                <a:avLst/>
                <a:gdLst>
                  <a:gd name="T0" fmla="*/ 110 w 150"/>
                  <a:gd name="T1" fmla="*/ 0 h 173"/>
                  <a:gd name="T2" fmla="*/ 40 w 150"/>
                  <a:gd name="T3" fmla="*/ 66 h 173"/>
                  <a:gd name="T4" fmla="*/ 0 w 150"/>
                  <a:gd name="T5" fmla="*/ 173 h 173"/>
                  <a:gd name="T6" fmla="*/ 80 w 150"/>
                  <a:gd name="T7" fmla="*/ 160 h 173"/>
                  <a:gd name="T8" fmla="*/ 103 w 150"/>
                  <a:gd name="T9" fmla="*/ 84 h 173"/>
                  <a:gd name="T10" fmla="*/ 150 w 150"/>
                  <a:gd name="T11" fmla="*/ 27 h 173"/>
                  <a:gd name="T12" fmla="*/ 110 w 150"/>
                  <a:gd name="T13" fmla="*/ 0 h 173"/>
                  <a:gd name="T14" fmla="*/ 110 w 150"/>
                  <a:gd name="T15" fmla="*/ 0 h 1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50" h="173">
                    <a:moveTo>
                      <a:pt x="110" y="0"/>
                    </a:moveTo>
                    <a:lnTo>
                      <a:pt x="40" y="66"/>
                    </a:lnTo>
                    <a:lnTo>
                      <a:pt x="0" y="173"/>
                    </a:lnTo>
                    <a:lnTo>
                      <a:pt x="80" y="160"/>
                    </a:lnTo>
                    <a:lnTo>
                      <a:pt x="103" y="84"/>
                    </a:lnTo>
                    <a:lnTo>
                      <a:pt x="150" y="27"/>
                    </a:lnTo>
                    <a:lnTo>
                      <a:pt x="110" y="0"/>
                    </a:lnTo>
                    <a:lnTo>
                      <a:pt x="11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3816" name="Freeform 24"/>
              <p:cNvSpPr>
                <a:spLocks/>
              </p:cNvSpPr>
              <p:nvPr userDrawn="1"/>
            </p:nvSpPr>
            <p:spPr bwMode="auto">
              <a:xfrm rot="7320404">
                <a:off x="4887" y="2930"/>
                <a:ext cx="667" cy="311"/>
              </a:xfrm>
              <a:custGeom>
                <a:avLst/>
                <a:gdLst>
                  <a:gd name="T0" fmla="*/ 156 w 1684"/>
                  <a:gd name="T1" fmla="*/ 0 h 880"/>
                  <a:gd name="T2" fmla="*/ 63 w 1684"/>
                  <a:gd name="T3" fmla="*/ 52 h 880"/>
                  <a:gd name="T4" fmla="*/ 0 w 1684"/>
                  <a:gd name="T5" fmla="*/ 208 h 880"/>
                  <a:gd name="T6" fmla="*/ 67 w 1684"/>
                  <a:gd name="T7" fmla="*/ 358 h 880"/>
                  <a:gd name="T8" fmla="*/ 1182 w 1684"/>
                  <a:gd name="T9" fmla="*/ 867 h 880"/>
                  <a:gd name="T10" fmla="*/ 1422 w 1684"/>
                  <a:gd name="T11" fmla="*/ 835 h 880"/>
                  <a:gd name="T12" fmla="*/ 1616 w 1684"/>
                  <a:gd name="T13" fmla="*/ 880 h 880"/>
                  <a:gd name="T14" fmla="*/ 1684 w 1684"/>
                  <a:gd name="T15" fmla="*/ 808 h 880"/>
                  <a:gd name="T16" fmla="*/ 1502 w 1684"/>
                  <a:gd name="T17" fmla="*/ 664 h 880"/>
                  <a:gd name="T18" fmla="*/ 1428 w 1684"/>
                  <a:gd name="T19" fmla="*/ 512 h 880"/>
                  <a:gd name="T20" fmla="*/ 1369 w 1684"/>
                  <a:gd name="T21" fmla="*/ 527 h 880"/>
                  <a:gd name="T22" fmla="*/ 1439 w 1684"/>
                  <a:gd name="T23" fmla="*/ 664 h 880"/>
                  <a:gd name="T24" fmla="*/ 1578 w 1684"/>
                  <a:gd name="T25" fmla="*/ 810 h 880"/>
                  <a:gd name="T26" fmla="*/ 1413 w 1684"/>
                  <a:gd name="T27" fmla="*/ 787 h 880"/>
                  <a:gd name="T28" fmla="*/ 1219 w 1684"/>
                  <a:gd name="T29" fmla="*/ 814 h 880"/>
                  <a:gd name="T30" fmla="*/ 1255 w 1684"/>
                  <a:gd name="T31" fmla="*/ 650 h 880"/>
                  <a:gd name="T32" fmla="*/ 1338 w 1684"/>
                  <a:gd name="T33" fmla="*/ 538 h 880"/>
                  <a:gd name="T34" fmla="*/ 1241 w 1684"/>
                  <a:gd name="T35" fmla="*/ 552 h 880"/>
                  <a:gd name="T36" fmla="*/ 1165 w 1684"/>
                  <a:gd name="T37" fmla="*/ 658 h 880"/>
                  <a:gd name="T38" fmla="*/ 1139 w 1684"/>
                  <a:gd name="T39" fmla="*/ 791 h 880"/>
                  <a:gd name="T40" fmla="*/ 107 w 1684"/>
                  <a:gd name="T41" fmla="*/ 310 h 880"/>
                  <a:gd name="T42" fmla="*/ 80 w 1684"/>
                  <a:gd name="T43" fmla="*/ 215 h 880"/>
                  <a:gd name="T44" fmla="*/ 103 w 1684"/>
                  <a:gd name="T45" fmla="*/ 95 h 880"/>
                  <a:gd name="T46" fmla="*/ 217 w 1684"/>
                  <a:gd name="T47" fmla="*/ 0 h 880"/>
                  <a:gd name="T48" fmla="*/ 156 w 1684"/>
                  <a:gd name="T49" fmla="*/ 0 h 880"/>
                  <a:gd name="T50" fmla="*/ 156 w 1684"/>
                  <a:gd name="T51" fmla="*/ 0 h 8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684" h="880">
                    <a:moveTo>
                      <a:pt x="156" y="0"/>
                    </a:moveTo>
                    <a:lnTo>
                      <a:pt x="63" y="52"/>
                    </a:lnTo>
                    <a:lnTo>
                      <a:pt x="0" y="208"/>
                    </a:lnTo>
                    <a:lnTo>
                      <a:pt x="67" y="358"/>
                    </a:lnTo>
                    <a:lnTo>
                      <a:pt x="1182" y="867"/>
                    </a:lnTo>
                    <a:lnTo>
                      <a:pt x="1422" y="835"/>
                    </a:lnTo>
                    <a:lnTo>
                      <a:pt x="1616" y="880"/>
                    </a:lnTo>
                    <a:lnTo>
                      <a:pt x="1684" y="808"/>
                    </a:lnTo>
                    <a:lnTo>
                      <a:pt x="1502" y="664"/>
                    </a:lnTo>
                    <a:lnTo>
                      <a:pt x="1428" y="512"/>
                    </a:lnTo>
                    <a:lnTo>
                      <a:pt x="1369" y="527"/>
                    </a:lnTo>
                    <a:lnTo>
                      <a:pt x="1439" y="664"/>
                    </a:lnTo>
                    <a:lnTo>
                      <a:pt x="1578" y="810"/>
                    </a:lnTo>
                    <a:lnTo>
                      <a:pt x="1413" y="787"/>
                    </a:lnTo>
                    <a:lnTo>
                      <a:pt x="1219" y="814"/>
                    </a:lnTo>
                    <a:lnTo>
                      <a:pt x="1255" y="650"/>
                    </a:lnTo>
                    <a:lnTo>
                      <a:pt x="1338" y="538"/>
                    </a:lnTo>
                    <a:lnTo>
                      <a:pt x="1241" y="552"/>
                    </a:lnTo>
                    <a:lnTo>
                      <a:pt x="1165" y="658"/>
                    </a:lnTo>
                    <a:lnTo>
                      <a:pt x="1139" y="791"/>
                    </a:lnTo>
                    <a:lnTo>
                      <a:pt x="107" y="310"/>
                    </a:lnTo>
                    <a:lnTo>
                      <a:pt x="80" y="215"/>
                    </a:lnTo>
                    <a:lnTo>
                      <a:pt x="103" y="95"/>
                    </a:lnTo>
                    <a:lnTo>
                      <a:pt x="217" y="0"/>
                    </a:lnTo>
                    <a:lnTo>
                      <a:pt x="156" y="0"/>
                    </a:lnTo>
                    <a:lnTo>
                      <a:pt x="156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3817" name="Freeform 25"/>
              <p:cNvSpPr>
                <a:spLocks/>
              </p:cNvSpPr>
              <p:nvPr userDrawn="1"/>
            </p:nvSpPr>
            <p:spPr bwMode="auto">
              <a:xfrm rot="7320404">
                <a:off x="5062" y="2997"/>
                <a:ext cx="472" cy="176"/>
              </a:xfrm>
              <a:custGeom>
                <a:avLst/>
                <a:gdLst>
                  <a:gd name="T0" fmla="*/ 100 w 1190"/>
                  <a:gd name="T1" fmla="*/ 0 h 500"/>
                  <a:gd name="T2" fmla="*/ 1190 w 1190"/>
                  <a:gd name="T3" fmla="*/ 490 h 500"/>
                  <a:gd name="T4" fmla="*/ 1076 w 1190"/>
                  <a:gd name="T5" fmla="*/ 500 h 500"/>
                  <a:gd name="T6" fmla="*/ 0 w 1190"/>
                  <a:gd name="T7" fmla="*/ 27 h 500"/>
                  <a:gd name="T8" fmla="*/ 100 w 1190"/>
                  <a:gd name="T9" fmla="*/ 0 h 500"/>
                  <a:gd name="T10" fmla="*/ 100 w 1190"/>
                  <a:gd name="T11" fmla="*/ 0 h 5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190" h="500">
                    <a:moveTo>
                      <a:pt x="100" y="0"/>
                    </a:moveTo>
                    <a:lnTo>
                      <a:pt x="1190" y="490"/>
                    </a:lnTo>
                    <a:lnTo>
                      <a:pt x="1076" y="500"/>
                    </a:lnTo>
                    <a:lnTo>
                      <a:pt x="0" y="27"/>
                    </a:lnTo>
                    <a:lnTo>
                      <a:pt x="100" y="0"/>
                    </a:lnTo>
                    <a:lnTo>
                      <a:pt x="10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3818" name="Freeform 26"/>
              <p:cNvSpPr>
                <a:spLocks/>
              </p:cNvSpPr>
              <p:nvPr userDrawn="1"/>
            </p:nvSpPr>
            <p:spPr bwMode="auto">
              <a:xfrm rot="7320404">
                <a:off x="5363" y="2874"/>
                <a:ext cx="63" cy="118"/>
              </a:xfrm>
              <a:custGeom>
                <a:avLst/>
                <a:gdLst>
                  <a:gd name="T0" fmla="*/ 116 w 160"/>
                  <a:gd name="T1" fmla="*/ 0 h 335"/>
                  <a:gd name="T2" fmla="*/ 19 w 160"/>
                  <a:gd name="T3" fmla="*/ 106 h 335"/>
                  <a:gd name="T4" fmla="*/ 0 w 160"/>
                  <a:gd name="T5" fmla="*/ 230 h 335"/>
                  <a:gd name="T6" fmla="*/ 33 w 160"/>
                  <a:gd name="T7" fmla="*/ 314 h 335"/>
                  <a:gd name="T8" fmla="*/ 94 w 160"/>
                  <a:gd name="T9" fmla="*/ 335 h 335"/>
                  <a:gd name="T10" fmla="*/ 76 w 160"/>
                  <a:gd name="T11" fmla="*/ 154 h 335"/>
                  <a:gd name="T12" fmla="*/ 160 w 160"/>
                  <a:gd name="T13" fmla="*/ 17 h 335"/>
                  <a:gd name="T14" fmla="*/ 116 w 160"/>
                  <a:gd name="T15" fmla="*/ 0 h 335"/>
                  <a:gd name="T16" fmla="*/ 116 w 160"/>
                  <a:gd name="T17" fmla="*/ 0 h 3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60" h="335">
                    <a:moveTo>
                      <a:pt x="116" y="0"/>
                    </a:moveTo>
                    <a:lnTo>
                      <a:pt x="19" y="106"/>
                    </a:lnTo>
                    <a:lnTo>
                      <a:pt x="0" y="230"/>
                    </a:lnTo>
                    <a:lnTo>
                      <a:pt x="33" y="314"/>
                    </a:lnTo>
                    <a:lnTo>
                      <a:pt x="94" y="335"/>
                    </a:lnTo>
                    <a:lnTo>
                      <a:pt x="76" y="154"/>
                    </a:lnTo>
                    <a:lnTo>
                      <a:pt x="160" y="17"/>
                    </a:lnTo>
                    <a:lnTo>
                      <a:pt x="116" y="0"/>
                    </a:lnTo>
                    <a:lnTo>
                      <a:pt x="116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3819" name="Freeform 27"/>
              <p:cNvSpPr>
                <a:spLocks/>
              </p:cNvSpPr>
              <p:nvPr userDrawn="1"/>
            </p:nvSpPr>
            <p:spPr bwMode="auto">
              <a:xfrm rot="7320404">
                <a:off x="5136" y="3000"/>
                <a:ext cx="193" cy="104"/>
              </a:xfrm>
              <a:custGeom>
                <a:avLst/>
                <a:gdLst>
                  <a:gd name="T0" fmla="*/ 14 w 489"/>
                  <a:gd name="T1" fmla="*/ 34 h 296"/>
                  <a:gd name="T2" fmla="*/ 160 w 489"/>
                  <a:gd name="T3" fmla="*/ 66 h 296"/>
                  <a:gd name="T4" fmla="*/ 324 w 489"/>
                  <a:gd name="T5" fmla="*/ 137 h 296"/>
                  <a:gd name="T6" fmla="*/ 440 w 489"/>
                  <a:gd name="T7" fmla="*/ 243 h 296"/>
                  <a:gd name="T8" fmla="*/ 326 w 489"/>
                  <a:gd name="T9" fmla="*/ 230 h 296"/>
                  <a:gd name="T10" fmla="*/ 139 w 489"/>
                  <a:gd name="T11" fmla="*/ 146 h 296"/>
                  <a:gd name="T12" fmla="*/ 50 w 489"/>
                  <a:gd name="T13" fmla="*/ 80 h 296"/>
                  <a:gd name="T14" fmla="*/ 107 w 489"/>
                  <a:gd name="T15" fmla="*/ 163 h 296"/>
                  <a:gd name="T16" fmla="*/ 272 w 489"/>
                  <a:gd name="T17" fmla="*/ 270 h 296"/>
                  <a:gd name="T18" fmla="*/ 466 w 489"/>
                  <a:gd name="T19" fmla="*/ 296 h 296"/>
                  <a:gd name="T20" fmla="*/ 489 w 489"/>
                  <a:gd name="T21" fmla="*/ 224 h 296"/>
                  <a:gd name="T22" fmla="*/ 394 w 489"/>
                  <a:gd name="T23" fmla="*/ 120 h 296"/>
                  <a:gd name="T24" fmla="*/ 170 w 489"/>
                  <a:gd name="T25" fmla="*/ 17 h 296"/>
                  <a:gd name="T26" fmla="*/ 0 w 489"/>
                  <a:gd name="T27" fmla="*/ 0 h 296"/>
                  <a:gd name="T28" fmla="*/ 14 w 489"/>
                  <a:gd name="T29" fmla="*/ 34 h 296"/>
                  <a:gd name="T30" fmla="*/ 14 w 489"/>
                  <a:gd name="T31" fmla="*/ 34 h 2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489" h="296">
                    <a:moveTo>
                      <a:pt x="14" y="34"/>
                    </a:moveTo>
                    <a:lnTo>
                      <a:pt x="160" y="66"/>
                    </a:lnTo>
                    <a:lnTo>
                      <a:pt x="324" y="137"/>
                    </a:lnTo>
                    <a:lnTo>
                      <a:pt x="440" y="243"/>
                    </a:lnTo>
                    <a:lnTo>
                      <a:pt x="326" y="230"/>
                    </a:lnTo>
                    <a:lnTo>
                      <a:pt x="139" y="146"/>
                    </a:lnTo>
                    <a:lnTo>
                      <a:pt x="50" y="80"/>
                    </a:lnTo>
                    <a:lnTo>
                      <a:pt x="107" y="163"/>
                    </a:lnTo>
                    <a:lnTo>
                      <a:pt x="272" y="270"/>
                    </a:lnTo>
                    <a:lnTo>
                      <a:pt x="466" y="296"/>
                    </a:lnTo>
                    <a:lnTo>
                      <a:pt x="489" y="224"/>
                    </a:lnTo>
                    <a:lnTo>
                      <a:pt x="394" y="120"/>
                    </a:lnTo>
                    <a:lnTo>
                      <a:pt x="170" y="17"/>
                    </a:lnTo>
                    <a:lnTo>
                      <a:pt x="0" y="0"/>
                    </a:lnTo>
                    <a:lnTo>
                      <a:pt x="14" y="34"/>
                    </a:lnTo>
                    <a:lnTo>
                      <a:pt x="14" y="34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</p:grpSp>
      </p:grpSp>
      <p:sp>
        <p:nvSpPr>
          <p:cNvPr id="33820" name="Freeform 28"/>
          <p:cNvSpPr>
            <a:spLocks/>
          </p:cNvSpPr>
          <p:nvPr/>
        </p:nvSpPr>
        <p:spPr bwMode="auto">
          <a:xfrm>
            <a:off x="901700" y="5054600"/>
            <a:ext cx="6807200" cy="728663"/>
          </a:xfrm>
          <a:custGeom>
            <a:avLst/>
            <a:gdLst>
              <a:gd name="T0" fmla="*/ 0 w 4288"/>
              <a:gd name="T1" fmla="*/ 0 h 459"/>
              <a:gd name="T2" fmla="*/ 816 w 4288"/>
              <a:gd name="T3" fmla="*/ 256 h 459"/>
              <a:gd name="T4" fmla="*/ 1560 w 4288"/>
              <a:gd name="T5" fmla="*/ 144 h 459"/>
              <a:gd name="T6" fmla="*/ 1856 w 4288"/>
              <a:gd name="T7" fmla="*/ 376 h 459"/>
              <a:gd name="T8" fmla="*/ 2344 w 4288"/>
              <a:gd name="T9" fmla="*/ 152 h 459"/>
              <a:gd name="T10" fmla="*/ 3536 w 4288"/>
              <a:gd name="T11" fmla="*/ 456 h 459"/>
              <a:gd name="T12" fmla="*/ 4288 w 4288"/>
              <a:gd name="T13" fmla="*/ 136 h 45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4288" h="459">
                <a:moveTo>
                  <a:pt x="0" y="0"/>
                </a:moveTo>
                <a:cubicBezTo>
                  <a:pt x="136" y="43"/>
                  <a:pt x="556" y="232"/>
                  <a:pt x="816" y="256"/>
                </a:cubicBezTo>
                <a:cubicBezTo>
                  <a:pt x="1076" y="280"/>
                  <a:pt x="1387" y="124"/>
                  <a:pt x="1560" y="144"/>
                </a:cubicBezTo>
                <a:cubicBezTo>
                  <a:pt x="1733" y="164"/>
                  <a:pt x="1725" y="375"/>
                  <a:pt x="1856" y="376"/>
                </a:cubicBezTo>
                <a:cubicBezTo>
                  <a:pt x="1987" y="377"/>
                  <a:pt x="2064" y="139"/>
                  <a:pt x="2344" y="152"/>
                </a:cubicBezTo>
                <a:cubicBezTo>
                  <a:pt x="2624" y="165"/>
                  <a:pt x="3212" y="459"/>
                  <a:pt x="3536" y="456"/>
                </a:cubicBezTo>
                <a:cubicBezTo>
                  <a:pt x="3860" y="453"/>
                  <a:pt x="4165" y="188"/>
                  <a:pt x="4288" y="136"/>
                </a:cubicBezTo>
              </a:path>
            </a:pathLst>
          </a:custGeom>
          <a:noFill/>
          <a:ln w="76200" cap="flat" cmpd="sng">
            <a:solidFill>
              <a:schemeClr val="folHlink"/>
            </a:solidFill>
            <a:prstDash val="solid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33821" name="Freeform 29"/>
          <p:cNvSpPr>
            <a:spLocks/>
          </p:cNvSpPr>
          <p:nvPr/>
        </p:nvSpPr>
        <p:spPr bwMode="auto">
          <a:xfrm>
            <a:off x="4076700" y="1930400"/>
            <a:ext cx="889000" cy="381000"/>
          </a:xfrm>
          <a:custGeom>
            <a:avLst/>
            <a:gdLst>
              <a:gd name="T0" fmla="*/ 0 w 560"/>
              <a:gd name="T1" fmla="*/ 32 h 240"/>
              <a:gd name="T2" fmla="*/ 280 w 560"/>
              <a:gd name="T3" fmla="*/ 144 h 240"/>
              <a:gd name="T4" fmla="*/ 448 w 560"/>
              <a:gd name="T5" fmla="*/ 16 h 240"/>
              <a:gd name="T6" fmla="*/ 560 w 560"/>
              <a:gd name="T7" fmla="*/ 240 h 2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560" h="240">
                <a:moveTo>
                  <a:pt x="0" y="32"/>
                </a:moveTo>
                <a:cubicBezTo>
                  <a:pt x="102" y="89"/>
                  <a:pt x="205" y="147"/>
                  <a:pt x="280" y="144"/>
                </a:cubicBezTo>
                <a:cubicBezTo>
                  <a:pt x="355" y="141"/>
                  <a:pt x="401" y="0"/>
                  <a:pt x="448" y="16"/>
                </a:cubicBezTo>
                <a:cubicBezTo>
                  <a:pt x="495" y="32"/>
                  <a:pt x="541" y="201"/>
                  <a:pt x="560" y="240"/>
                </a:cubicBezTo>
              </a:path>
            </a:pathLst>
          </a:custGeom>
          <a:noFill/>
          <a:ln w="114300" cmpd="sng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000000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3918871"/>
      </p:ext>
    </p:extLst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68" decel="100000"/>
                                        <p:tgtEl>
                                          <p:spTgt spid="3379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68" decel="100000"/>
                                        <p:tgtEl>
                                          <p:spTgt spid="33795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68"/>
                                          </p:stCondLst>
                                        </p:cTn>
                                        <p:tgtEl>
                                          <p:spTgt spid="33795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68" fill="hold"/>
                                        <p:tgtEl>
                                          <p:spTgt spid="337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68"/>
                                          </p:stCondLst>
                                        </p:cTn>
                                        <p:tgtEl>
                                          <p:spTgt spid="337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68" fill="hold"/>
                                        <p:tgtEl>
                                          <p:spTgt spid="337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68"/>
                                          </p:stCondLst>
                                        </p:cTn>
                                        <p:tgtEl>
                                          <p:spTgt spid="337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37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37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37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795" grpId="0"/>
      <p:bldP spid="33796" grpId="0" build="p">
        <p:tmplLst>
          <p:tmpl lvl="1">
            <p:tnLst>
              <p:par>
                <p:cTn presetID="53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379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33796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33796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33796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D548838-9F69-4223-B005-934017213E8E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5312239"/>
      </p:ext>
    </p:extLst>
  </p:cSld>
  <p:clrMapOvr>
    <a:masterClrMapping/>
  </p:clrMapOvr>
  <p:transition>
    <p:wedg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457950" y="152400"/>
            <a:ext cx="1924050" cy="53340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85800" y="152400"/>
            <a:ext cx="5619750" cy="53340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13356A2-959D-45CE-A60A-B4D77E92211D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8923469"/>
      </p:ext>
    </p:extLst>
  </p:cSld>
  <p:clrMapOvr>
    <a:masterClrMapping/>
  </p:clrMapOvr>
  <p:transition>
    <p:wedg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Tx" preserve="1">
  <p:cSld name="Заголовок, два объекта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152400"/>
            <a:ext cx="6870700" cy="16002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685800" y="1828800"/>
            <a:ext cx="3771900" cy="17526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685800" y="3733800"/>
            <a:ext cx="3771900" cy="17526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half" idx="3"/>
          </p:nvPr>
        </p:nvSpPr>
        <p:spPr>
          <a:xfrm>
            <a:off x="4610100" y="1828800"/>
            <a:ext cx="3771900" cy="36576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>
          <a:xfrm>
            <a:off x="13716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1"/>
          </p:nvPr>
        </p:nvSpPr>
        <p:spPr>
          <a:xfrm>
            <a:off x="35560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>
          <a:xfrm>
            <a:off x="67183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AD159CD8-28CC-41E8-BDFE-C5DE9622EC74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6593888"/>
      </p:ext>
    </p:extLst>
  </p:cSld>
  <p:clrMapOvr>
    <a:masterClrMapping/>
  </p:clrMapOvr>
  <p:transition>
    <p:wedg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Заголовок и объект над текст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152400"/>
            <a:ext cx="6870700" cy="16002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85800" y="1828800"/>
            <a:ext cx="7696200" cy="17526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85800" y="3733800"/>
            <a:ext cx="7696200" cy="17526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13716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5560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7183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F27EB446-33C3-4B1E-9722-63B22B8D2D09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2878218"/>
      </p:ext>
    </p:extLst>
  </p:cSld>
  <p:clrMapOvr>
    <a:masterClrMapping/>
  </p:clrMapOvr>
  <p:transition>
    <p:wedg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 preserve="1">
  <p:cSld name="Заголовок, текст и картинк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152400"/>
            <a:ext cx="6870700" cy="16002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685800" y="1828800"/>
            <a:ext cx="3771900" cy="36576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Картинка 3"/>
          <p:cNvSpPr>
            <a:spLocks noGrp="1"/>
          </p:cNvSpPr>
          <p:nvPr>
            <p:ph type="clipArt" sz="half" idx="2"/>
          </p:nvPr>
        </p:nvSpPr>
        <p:spPr>
          <a:xfrm>
            <a:off x="4610100" y="1828800"/>
            <a:ext cx="3771900" cy="3657600"/>
          </a:xfrm>
        </p:spPr>
        <p:txBody>
          <a:bodyPr/>
          <a:lstStyle/>
          <a:p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13716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5560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7183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3B71E55C-6388-4AD0-8378-97166A956383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4253100"/>
      </p:ext>
    </p:extLst>
  </p:cSld>
  <p:clrMapOvr>
    <a:masterClrMapping/>
  </p:clrMapOvr>
  <p:transition>
    <p:wedg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 preserve="1">
  <p:cSld name="Заголовок и текст над объект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152400"/>
            <a:ext cx="6870700" cy="16002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685800" y="1828800"/>
            <a:ext cx="7696200" cy="17526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85800" y="3733800"/>
            <a:ext cx="7696200" cy="17526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13716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5560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7183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A952E0F6-8F7B-4741-9F03-7E2C41F82752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0932392"/>
      </p:ext>
    </p:extLst>
  </p:cSld>
  <p:clrMapOvr>
    <a:masterClrMapping/>
  </p:clrMapOvr>
  <p:transition>
    <p:wedg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Заголовок, 1 большой объект и 2 маленьких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152400"/>
            <a:ext cx="6870700" cy="16002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85800" y="1828800"/>
            <a:ext cx="3771900" cy="36576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4610100" y="1828800"/>
            <a:ext cx="3771900" cy="17526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Объект 4"/>
          <p:cNvSpPr>
            <a:spLocks noGrp="1"/>
          </p:cNvSpPr>
          <p:nvPr>
            <p:ph sz="quarter" idx="3"/>
          </p:nvPr>
        </p:nvSpPr>
        <p:spPr>
          <a:xfrm>
            <a:off x="4610100" y="3733800"/>
            <a:ext cx="3771900" cy="17526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>
          <a:xfrm>
            <a:off x="13716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1"/>
          </p:nvPr>
        </p:nvSpPr>
        <p:spPr>
          <a:xfrm>
            <a:off x="35560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>
          <a:xfrm>
            <a:off x="67183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D626317D-46F9-44E4-AA42-F257DEE20FA3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3184757"/>
      </p:ext>
    </p:extLst>
  </p:cSld>
  <p:clrMapOvr>
    <a:masterClrMapping/>
  </p:clrMapOvr>
  <p:transition>
    <p:wedg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152400"/>
            <a:ext cx="6870700" cy="16002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685800" y="1828800"/>
            <a:ext cx="3771900" cy="36576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10100" y="1828800"/>
            <a:ext cx="3771900" cy="36576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13716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5560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7183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75D01977-AED7-4FB2-948C-F442B8684150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281535"/>
      </p:ext>
    </p:extLst>
  </p:cSld>
  <p:clrMapOvr>
    <a:masterClrMapping/>
  </p:clrMapOvr>
  <p:transition>
    <p:wedg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 preserve="1">
  <p:cSld name="Заголовок, объект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152400"/>
            <a:ext cx="6870700" cy="16002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85800" y="1828800"/>
            <a:ext cx="3771900" cy="36576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610100" y="1828800"/>
            <a:ext cx="3771900" cy="36576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13716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5560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7183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3AFEEE40-1F3D-4C2A-BBCB-E33354F976F0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9182006"/>
      </p:ext>
    </p:extLst>
  </p:cSld>
  <p:clrMapOvr>
    <a:masterClrMapping/>
  </p:clrMapOvr>
  <p:transition>
    <p:wedg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40E1B92-DBE6-4C99-8C60-8D14CB2A1970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882305"/>
      </p:ext>
    </p:extLst>
  </p:cSld>
  <p:clrMapOvr>
    <a:masterClrMapping/>
  </p:clrMapOvr>
  <p:transition>
    <p:wedg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E1ED275-9FCB-4976-BA83-1A506B462343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5113817"/>
      </p:ext>
    </p:extLst>
  </p:cSld>
  <p:clrMapOvr>
    <a:masterClrMapping/>
  </p:clrMapOvr>
  <p:transition>
    <p:wedg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85800" y="1828800"/>
            <a:ext cx="3771900" cy="3657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10100" y="1828800"/>
            <a:ext cx="3771900" cy="3657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FF9F439-35F9-4EC7-9C31-E43FA45BF18C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4931175"/>
      </p:ext>
    </p:extLst>
  </p:cSld>
  <p:clrMapOvr>
    <a:masterClrMapping/>
  </p:clrMapOvr>
  <p:transition>
    <p:wedg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8A0A6DF-6A9C-407A-A1BC-EDB9F2569C1D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354984"/>
      </p:ext>
    </p:extLst>
  </p:cSld>
  <p:clrMapOvr>
    <a:masterClrMapping/>
  </p:clrMapOvr>
  <p:transition>
    <p:wedg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A29FDC1-62E8-447D-B06F-E90B0BFD2E81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0937663"/>
      </p:ext>
    </p:extLst>
  </p:cSld>
  <p:clrMapOvr>
    <a:masterClrMapping/>
  </p:clrMapOvr>
  <p:transition>
    <p:wedg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08655CD-8EA9-4EA0-A047-30B5C48F3080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4266928"/>
      </p:ext>
    </p:extLst>
  </p:cSld>
  <p:clrMapOvr>
    <a:masterClrMapping/>
  </p:clrMapOvr>
  <p:transition>
    <p:wedg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31CDBFC-FAEA-4B7F-9231-B3AA7AE402C2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9765338"/>
      </p:ext>
    </p:extLst>
  </p:cSld>
  <p:clrMapOvr>
    <a:masterClrMapping/>
  </p:clrMapOvr>
  <p:transition>
    <p:wedg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F1567A5-2D4C-4FFC-B4AE-CF809ABD84A1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3863323"/>
      </p:ext>
    </p:extLst>
  </p:cSld>
  <p:clrMapOvr>
    <a:masterClrMapping/>
  </p:clrMapOvr>
  <p:transition>
    <p:wedg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Freeform 2"/>
          <p:cNvSpPr>
            <a:spLocks/>
          </p:cNvSpPr>
          <p:nvPr/>
        </p:nvSpPr>
        <p:spPr bwMode="auto">
          <a:xfrm rot="-3172564">
            <a:off x="7777957" y="-15081"/>
            <a:ext cx="1162050" cy="2084387"/>
          </a:xfrm>
          <a:custGeom>
            <a:avLst/>
            <a:gdLst>
              <a:gd name="T0" fmla="*/ 2903 w 2903"/>
              <a:gd name="T1" fmla="*/ 433 h 3686"/>
              <a:gd name="T2" fmla="*/ 2565 w 2903"/>
              <a:gd name="T3" fmla="*/ 80 h 3686"/>
              <a:gd name="T4" fmla="*/ 2241 w 2903"/>
              <a:gd name="T5" fmla="*/ 0 h 3686"/>
              <a:gd name="T6" fmla="*/ 110 w 2903"/>
              <a:gd name="T7" fmla="*/ 2811 h 3686"/>
              <a:gd name="T8" fmla="*/ 110 w 2903"/>
              <a:gd name="T9" fmla="*/ 3228 h 3686"/>
              <a:gd name="T10" fmla="*/ 0 w 2903"/>
              <a:gd name="T11" fmla="*/ 3631 h 3686"/>
              <a:gd name="T12" fmla="*/ 72 w 2903"/>
              <a:gd name="T13" fmla="*/ 3686 h 3686"/>
              <a:gd name="T14" fmla="*/ 441 w 2903"/>
              <a:gd name="T15" fmla="*/ 3355 h 3686"/>
              <a:gd name="T16" fmla="*/ 740 w 2903"/>
              <a:gd name="T17" fmla="*/ 3228 h 3686"/>
              <a:gd name="T18" fmla="*/ 2903 w 2903"/>
              <a:gd name="T19" fmla="*/ 433 h 3686"/>
              <a:gd name="T20" fmla="*/ 2903 w 2903"/>
              <a:gd name="T21" fmla="*/ 433 h 368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2903" h="3686">
                <a:moveTo>
                  <a:pt x="2903" y="433"/>
                </a:moveTo>
                <a:lnTo>
                  <a:pt x="2565" y="80"/>
                </a:lnTo>
                <a:lnTo>
                  <a:pt x="2241" y="0"/>
                </a:lnTo>
                <a:lnTo>
                  <a:pt x="110" y="2811"/>
                </a:lnTo>
                <a:lnTo>
                  <a:pt x="110" y="3228"/>
                </a:lnTo>
                <a:lnTo>
                  <a:pt x="0" y="3631"/>
                </a:lnTo>
                <a:lnTo>
                  <a:pt x="72" y="3686"/>
                </a:lnTo>
                <a:lnTo>
                  <a:pt x="441" y="3355"/>
                </a:lnTo>
                <a:lnTo>
                  <a:pt x="740" y="3228"/>
                </a:lnTo>
                <a:lnTo>
                  <a:pt x="2903" y="433"/>
                </a:lnTo>
                <a:lnTo>
                  <a:pt x="2903" y="433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152400"/>
            <a:ext cx="6870700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32772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828800"/>
            <a:ext cx="7696200" cy="365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32773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371600" y="62484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32774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556000" y="6248400"/>
            <a:ext cx="2895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32775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718300" y="62484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17FEDF81-32CC-41A8-8165-F6D9FCB3B33F}" type="slidenum">
              <a:rPr lang="ru-RU" altLang="ru-RU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32776" name="Freeform 8"/>
          <p:cNvSpPr>
            <a:spLocks/>
          </p:cNvSpPr>
          <p:nvPr/>
        </p:nvSpPr>
        <p:spPr bwMode="auto">
          <a:xfrm rot="-3172564">
            <a:off x="7865269" y="24607"/>
            <a:ext cx="1165225" cy="2097087"/>
          </a:xfrm>
          <a:custGeom>
            <a:avLst/>
            <a:gdLst>
              <a:gd name="T0" fmla="*/ 2293 w 2911"/>
              <a:gd name="T1" fmla="*/ 0 h 3703"/>
              <a:gd name="T2" fmla="*/ 130 w 2911"/>
              <a:gd name="T3" fmla="*/ 2835 h 3703"/>
              <a:gd name="T4" fmla="*/ 131 w 2911"/>
              <a:gd name="T5" fmla="*/ 3201 h 3703"/>
              <a:gd name="T6" fmla="*/ 0 w 2911"/>
              <a:gd name="T7" fmla="*/ 3633 h 3703"/>
              <a:gd name="T8" fmla="*/ 50 w 2911"/>
              <a:gd name="T9" fmla="*/ 3703 h 3703"/>
              <a:gd name="T10" fmla="*/ 422 w 2911"/>
              <a:gd name="T11" fmla="*/ 3352 h 3703"/>
              <a:gd name="T12" fmla="*/ 763 w 2911"/>
              <a:gd name="T13" fmla="*/ 3220 h 3703"/>
              <a:gd name="T14" fmla="*/ 2911 w 2911"/>
              <a:gd name="T15" fmla="*/ 428 h 3703"/>
              <a:gd name="T16" fmla="*/ 2589 w 2911"/>
              <a:gd name="T17" fmla="*/ 96 h 3703"/>
              <a:gd name="T18" fmla="*/ 2293 w 2911"/>
              <a:gd name="T19" fmla="*/ 0 h 3703"/>
              <a:gd name="T20" fmla="*/ 2293 w 2911"/>
              <a:gd name="T21" fmla="*/ 0 h 370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2911" h="3703">
                <a:moveTo>
                  <a:pt x="2293" y="0"/>
                </a:moveTo>
                <a:lnTo>
                  <a:pt x="130" y="2835"/>
                </a:lnTo>
                <a:lnTo>
                  <a:pt x="131" y="3201"/>
                </a:lnTo>
                <a:lnTo>
                  <a:pt x="0" y="3633"/>
                </a:lnTo>
                <a:lnTo>
                  <a:pt x="50" y="3703"/>
                </a:lnTo>
                <a:lnTo>
                  <a:pt x="422" y="3352"/>
                </a:lnTo>
                <a:lnTo>
                  <a:pt x="763" y="3220"/>
                </a:lnTo>
                <a:lnTo>
                  <a:pt x="2911" y="428"/>
                </a:lnTo>
                <a:lnTo>
                  <a:pt x="2589" y="96"/>
                </a:lnTo>
                <a:lnTo>
                  <a:pt x="2293" y="0"/>
                </a:lnTo>
                <a:lnTo>
                  <a:pt x="2293" y="0"/>
                </a:lnTo>
                <a:close/>
              </a:path>
            </a:pathLst>
          </a:custGeom>
          <a:solidFill>
            <a:schemeClr val="folHlink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32777" name="Freeform 9"/>
          <p:cNvSpPr>
            <a:spLocks/>
          </p:cNvSpPr>
          <p:nvPr/>
        </p:nvSpPr>
        <p:spPr bwMode="auto">
          <a:xfrm rot="-3172564">
            <a:off x="7831138" y="192088"/>
            <a:ext cx="1025525" cy="1571625"/>
          </a:xfrm>
          <a:custGeom>
            <a:avLst/>
            <a:gdLst>
              <a:gd name="T0" fmla="*/ 0 w 2561"/>
              <a:gd name="T1" fmla="*/ 2485 h 2777"/>
              <a:gd name="T2" fmla="*/ 432 w 2561"/>
              <a:gd name="T3" fmla="*/ 2553 h 2777"/>
              <a:gd name="T4" fmla="*/ 736 w 2561"/>
              <a:gd name="T5" fmla="*/ 2777 h 2777"/>
              <a:gd name="T6" fmla="*/ 2561 w 2561"/>
              <a:gd name="T7" fmla="*/ 399 h 2777"/>
              <a:gd name="T8" fmla="*/ 2118 w 2561"/>
              <a:gd name="T9" fmla="*/ 82 h 2777"/>
              <a:gd name="T10" fmla="*/ 1898 w 2561"/>
              <a:gd name="T11" fmla="*/ 0 h 2777"/>
              <a:gd name="T12" fmla="*/ 0 w 2561"/>
              <a:gd name="T13" fmla="*/ 2485 h 2777"/>
              <a:gd name="T14" fmla="*/ 0 w 2561"/>
              <a:gd name="T15" fmla="*/ 2485 h 277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2561" h="2777">
                <a:moveTo>
                  <a:pt x="0" y="2485"/>
                </a:moveTo>
                <a:lnTo>
                  <a:pt x="432" y="2553"/>
                </a:lnTo>
                <a:lnTo>
                  <a:pt x="736" y="2777"/>
                </a:lnTo>
                <a:lnTo>
                  <a:pt x="2561" y="399"/>
                </a:lnTo>
                <a:lnTo>
                  <a:pt x="2118" y="82"/>
                </a:lnTo>
                <a:lnTo>
                  <a:pt x="1898" y="0"/>
                </a:lnTo>
                <a:lnTo>
                  <a:pt x="0" y="2485"/>
                </a:lnTo>
                <a:lnTo>
                  <a:pt x="0" y="2485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000000"/>
              </a:solidFill>
              <a:latin typeface="Times New Roman" pitchFamily="18" charset="0"/>
            </a:endParaRPr>
          </a:p>
        </p:txBody>
      </p:sp>
      <p:grpSp>
        <p:nvGrpSpPr>
          <p:cNvPr id="32778" name="Group 10"/>
          <p:cNvGrpSpPr>
            <a:grpSpLocks/>
          </p:cNvGrpSpPr>
          <p:nvPr/>
        </p:nvGrpSpPr>
        <p:grpSpPr bwMode="auto">
          <a:xfrm>
            <a:off x="7938" y="5540375"/>
            <a:ext cx="1784350" cy="1246188"/>
            <a:chOff x="5" y="3490"/>
            <a:chExt cx="1124" cy="785"/>
          </a:xfrm>
        </p:grpSpPr>
        <p:sp>
          <p:nvSpPr>
            <p:cNvPr id="32779" name="Freeform 11"/>
            <p:cNvSpPr>
              <a:spLocks/>
            </p:cNvSpPr>
            <p:nvPr userDrawn="1"/>
          </p:nvSpPr>
          <p:spPr bwMode="auto">
            <a:xfrm>
              <a:off x="24" y="3505"/>
              <a:ext cx="1089" cy="649"/>
            </a:xfrm>
            <a:custGeom>
              <a:avLst/>
              <a:gdLst>
                <a:gd name="T0" fmla="*/ 1587 w 2177"/>
                <a:gd name="T1" fmla="*/ 1260 h 1298"/>
                <a:gd name="T2" fmla="*/ 1420 w 2177"/>
                <a:gd name="T3" fmla="*/ 1106 h 1298"/>
                <a:gd name="T4" fmla="*/ 1331 w 2177"/>
                <a:gd name="T5" fmla="*/ 477 h 1298"/>
                <a:gd name="T6" fmla="*/ 2139 w 2177"/>
                <a:gd name="T7" fmla="*/ 330 h 1298"/>
                <a:gd name="T8" fmla="*/ 2177 w 2177"/>
                <a:gd name="T9" fmla="*/ 203 h 1298"/>
                <a:gd name="T10" fmla="*/ 2099 w 2177"/>
                <a:gd name="T11" fmla="*/ 100 h 1298"/>
                <a:gd name="T12" fmla="*/ 1276 w 2177"/>
                <a:gd name="T13" fmla="*/ 211 h 1298"/>
                <a:gd name="T14" fmla="*/ 1219 w 2177"/>
                <a:gd name="T15" fmla="*/ 32 h 1298"/>
                <a:gd name="T16" fmla="*/ 1085 w 2177"/>
                <a:gd name="T17" fmla="*/ 0 h 1298"/>
                <a:gd name="T18" fmla="*/ 958 w 2177"/>
                <a:gd name="T19" fmla="*/ 28 h 1298"/>
                <a:gd name="T20" fmla="*/ 888 w 2177"/>
                <a:gd name="T21" fmla="*/ 106 h 1298"/>
                <a:gd name="T22" fmla="*/ 937 w 2177"/>
                <a:gd name="T23" fmla="*/ 285 h 1298"/>
                <a:gd name="T24" fmla="*/ 660 w 2177"/>
                <a:gd name="T25" fmla="*/ 441 h 1298"/>
                <a:gd name="T26" fmla="*/ 983 w 2177"/>
                <a:gd name="T27" fmla="*/ 473 h 1298"/>
                <a:gd name="T28" fmla="*/ 1112 w 2177"/>
                <a:gd name="T29" fmla="*/ 889 h 1298"/>
                <a:gd name="T30" fmla="*/ 141 w 2177"/>
                <a:gd name="T31" fmla="*/ 469 h 1298"/>
                <a:gd name="T32" fmla="*/ 46 w 2177"/>
                <a:gd name="T33" fmla="*/ 509 h 1298"/>
                <a:gd name="T34" fmla="*/ 0 w 2177"/>
                <a:gd name="T35" fmla="*/ 636 h 1298"/>
                <a:gd name="T36" fmla="*/ 55 w 2177"/>
                <a:gd name="T37" fmla="*/ 779 h 1298"/>
                <a:gd name="T38" fmla="*/ 1139 w 2177"/>
                <a:gd name="T39" fmla="*/ 1288 h 1298"/>
                <a:gd name="T40" fmla="*/ 1378 w 2177"/>
                <a:gd name="T41" fmla="*/ 1256 h 1298"/>
                <a:gd name="T42" fmla="*/ 1570 w 2177"/>
                <a:gd name="T43" fmla="*/ 1298 h 1298"/>
                <a:gd name="T44" fmla="*/ 1587 w 2177"/>
                <a:gd name="T45" fmla="*/ 1260 h 1298"/>
                <a:gd name="T46" fmla="*/ 1587 w 2177"/>
                <a:gd name="T47" fmla="*/ 1260 h 12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2177" h="1298">
                  <a:moveTo>
                    <a:pt x="1587" y="1260"/>
                  </a:moveTo>
                  <a:lnTo>
                    <a:pt x="1420" y="1106"/>
                  </a:lnTo>
                  <a:lnTo>
                    <a:pt x="1331" y="477"/>
                  </a:lnTo>
                  <a:lnTo>
                    <a:pt x="2139" y="330"/>
                  </a:lnTo>
                  <a:lnTo>
                    <a:pt x="2177" y="203"/>
                  </a:lnTo>
                  <a:lnTo>
                    <a:pt x="2099" y="100"/>
                  </a:lnTo>
                  <a:lnTo>
                    <a:pt x="1276" y="211"/>
                  </a:lnTo>
                  <a:lnTo>
                    <a:pt x="1219" y="32"/>
                  </a:lnTo>
                  <a:lnTo>
                    <a:pt x="1085" y="0"/>
                  </a:lnTo>
                  <a:lnTo>
                    <a:pt x="958" y="28"/>
                  </a:lnTo>
                  <a:lnTo>
                    <a:pt x="888" y="106"/>
                  </a:lnTo>
                  <a:lnTo>
                    <a:pt x="937" y="285"/>
                  </a:lnTo>
                  <a:lnTo>
                    <a:pt x="660" y="441"/>
                  </a:lnTo>
                  <a:lnTo>
                    <a:pt x="983" y="473"/>
                  </a:lnTo>
                  <a:lnTo>
                    <a:pt x="1112" y="889"/>
                  </a:lnTo>
                  <a:lnTo>
                    <a:pt x="141" y="469"/>
                  </a:lnTo>
                  <a:lnTo>
                    <a:pt x="46" y="509"/>
                  </a:lnTo>
                  <a:lnTo>
                    <a:pt x="0" y="636"/>
                  </a:lnTo>
                  <a:lnTo>
                    <a:pt x="55" y="779"/>
                  </a:lnTo>
                  <a:lnTo>
                    <a:pt x="1139" y="1288"/>
                  </a:lnTo>
                  <a:lnTo>
                    <a:pt x="1378" y="1256"/>
                  </a:lnTo>
                  <a:lnTo>
                    <a:pt x="1570" y="1298"/>
                  </a:lnTo>
                  <a:lnTo>
                    <a:pt x="1587" y="1260"/>
                  </a:lnTo>
                  <a:lnTo>
                    <a:pt x="1587" y="1260"/>
                  </a:lnTo>
                  <a:close/>
                </a:path>
              </a:pathLst>
            </a:custGeom>
            <a:solidFill>
              <a:srgbClr val="F8F8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32780" name="Freeform 12"/>
            <p:cNvSpPr>
              <a:spLocks/>
            </p:cNvSpPr>
            <p:nvPr userDrawn="1"/>
          </p:nvSpPr>
          <p:spPr bwMode="auto">
            <a:xfrm>
              <a:off x="1022" y="3582"/>
              <a:ext cx="71" cy="129"/>
            </a:xfrm>
            <a:custGeom>
              <a:avLst/>
              <a:gdLst>
                <a:gd name="T0" fmla="*/ 0 w 143"/>
                <a:gd name="T1" fmla="*/ 7 h 258"/>
                <a:gd name="T2" fmla="*/ 120 w 143"/>
                <a:gd name="T3" fmla="*/ 0 h 258"/>
                <a:gd name="T4" fmla="*/ 143 w 143"/>
                <a:gd name="T5" fmla="*/ 233 h 258"/>
                <a:gd name="T6" fmla="*/ 8 w 143"/>
                <a:gd name="T7" fmla="*/ 258 h 258"/>
                <a:gd name="T8" fmla="*/ 0 w 143"/>
                <a:gd name="T9" fmla="*/ 7 h 258"/>
                <a:gd name="T10" fmla="*/ 0 w 143"/>
                <a:gd name="T11" fmla="*/ 7 h 2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3" h="258">
                  <a:moveTo>
                    <a:pt x="0" y="7"/>
                  </a:moveTo>
                  <a:lnTo>
                    <a:pt x="120" y="0"/>
                  </a:lnTo>
                  <a:lnTo>
                    <a:pt x="143" y="233"/>
                  </a:lnTo>
                  <a:lnTo>
                    <a:pt x="8" y="258"/>
                  </a:lnTo>
                  <a:lnTo>
                    <a:pt x="0" y="7"/>
                  </a:lnTo>
                  <a:lnTo>
                    <a:pt x="0" y="7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32781" name="Freeform 13"/>
            <p:cNvSpPr>
              <a:spLocks/>
            </p:cNvSpPr>
            <p:nvPr userDrawn="1"/>
          </p:nvSpPr>
          <p:spPr bwMode="auto">
            <a:xfrm>
              <a:off x="20" y="3774"/>
              <a:ext cx="792" cy="410"/>
            </a:xfrm>
            <a:custGeom>
              <a:avLst/>
              <a:gdLst>
                <a:gd name="T0" fmla="*/ 137 w 1586"/>
                <a:gd name="T1" fmla="*/ 0 h 821"/>
                <a:gd name="T2" fmla="*/ 1331 w 1586"/>
                <a:gd name="T3" fmla="*/ 519 h 821"/>
                <a:gd name="T4" fmla="*/ 1428 w 1586"/>
                <a:gd name="T5" fmla="*/ 638 h 821"/>
                <a:gd name="T6" fmla="*/ 1586 w 1586"/>
                <a:gd name="T7" fmla="*/ 792 h 821"/>
                <a:gd name="T8" fmla="*/ 1565 w 1586"/>
                <a:gd name="T9" fmla="*/ 821 h 821"/>
                <a:gd name="T10" fmla="*/ 1350 w 1586"/>
                <a:gd name="T11" fmla="*/ 787 h 821"/>
                <a:gd name="T12" fmla="*/ 1145 w 1586"/>
                <a:gd name="T13" fmla="*/ 811 h 821"/>
                <a:gd name="T14" fmla="*/ 42 w 1586"/>
                <a:gd name="T15" fmla="*/ 298 h 821"/>
                <a:gd name="T16" fmla="*/ 0 w 1586"/>
                <a:gd name="T17" fmla="*/ 150 h 821"/>
                <a:gd name="T18" fmla="*/ 46 w 1586"/>
                <a:gd name="T19" fmla="*/ 32 h 821"/>
                <a:gd name="T20" fmla="*/ 137 w 1586"/>
                <a:gd name="T21" fmla="*/ 0 h 821"/>
                <a:gd name="T22" fmla="*/ 137 w 1586"/>
                <a:gd name="T23" fmla="*/ 0 h 8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586" h="821">
                  <a:moveTo>
                    <a:pt x="137" y="0"/>
                  </a:moveTo>
                  <a:lnTo>
                    <a:pt x="1331" y="519"/>
                  </a:lnTo>
                  <a:lnTo>
                    <a:pt x="1428" y="638"/>
                  </a:lnTo>
                  <a:lnTo>
                    <a:pt x="1586" y="792"/>
                  </a:lnTo>
                  <a:lnTo>
                    <a:pt x="1565" y="821"/>
                  </a:lnTo>
                  <a:lnTo>
                    <a:pt x="1350" y="787"/>
                  </a:lnTo>
                  <a:lnTo>
                    <a:pt x="1145" y="811"/>
                  </a:lnTo>
                  <a:lnTo>
                    <a:pt x="42" y="298"/>
                  </a:lnTo>
                  <a:lnTo>
                    <a:pt x="0" y="150"/>
                  </a:lnTo>
                  <a:lnTo>
                    <a:pt x="46" y="32"/>
                  </a:lnTo>
                  <a:lnTo>
                    <a:pt x="137" y="0"/>
                  </a:lnTo>
                  <a:lnTo>
                    <a:pt x="137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32782" name="Freeform 14"/>
            <p:cNvSpPr>
              <a:spLocks/>
            </p:cNvSpPr>
            <p:nvPr userDrawn="1"/>
          </p:nvSpPr>
          <p:spPr bwMode="auto">
            <a:xfrm>
              <a:off x="129" y="3808"/>
              <a:ext cx="525" cy="374"/>
            </a:xfrm>
            <a:custGeom>
              <a:avLst/>
              <a:gdLst>
                <a:gd name="T0" fmla="*/ 0 w 1049"/>
                <a:gd name="T1" fmla="*/ 325 h 747"/>
                <a:gd name="T2" fmla="*/ 922 w 1049"/>
                <a:gd name="T3" fmla="*/ 747 h 747"/>
                <a:gd name="T4" fmla="*/ 939 w 1049"/>
                <a:gd name="T5" fmla="*/ 534 h 747"/>
                <a:gd name="T6" fmla="*/ 1049 w 1049"/>
                <a:gd name="T7" fmla="*/ 422 h 747"/>
                <a:gd name="T8" fmla="*/ 78 w 1049"/>
                <a:gd name="T9" fmla="*/ 0 h 747"/>
                <a:gd name="T10" fmla="*/ 0 w 1049"/>
                <a:gd name="T11" fmla="*/ 127 h 747"/>
                <a:gd name="T12" fmla="*/ 0 w 1049"/>
                <a:gd name="T13" fmla="*/ 325 h 747"/>
                <a:gd name="T14" fmla="*/ 0 w 1049"/>
                <a:gd name="T15" fmla="*/ 325 h 7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49" h="747">
                  <a:moveTo>
                    <a:pt x="0" y="325"/>
                  </a:moveTo>
                  <a:lnTo>
                    <a:pt x="922" y="747"/>
                  </a:lnTo>
                  <a:lnTo>
                    <a:pt x="939" y="534"/>
                  </a:lnTo>
                  <a:lnTo>
                    <a:pt x="1049" y="422"/>
                  </a:lnTo>
                  <a:lnTo>
                    <a:pt x="78" y="0"/>
                  </a:lnTo>
                  <a:lnTo>
                    <a:pt x="0" y="127"/>
                  </a:lnTo>
                  <a:lnTo>
                    <a:pt x="0" y="325"/>
                  </a:lnTo>
                  <a:lnTo>
                    <a:pt x="0" y="325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32783" name="Freeform 15"/>
            <p:cNvSpPr>
              <a:spLocks/>
            </p:cNvSpPr>
            <p:nvPr userDrawn="1"/>
          </p:nvSpPr>
          <p:spPr bwMode="auto">
            <a:xfrm>
              <a:off x="485" y="3532"/>
              <a:ext cx="135" cy="121"/>
            </a:xfrm>
            <a:custGeom>
              <a:avLst/>
              <a:gdLst>
                <a:gd name="T0" fmla="*/ 0 w 272"/>
                <a:gd name="T1" fmla="*/ 28 h 241"/>
                <a:gd name="T2" fmla="*/ 160 w 272"/>
                <a:gd name="T3" fmla="*/ 0 h 241"/>
                <a:gd name="T4" fmla="*/ 251 w 272"/>
                <a:gd name="T5" fmla="*/ 36 h 241"/>
                <a:gd name="T6" fmla="*/ 272 w 272"/>
                <a:gd name="T7" fmla="*/ 139 h 241"/>
                <a:gd name="T8" fmla="*/ 164 w 272"/>
                <a:gd name="T9" fmla="*/ 146 h 241"/>
                <a:gd name="T10" fmla="*/ 32 w 272"/>
                <a:gd name="T11" fmla="*/ 241 h 241"/>
                <a:gd name="T12" fmla="*/ 0 w 272"/>
                <a:gd name="T13" fmla="*/ 28 h 241"/>
                <a:gd name="T14" fmla="*/ 0 w 272"/>
                <a:gd name="T15" fmla="*/ 28 h 2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72" h="241">
                  <a:moveTo>
                    <a:pt x="0" y="28"/>
                  </a:moveTo>
                  <a:lnTo>
                    <a:pt x="160" y="0"/>
                  </a:lnTo>
                  <a:lnTo>
                    <a:pt x="251" y="36"/>
                  </a:lnTo>
                  <a:lnTo>
                    <a:pt x="272" y="139"/>
                  </a:lnTo>
                  <a:lnTo>
                    <a:pt x="164" y="146"/>
                  </a:lnTo>
                  <a:lnTo>
                    <a:pt x="32" y="241"/>
                  </a:lnTo>
                  <a:lnTo>
                    <a:pt x="0" y="28"/>
                  </a:lnTo>
                  <a:lnTo>
                    <a:pt x="0" y="28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32784" name="Freeform 16"/>
            <p:cNvSpPr>
              <a:spLocks/>
            </p:cNvSpPr>
            <p:nvPr userDrawn="1"/>
          </p:nvSpPr>
          <p:spPr bwMode="auto">
            <a:xfrm>
              <a:off x="641" y="4163"/>
              <a:ext cx="76" cy="112"/>
            </a:xfrm>
            <a:custGeom>
              <a:avLst/>
              <a:gdLst>
                <a:gd name="T0" fmla="*/ 152 w 152"/>
                <a:gd name="T1" fmla="*/ 4 h 224"/>
                <a:gd name="T2" fmla="*/ 152 w 152"/>
                <a:gd name="T3" fmla="*/ 224 h 224"/>
                <a:gd name="T4" fmla="*/ 0 w 152"/>
                <a:gd name="T5" fmla="*/ 8 h 224"/>
                <a:gd name="T6" fmla="*/ 72 w 152"/>
                <a:gd name="T7" fmla="*/ 0 h 224"/>
                <a:gd name="T8" fmla="*/ 152 w 152"/>
                <a:gd name="T9" fmla="*/ 4 h 224"/>
                <a:gd name="T10" fmla="*/ 152 w 152"/>
                <a:gd name="T11" fmla="*/ 4 h 2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2" h="224">
                  <a:moveTo>
                    <a:pt x="152" y="4"/>
                  </a:moveTo>
                  <a:lnTo>
                    <a:pt x="152" y="224"/>
                  </a:lnTo>
                  <a:lnTo>
                    <a:pt x="0" y="8"/>
                  </a:lnTo>
                  <a:lnTo>
                    <a:pt x="72" y="0"/>
                  </a:lnTo>
                  <a:lnTo>
                    <a:pt x="152" y="4"/>
                  </a:lnTo>
                  <a:lnTo>
                    <a:pt x="152" y="4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32785" name="Freeform 17"/>
            <p:cNvSpPr>
              <a:spLocks/>
            </p:cNvSpPr>
            <p:nvPr userDrawn="1"/>
          </p:nvSpPr>
          <p:spPr bwMode="auto">
            <a:xfrm>
              <a:off x="504" y="3607"/>
              <a:ext cx="193" cy="383"/>
            </a:xfrm>
            <a:custGeom>
              <a:avLst/>
              <a:gdLst>
                <a:gd name="T0" fmla="*/ 0 w 386"/>
                <a:gd name="T1" fmla="*/ 80 h 764"/>
                <a:gd name="T2" fmla="*/ 87 w 386"/>
                <a:gd name="T3" fmla="*/ 0 h 764"/>
                <a:gd name="T4" fmla="*/ 232 w 386"/>
                <a:gd name="T5" fmla="*/ 6 h 764"/>
                <a:gd name="T6" fmla="*/ 386 w 386"/>
                <a:gd name="T7" fmla="*/ 764 h 764"/>
                <a:gd name="T8" fmla="*/ 279 w 386"/>
                <a:gd name="T9" fmla="*/ 720 h 764"/>
                <a:gd name="T10" fmla="*/ 152 w 386"/>
                <a:gd name="T11" fmla="*/ 677 h 764"/>
                <a:gd name="T12" fmla="*/ 0 w 386"/>
                <a:gd name="T13" fmla="*/ 80 h 764"/>
                <a:gd name="T14" fmla="*/ 0 w 386"/>
                <a:gd name="T15" fmla="*/ 80 h 7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86" h="764">
                  <a:moveTo>
                    <a:pt x="0" y="80"/>
                  </a:moveTo>
                  <a:lnTo>
                    <a:pt x="87" y="0"/>
                  </a:lnTo>
                  <a:lnTo>
                    <a:pt x="232" y="6"/>
                  </a:lnTo>
                  <a:lnTo>
                    <a:pt x="386" y="764"/>
                  </a:lnTo>
                  <a:lnTo>
                    <a:pt x="279" y="720"/>
                  </a:lnTo>
                  <a:lnTo>
                    <a:pt x="152" y="677"/>
                  </a:lnTo>
                  <a:lnTo>
                    <a:pt x="0" y="80"/>
                  </a:lnTo>
                  <a:lnTo>
                    <a:pt x="0" y="80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32786" name="Freeform 18"/>
            <p:cNvSpPr>
              <a:spLocks/>
            </p:cNvSpPr>
            <p:nvPr userDrawn="1"/>
          </p:nvSpPr>
          <p:spPr bwMode="auto">
            <a:xfrm>
              <a:off x="668" y="3590"/>
              <a:ext cx="364" cy="174"/>
            </a:xfrm>
            <a:custGeom>
              <a:avLst/>
              <a:gdLst>
                <a:gd name="T0" fmla="*/ 692 w 728"/>
                <a:gd name="T1" fmla="*/ 0 h 348"/>
                <a:gd name="T2" fmla="*/ 0 w 728"/>
                <a:gd name="T3" fmla="*/ 106 h 348"/>
                <a:gd name="T4" fmla="*/ 28 w 728"/>
                <a:gd name="T5" fmla="*/ 348 h 348"/>
                <a:gd name="T6" fmla="*/ 715 w 728"/>
                <a:gd name="T7" fmla="*/ 237 h 348"/>
                <a:gd name="T8" fmla="*/ 728 w 728"/>
                <a:gd name="T9" fmla="*/ 43 h 348"/>
                <a:gd name="T10" fmla="*/ 692 w 728"/>
                <a:gd name="T11" fmla="*/ 0 h 348"/>
                <a:gd name="T12" fmla="*/ 692 w 728"/>
                <a:gd name="T13" fmla="*/ 0 h 3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28" h="348">
                  <a:moveTo>
                    <a:pt x="692" y="0"/>
                  </a:moveTo>
                  <a:lnTo>
                    <a:pt x="0" y="106"/>
                  </a:lnTo>
                  <a:lnTo>
                    <a:pt x="28" y="348"/>
                  </a:lnTo>
                  <a:lnTo>
                    <a:pt x="715" y="237"/>
                  </a:lnTo>
                  <a:lnTo>
                    <a:pt x="728" y="43"/>
                  </a:lnTo>
                  <a:lnTo>
                    <a:pt x="692" y="0"/>
                  </a:lnTo>
                  <a:lnTo>
                    <a:pt x="692" y="0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32787" name="Freeform 19"/>
            <p:cNvSpPr>
              <a:spLocks/>
            </p:cNvSpPr>
            <p:nvPr userDrawn="1"/>
          </p:nvSpPr>
          <p:spPr bwMode="auto">
            <a:xfrm>
              <a:off x="347" y="3693"/>
              <a:ext cx="156" cy="67"/>
            </a:xfrm>
            <a:custGeom>
              <a:avLst/>
              <a:gdLst>
                <a:gd name="T0" fmla="*/ 272 w 312"/>
                <a:gd name="T1" fmla="*/ 0 h 135"/>
                <a:gd name="T2" fmla="*/ 0 w 312"/>
                <a:gd name="T3" fmla="*/ 78 h 135"/>
                <a:gd name="T4" fmla="*/ 312 w 312"/>
                <a:gd name="T5" fmla="*/ 135 h 135"/>
                <a:gd name="T6" fmla="*/ 272 w 312"/>
                <a:gd name="T7" fmla="*/ 0 h 135"/>
                <a:gd name="T8" fmla="*/ 272 w 312"/>
                <a:gd name="T9" fmla="*/ 0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2" h="135">
                  <a:moveTo>
                    <a:pt x="272" y="0"/>
                  </a:moveTo>
                  <a:lnTo>
                    <a:pt x="0" y="78"/>
                  </a:lnTo>
                  <a:lnTo>
                    <a:pt x="312" y="135"/>
                  </a:lnTo>
                  <a:lnTo>
                    <a:pt x="272" y="0"/>
                  </a:lnTo>
                  <a:lnTo>
                    <a:pt x="2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grpSp>
          <p:nvGrpSpPr>
            <p:cNvPr id="32788" name="Group 20"/>
            <p:cNvGrpSpPr>
              <a:grpSpLocks/>
            </p:cNvGrpSpPr>
            <p:nvPr userDrawn="1"/>
          </p:nvGrpSpPr>
          <p:grpSpPr bwMode="auto">
            <a:xfrm>
              <a:off x="5" y="3490"/>
              <a:ext cx="1124" cy="780"/>
              <a:chOff x="5" y="3490"/>
              <a:chExt cx="1124" cy="780"/>
            </a:xfrm>
          </p:grpSpPr>
          <p:grpSp>
            <p:nvGrpSpPr>
              <p:cNvPr id="32789" name="Group 21"/>
              <p:cNvGrpSpPr>
                <a:grpSpLocks/>
              </p:cNvGrpSpPr>
              <p:nvPr userDrawn="1"/>
            </p:nvGrpSpPr>
            <p:grpSpPr bwMode="auto">
              <a:xfrm>
                <a:off x="499" y="3562"/>
                <a:ext cx="548" cy="708"/>
                <a:chOff x="499" y="3562"/>
                <a:chExt cx="548" cy="708"/>
              </a:xfrm>
            </p:grpSpPr>
            <p:sp>
              <p:nvSpPr>
                <p:cNvPr id="32790" name="Freeform 22"/>
                <p:cNvSpPr>
                  <a:spLocks/>
                </p:cNvSpPr>
                <p:nvPr userDrawn="1"/>
              </p:nvSpPr>
              <p:spPr bwMode="auto">
                <a:xfrm>
                  <a:off x="499" y="3587"/>
                  <a:ext cx="157" cy="87"/>
                </a:xfrm>
                <a:custGeom>
                  <a:avLst/>
                  <a:gdLst>
                    <a:gd name="T0" fmla="*/ 0 w 313"/>
                    <a:gd name="T1" fmla="*/ 107 h 175"/>
                    <a:gd name="T2" fmla="*/ 114 w 313"/>
                    <a:gd name="T3" fmla="*/ 10 h 175"/>
                    <a:gd name="T4" fmla="*/ 213 w 313"/>
                    <a:gd name="T5" fmla="*/ 0 h 175"/>
                    <a:gd name="T6" fmla="*/ 292 w 313"/>
                    <a:gd name="T7" fmla="*/ 27 h 175"/>
                    <a:gd name="T8" fmla="*/ 313 w 313"/>
                    <a:gd name="T9" fmla="*/ 91 h 175"/>
                    <a:gd name="T10" fmla="*/ 167 w 313"/>
                    <a:gd name="T11" fmla="*/ 67 h 175"/>
                    <a:gd name="T12" fmla="*/ 74 w 313"/>
                    <a:gd name="T13" fmla="*/ 101 h 175"/>
                    <a:gd name="T14" fmla="*/ 13 w 313"/>
                    <a:gd name="T15" fmla="*/ 175 h 175"/>
                    <a:gd name="T16" fmla="*/ 0 w 313"/>
                    <a:gd name="T17" fmla="*/ 107 h 175"/>
                    <a:gd name="T18" fmla="*/ 0 w 313"/>
                    <a:gd name="T19" fmla="*/ 107 h 1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313" h="175">
                      <a:moveTo>
                        <a:pt x="0" y="107"/>
                      </a:moveTo>
                      <a:lnTo>
                        <a:pt x="114" y="10"/>
                      </a:lnTo>
                      <a:lnTo>
                        <a:pt x="213" y="0"/>
                      </a:lnTo>
                      <a:lnTo>
                        <a:pt x="292" y="27"/>
                      </a:lnTo>
                      <a:lnTo>
                        <a:pt x="313" y="91"/>
                      </a:lnTo>
                      <a:lnTo>
                        <a:pt x="167" y="67"/>
                      </a:lnTo>
                      <a:lnTo>
                        <a:pt x="74" y="101"/>
                      </a:lnTo>
                      <a:lnTo>
                        <a:pt x="13" y="175"/>
                      </a:lnTo>
                      <a:lnTo>
                        <a:pt x="0" y="107"/>
                      </a:lnTo>
                      <a:lnTo>
                        <a:pt x="0" y="107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>
                    <a:solidFill>
                      <a:srgbClr val="000000"/>
                    </a:solidFill>
                    <a:latin typeface="Times New Roman" pitchFamily="18" charset="0"/>
                  </a:endParaRPr>
                </a:p>
              </p:txBody>
            </p:sp>
            <p:sp>
              <p:nvSpPr>
                <p:cNvPr id="32791" name="Freeform 23"/>
                <p:cNvSpPr>
                  <a:spLocks/>
                </p:cNvSpPr>
                <p:nvPr userDrawn="1"/>
              </p:nvSpPr>
              <p:spPr bwMode="auto">
                <a:xfrm>
                  <a:off x="636" y="4137"/>
                  <a:ext cx="115" cy="133"/>
                </a:xfrm>
                <a:custGeom>
                  <a:avLst/>
                  <a:gdLst>
                    <a:gd name="T0" fmla="*/ 0 w 230"/>
                    <a:gd name="T1" fmla="*/ 40 h 266"/>
                    <a:gd name="T2" fmla="*/ 160 w 230"/>
                    <a:gd name="T3" fmla="*/ 266 h 266"/>
                    <a:gd name="T4" fmla="*/ 230 w 230"/>
                    <a:gd name="T5" fmla="*/ 251 h 266"/>
                    <a:gd name="T6" fmla="*/ 223 w 230"/>
                    <a:gd name="T7" fmla="*/ 17 h 266"/>
                    <a:gd name="T8" fmla="*/ 166 w 230"/>
                    <a:gd name="T9" fmla="*/ 0 h 266"/>
                    <a:gd name="T10" fmla="*/ 179 w 230"/>
                    <a:gd name="T11" fmla="*/ 197 h 266"/>
                    <a:gd name="T12" fmla="*/ 71 w 230"/>
                    <a:gd name="T13" fmla="*/ 4 h 266"/>
                    <a:gd name="T14" fmla="*/ 0 w 230"/>
                    <a:gd name="T15" fmla="*/ 40 h 266"/>
                    <a:gd name="T16" fmla="*/ 0 w 230"/>
                    <a:gd name="T17" fmla="*/ 40 h 26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230" h="266">
                      <a:moveTo>
                        <a:pt x="0" y="40"/>
                      </a:moveTo>
                      <a:lnTo>
                        <a:pt x="160" y="266"/>
                      </a:lnTo>
                      <a:lnTo>
                        <a:pt x="230" y="251"/>
                      </a:lnTo>
                      <a:lnTo>
                        <a:pt x="223" y="17"/>
                      </a:lnTo>
                      <a:lnTo>
                        <a:pt x="166" y="0"/>
                      </a:lnTo>
                      <a:lnTo>
                        <a:pt x="179" y="197"/>
                      </a:lnTo>
                      <a:lnTo>
                        <a:pt x="71" y="4"/>
                      </a:lnTo>
                      <a:lnTo>
                        <a:pt x="0" y="40"/>
                      </a:lnTo>
                      <a:lnTo>
                        <a:pt x="0" y="4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>
                    <a:solidFill>
                      <a:srgbClr val="000000"/>
                    </a:solidFill>
                    <a:latin typeface="Times New Roman" pitchFamily="18" charset="0"/>
                  </a:endParaRPr>
                </a:p>
              </p:txBody>
            </p:sp>
            <p:sp>
              <p:nvSpPr>
                <p:cNvPr id="32792" name="Freeform 24"/>
                <p:cNvSpPr>
                  <a:spLocks/>
                </p:cNvSpPr>
                <p:nvPr userDrawn="1"/>
              </p:nvSpPr>
              <p:spPr bwMode="auto">
                <a:xfrm>
                  <a:off x="1004" y="3562"/>
                  <a:ext cx="43" cy="117"/>
                </a:xfrm>
                <a:custGeom>
                  <a:avLst/>
                  <a:gdLst>
                    <a:gd name="T0" fmla="*/ 0 w 87"/>
                    <a:gd name="T1" fmla="*/ 19 h 234"/>
                    <a:gd name="T2" fmla="*/ 36 w 87"/>
                    <a:gd name="T3" fmla="*/ 93 h 234"/>
                    <a:gd name="T4" fmla="*/ 44 w 87"/>
                    <a:gd name="T5" fmla="*/ 154 h 234"/>
                    <a:gd name="T6" fmla="*/ 27 w 87"/>
                    <a:gd name="T7" fmla="*/ 234 h 234"/>
                    <a:gd name="T8" fmla="*/ 80 w 87"/>
                    <a:gd name="T9" fmla="*/ 220 h 234"/>
                    <a:gd name="T10" fmla="*/ 87 w 87"/>
                    <a:gd name="T11" fmla="*/ 116 h 234"/>
                    <a:gd name="T12" fmla="*/ 46 w 87"/>
                    <a:gd name="T13" fmla="*/ 0 h 234"/>
                    <a:gd name="T14" fmla="*/ 0 w 87"/>
                    <a:gd name="T15" fmla="*/ 19 h 234"/>
                    <a:gd name="T16" fmla="*/ 0 w 87"/>
                    <a:gd name="T17" fmla="*/ 19 h 23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87" h="234">
                      <a:moveTo>
                        <a:pt x="0" y="19"/>
                      </a:moveTo>
                      <a:lnTo>
                        <a:pt x="36" y="93"/>
                      </a:lnTo>
                      <a:lnTo>
                        <a:pt x="44" y="154"/>
                      </a:lnTo>
                      <a:lnTo>
                        <a:pt x="27" y="234"/>
                      </a:lnTo>
                      <a:lnTo>
                        <a:pt x="80" y="220"/>
                      </a:lnTo>
                      <a:lnTo>
                        <a:pt x="87" y="116"/>
                      </a:lnTo>
                      <a:lnTo>
                        <a:pt x="46" y="0"/>
                      </a:lnTo>
                      <a:lnTo>
                        <a:pt x="0" y="19"/>
                      </a:lnTo>
                      <a:lnTo>
                        <a:pt x="0" y="19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>
                    <a:solidFill>
                      <a:srgbClr val="000000"/>
                    </a:solidFill>
                    <a:latin typeface="Times New Roman" pitchFamily="18" charset="0"/>
                  </a:endParaRPr>
                </a:p>
              </p:txBody>
            </p:sp>
          </p:grpSp>
          <p:sp>
            <p:nvSpPr>
              <p:cNvPr id="32793" name="Freeform 25"/>
              <p:cNvSpPr>
                <a:spLocks/>
              </p:cNvSpPr>
              <p:nvPr userDrawn="1"/>
            </p:nvSpPr>
            <p:spPr bwMode="auto">
              <a:xfrm>
                <a:off x="76" y="3732"/>
                <a:ext cx="595" cy="250"/>
              </a:xfrm>
              <a:custGeom>
                <a:avLst/>
                <a:gdLst>
                  <a:gd name="T0" fmla="*/ 100 w 1190"/>
                  <a:gd name="T1" fmla="*/ 0 h 500"/>
                  <a:gd name="T2" fmla="*/ 1190 w 1190"/>
                  <a:gd name="T3" fmla="*/ 490 h 500"/>
                  <a:gd name="T4" fmla="*/ 1076 w 1190"/>
                  <a:gd name="T5" fmla="*/ 500 h 500"/>
                  <a:gd name="T6" fmla="*/ 0 w 1190"/>
                  <a:gd name="T7" fmla="*/ 27 h 500"/>
                  <a:gd name="T8" fmla="*/ 100 w 1190"/>
                  <a:gd name="T9" fmla="*/ 0 h 500"/>
                  <a:gd name="T10" fmla="*/ 100 w 1190"/>
                  <a:gd name="T11" fmla="*/ 0 h 5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190" h="500">
                    <a:moveTo>
                      <a:pt x="100" y="0"/>
                    </a:moveTo>
                    <a:lnTo>
                      <a:pt x="1190" y="490"/>
                    </a:lnTo>
                    <a:lnTo>
                      <a:pt x="1076" y="500"/>
                    </a:lnTo>
                    <a:lnTo>
                      <a:pt x="0" y="27"/>
                    </a:lnTo>
                    <a:lnTo>
                      <a:pt x="100" y="0"/>
                    </a:lnTo>
                    <a:lnTo>
                      <a:pt x="10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2794" name="Freeform 26"/>
              <p:cNvSpPr>
                <a:spLocks/>
              </p:cNvSpPr>
              <p:nvPr userDrawn="1"/>
            </p:nvSpPr>
            <p:spPr bwMode="auto">
              <a:xfrm>
                <a:off x="260" y="3886"/>
                <a:ext cx="244" cy="148"/>
              </a:xfrm>
              <a:custGeom>
                <a:avLst/>
                <a:gdLst>
                  <a:gd name="T0" fmla="*/ 14 w 489"/>
                  <a:gd name="T1" fmla="*/ 34 h 296"/>
                  <a:gd name="T2" fmla="*/ 160 w 489"/>
                  <a:gd name="T3" fmla="*/ 66 h 296"/>
                  <a:gd name="T4" fmla="*/ 324 w 489"/>
                  <a:gd name="T5" fmla="*/ 137 h 296"/>
                  <a:gd name="T6" fmla="*/ 440 w 489"/>
                  <a:gd name="T7" fmla="*/ 243 h 296"/>
                  <a:gd name="T8" fmla="*/ 326 w 489"/>
                  <a:gd name="T9" fmla="*/ 230 h 296"/>
                  <a:gd name="T10" fmla="*/ 139 w 489"/>
                  <a:gd name="T11" fmla="*/ 146 h 296"/>
                  <a:gd name="T12" fmla="*/ 50 w 489"/>
                  <a:gd name="T13" fmla="*/ 80 h 296"/>
                  <a:gd name="T14" fmla="*/ 107 w 489"/>
                  <a:gd name="T15" fmla="*/ 163 h 296"/>
                  <a:gd name="T16" fmla="*/ 272 w 489"/>
                  <a:gd name="T17" fmla="*/ 270 h 296"/>
                  <a:gd name="T18" fmla="*/ 466 w 489"/>
                  <a:gd name="T19" fmla="*/ 296 h 296"/>
                  <a:gd name="T20" fmla="*/ 489 w 489"/>
                  <a:gd name="T21" fmla="*/ 224 h 296"/>
                  <a:gd name="T22" fmla="*/ 394 w 489"/>
                  <a:gd name="T23" fmla="*/ 120 h 296"/>
                  <a:gd name="T24" fmla="*/ 170 w 489"/>
                  <a:gd name="T25" fmla="*/ 17 h 296"/>
                  <a:gd name="T26" fmla="*/ 0 w 489"/>
                  <a:gd name="T27" fmla="*/ 0 h 296"/>
                  <a:gd name="T28" fmla="*/ 14 w 489"/>
                  <a:gd name="T29" fmla="*/ 34 h 296"/>
                  <a:gd name="T30" fmla="*/ 14 w 489"/>
                  <a:gd name="T31" fmla="*/ 34 h 2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489" h="296">
                    <a:moveTo>
                      <a:pt x="14" y="34"/>
                    </a:moveTo>
                    <a:lnTo>
                      <a:pt x="160" y="66"/>
                    </a:lnTo>
                    <a:lnTo>
                      <a:pt x="324" y="137"/>
                    </a:lnTo>
                    <a:lnTo>
                      <a:pt x="440" y="243"/>
                    </a:lnTo>
                    <a:lnTo>
                      <a:pt x="326" y="230"/>
                    </a:lnTo>
                    <a:lnTo>
                      <a:pt x="139" y="146"/>
                    </a:lnTo>
                    <a:lnTo>
                      <a:pt x="50" y="80"/>
                    </a:lnTo>
                    <a:lnTo>
                      <a:pt x="107" y="163"/>
                    </a:lnTo>
                    <a:lnTo>
                      <a:pt x="272" y="270"/>
                    </a:lnTo>
                    <a:lnTo>
                      <a:pt x="466" y="296"/>
                    </a:lnTo>
                    <a:lnTo>
                      <a:pt x="489" y="224"/>
                    </a:lnTo>
                    <a:lnTo>
                      <a:pt x="394" y="120"/>
                    </a:lnTo>
                    <a:lnTo>
                      <a:pt x="170" y="17"/>
                    </a:lnTo>
                    <a:lnTo>
                      <a:pt x="0" y="0"/>
                    </a:lnTo>
                    <a:lnTo>
                      <a:pt x="14" y="34"/>
                    </a:lnTo>
                    <a:lnTo>
                      <a:pt x="14" y="34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2795" name="Freeform 27"/>
              <p:cNvSpPr>
                <a:spLocks/>
              </p:cNvSpPr>
              <p:nvPr userDrawn="1"/>
            </p:nvSpPr>
            <p:spPr bwMode="auto">
              <a:xfrm>
                <a:off x="565" y="3680"/>
                <a:ext cx="107" cy="238"/>
              </a:xfrm>
              <a:custGeom>
                <a:avLst/>
                <a:gdLst>
                  <a:gd name="T0" fmla="*/ 24 w 213"/>
                  <a:gd name="T1" fmla="*/ 0 h 478"/>
                  <a:gd name="T2" fmla="*/ 91 w 213"/>
                  <a:gd name="T3" fmla="*/ 25 h 478"/>
                  <a:gd name="T4" fmla="*/ 80 w 213"/>
                  <a:gd name="T5" fmla="*/ 192 h 478"/>
                  <a:gd name="T6" fmla="*/ 106 w 213"/>
                  <a:gd name="T7" fmla="*/ 327 h 478"/>
                  <a:gd name="T8" fmla="*/ 213 w 213"/>
                  <a:gd name="T9" fmla="*/ 451 h 478"/>
                  <a:gd name="T10" fmla="*/ 97 w 213"/>
                  <a:gd name="T11" fmla="*/ 478 h 478"/>
                  <a:gd name="T12" fmla="*/ 30 w 213"/>
                  <a:gd name="T13" fmla="*/ 344 h 478"/>
                  <a:gd name="T14" fmla="*/ 0 w 213"/>
                  <a:gd name="T15" fmla="*/ 57 h 478"/>
                  <a:gd name="T16" fmla="*/ 24 w 213"/>
                  <a:gd name="T17" fmla="*/ 0 h 478"/>
                  <a:gd name="T18" fmla="*/ 24 w 213"/>
                  <a:gd name="T19" fmla="*/ 0 h 4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13" h="478">
                    <a:moveTo>
                      <a:pt x="24" y="0"/>
                    </a:moveTo>
                    <a:lnTo>
                      <a:pt x="91" y="25"/>
                    </a:lnTo>
                    <a:lnTo>
                      <a:pt x="80" y="192"/>
                    </a:lnTo>
                    <a:lnTo>
                      <a:pt x="106" y="327"/>
                    </a:lnTo>
                    <a:lnTo>
                      <a:pt x="213" y="451"/>
                    </a:lnTo>
                    <a:lnTo>
                      <a:pt x="97" y="478"/>
                    </a:lnTo>
                    <a:lnTo>
                      <a:pt x="30" y="344"/>
                    </a:lnTo>
                    <a:lnTo>
                      <a:pt x="0" y="57"/>
                    </a:lnTo>
                    <a:lnTo>
                      <a:pt x="24" y="0"/>
                    </a:lnTo>
                    <a:lnTo>
                      <a:pt x="24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grpSp>
            <p:nvGrpSpPr>
              <p:cNvPr id="32796" name="Group 28"/>
              <p:cNvGrpSpPr>
                <a:grpSpLocks/>
              </p:cNvGrpSpPr>
              <p:nvPr userDrawn="1"/>
            </p:nvGrpSpPr>
            <p:grpSpPr bwMode="auto">
              <a:xfrm>
                <a:off x="5" y="3490"/>
                <a:ext cx="1124" cy="678"/>
                <a:chOff x="5" y="3490"/>
                <a:chExt cx="1124" cy="678"/>
              </a:xfrm>
            </p:grpSpPr>
            <p:sp>
              <p:nvSpPr>
                <p:cNvPr id="32797" name="Freeform 29"/>
                <p:cNvSpPr>
                  <a:spLocks/>
                </p:cNvSpPr>
                <p:nvPr userDrawn="1"/>
              </p:nvSpPr>
              <p:spPr bwMode="auto">
                <a:xfrm>
                  <a:off x="669" y="4048"/>
                  <a:ext cx="75" cy="87"/>
                </a:xfrm>
                <a:custGeom>
                  <a:avLst/>
                  <a:gdLst>
                    <a:gd name="T0" fmla="*/ 110 w 150"/>
                    <a:gd name="T1" fmla="*/ 0 h 173"/>
                    <a:gd name="T2" fmla="*/ 40 w 150"/>
                    <a:gd name="T3" fmla="*/ 66 h 173"/>
                    <a:gd name="T4" fmla="*/ 0 w 150"/>
                    <a:gd name="T5" fmla="*/ 173 h 173"/>
                    <a:gd name="T6" fmla="*/ 80 w 150"/>
                    <a:gd name="T7" fmla="*/ 160 h 173"/>
                    <a:gd name="T8" fmla="*/ 103 w 150"/>
                    <a:gd name="T9" fmla="*/ 84 h 173"/>
                    <a:gd name="T10" fmla="*/ 150 w 150"/>
                    <a:gd name="T11" fmla="*/ 27 h 173"/>
                    <a:gd name="T12" fmla="*/ 110 w 150"/>
                    <a:gd name="T13" fmla="*/ 0 h 173"/>
                    <a:gd name="T14" fmla="*/ 110 w 150"/>
                    <a:gd name="T15" fmla="*/ 0 h 17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50" h="173">
                      <a:moveTo>
                        <a:pt x="110" y="0"/>
                      </a:moveTo>
                      <a:lnTo>
                        <a:pt x="40" y="66"/>
                      </a:lnTo>
                      <a:lnTo>
                        <a:pt x="0" y="173"/>
                      </a:lnTo>
                      <a:lnTo>
                        <a:pt x="80" y="160"/>
                      </a:lnTo>
                      <a:lnTo>
                        <a:pt x="103" y="84"/>
                      </a:lnTo>
                      <a:lnTo>
                        <a:pt x="150" y="27"/>
                      </a:lnTo>
                      <a:lnTo>
                        <a:pt x="110" y="0"/>
                      </a:lnTo>
                      <a:lnTo>
                        <a:pt x="110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>
                    <a:solidFill>
                      <a:srgbClr val="000000"/>
                    </a:solidFill>
                    <a:latin typeface="Times New Roman" pitchFamily="18" charset="0"/>
                  </a:endParaRPr>
                </a:p>
              </p:txBody>
            </p:sp>
            <p:sp>
              <p:nvSpPr>
                <p:cNvPr id="32798" name="Freeform 30"/>
                <p:cNvSpPr>
                  <a:spLocks/>
                </p:cNvSpPr>
                <p:nvPr userDrawn="1"/>
              </p:nvSpPr>
              <p:spPr bwMode="auto">
                <a:xfrm>
                  <a:off x="5" y="3728"/>
                  <a:ext cx="842" cy="440"/>
                </a:xfrm>
                <a:custGeom>
                  <a:avLst/>
                  <a:gdLst>
                    <a:gd name="T0" fmla="*/ 156 w 1684"/>
                    <a:gd name="T1" fmla="*/ 0 h 880"/>
                    <a:gd name="T2" fmla="*/ 63 w 1684"/>
                    <a:gd name="T3" fmla="*/ 52 h 880"/>
                    <a:gd name="T4" fmla="*/ 0 w 1684"/>
                    <a:gd name="T5" fmla="*/ 208 h 880"/>
                    <a:gd name="T6" fmla="*/ 67 w 1684"/>
                    <a:gd name="T7" fmla="*/ 358 h 880"/>
                    <a:gd name="T8" fmla="*/ 1182 w 1684"/>
                    <a:gd name="T9" fmla="*/ 867 h 880"/>
                    <a:gd name="T10" fmla="*/ 1422 w 1684"/>
                    <a:gd name="T11" fmla="*/ 835 h 880"/>
                    <a:gd name="T12" fmla="*/ 1616 w 1684"/>
                    <a:gd name="T13" fmla="*/ 880 h 880"/>
                    <a:gd name="T14" fmla="*/ 1684 w 1684"/>
                    <a:gd name="T15" fmla="*/ 808 h 880"/>
                    <a:gd name="T16" fmla="*/ 1502 w 1684"/>
                    <a:gd name="T17" fmla="*/ 664 h 880"/>
                    <a:gd name="T18" fmla="*/ 1428 w 1684"/>
                    <a:gd name="T19" fmla="*/ 512 h 880"/>
                    <a:gd name="T20" fmla="*/ 1369 w 1684"/>
                    <a:gd name="T21" fmla="*/ 527 h 880"/>
                    <a:gd name="T22" fmla="*/ 1439 w 1684"/>
                    <a:gd name="T23" fmla="*/ 664 h 880"/>
                    <a:gd name="T24" fmla="*/ 1578 w 1684"/>
                    <a:gd name="T25" fmla="*/ 810 h 880"/>
                    <a:gd name="T26" fmla="*/ 1413 w 1684"/>
                    <a:gd name="T27" fmla="*/ 787 h 880"/>
                    <a:gd name="T28" fmla="*/ 1219 w 1684"/>
                    <a:gd name="T29" fmla="*/ 814 h 880"/>
                    <a:gd name="T30" fmla="*/ 1255 w 1684"/>
                    <a:gd name="T31" fmla="*/ 650 h 880"/>
                    <a:gd name="T32" fmla="*/ 1338 w 1684"/>
                    <a:gd name="T33" fmla="*/ 538 h 880"/>
                    <a:gd name="T34" fmla="*/ 1241 w 1684"/>
                    <a:gd name="T35" fmla="*/ 552 h 880"/>
                    <a:gd name="T36" fmla="*/ 1165 w 1684"/>
                    <a:gd name="T37" fmla="*/ 658 h 880"/>
                    <a:gd name="T38" fmla="*/ 1139 w 1684"/>
                    <a:gd name="T39" fmla="*/ 791 h 880"/>
                    <a:gd name="T40" fmla="*/ 107 w 1684"/>
                    <a:gd name="T41" fmla="*/ 310 h 880"/>
                    <a:gd name="T42" fmla="*/ 80 w 1684"/>
                    <a:gd name="T43" fmla="*/ 215 h 880"/>
                    <a:gd name="T44" fmla="*/ 103 w 1684"/>
                    <a:gd name="T45" fmla="*/ 95 h 880"/>
                    <a:gd name="T46" fmla="*/ 217 w 1684"/>
                    <a:gd name="T47" fmla="*/ 0 h 880"/>
                    <a:gd name="T48" fmla="*/ 156 w 1684"/>
                    <a:gd name="T49" fmla="*/ 0 h 880"/>
                    <a:gd name="T50" fmla="*/ 156 w 1684"/>
                    <a:gd name="T51" fmla="*/ 0 h 8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</a:cxnLst>
                  <a:rect l="0" t="0" r="r" b="b"/>
                  <a:pathLst>
                    <a:path w="1684" h="880">
                      <a:moveTo>
                        <a:pt x="156" y="0"/>
                      </a:moveTo>
                      <a:lnTo>
                        <a:pt x="63" y="52"/>
                      </a:lnTo>
                      <a:lnTo>
                        <a:pt x="0" y="208"/>
                      </a:lnTo>
                      <a:lnTo>
                        <a:pt x="67" y="358"/>
                      </a:lnTo>
                      <a:lnTo>
                        <a:pt x="1182" y="867"/>
                      </a:lnTo>
                      <a:lnTo>
                        <a:pt x="1422" y="835"/>
                      </a:lnTo>
                      <a:lnTo>
                        <a:pt x="1616" y="880"/>
                      </a:lnTo>
                      <a:lnTo>
                        <a:pt x="1684" y="808"/>
                      </a:lnTo>
                      <a:lnTo>
                        <a:pt x="1502" y="664"/>
                      </a:lnTo>
                      <a:lnTo>
                        <a:pt x="1428" y="512"/>
                      </a:lnTo>
                      <a:lnTo>
                        <a:pt x="1369" y="527"/>
                      </a:lnTo>
                      <a:lnTo>
                        <a:pt x="1439" y="664"/>
                      </a:lnTo>
                      <a:lnTo>
                        <a:pt x="1578" y="810"/>
                      </a:lnTo>
                      <a:lnTo>
                        <a:pt x="1413" y="787"/>
                      </a:lnTo>
                      <a:lnTo>
                        <a:pt x="1219" y="814"/>
                      </a:lnTo>
                      <a:lnTo>
                        <a:pt x="1255" y="650"/>
                      </a:lnTo>
                      <a:lnTo>
                        <a:pt x="1338" y="538"/>
                      </a:lnTo>
                      <a:lnTo>
                        <a:pt x="1241" y="552"/>
                      </a:lnTo>
                      <a:lnTo>
                        <a:pt x="1165" y="658"/>
                      </a:lnTo>
                      <a:lnTo>
                        <a:pt x="1139" y="791"/>
                      </a:lnTo>
                      <a:lnTo>
                        <a:pt x="107" y="310"/>
                      </a:lnTo>
                      <a:lnTo>
                        <a:pt x="80" y="215"/>
                      </a:lnTo>
                      <a:lnTo>
                        <a:pt x="103" y="95"/>
                      </a:lnTo>
                      <a:lnTo>
                        <a:pt x="217" y="0"/>
                      </a:lnTo>
                      <a:lnTo>
                        <a:pt x="156" y="0"/>
                      </a:lnTo>
                      <a:lnTo>
                        <a:pt x="156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>
                    <a:solidFill>
                      <a:srgbClr val="000000"/>
                    </a:solidFill>
                    <a:latin typeface="Times New Roman" pitchFamily="18" charset="0"/>
                  </a:endParaRPr>
                </a:p>
              </p:txBody>
            </p:sp>
            <p:sp>
              <p:nvSpPr>
                <p:cNvPr id="32799" name="Freeform 31"/>
                <p:cNvSpPr>
                  <a:spLocks/>
                </p:cNvSpPr>
                <p:nvPr userDrawn="1"/>
              </p:nvSpPr>
              <p:spPr bwMode="auto">
                <a:xfrm>
                  <a:off x="106" y="3770"/>
                  <a:ext cx="80" cy="167"/>
                </a:xfrm>
                <a:custGeom>
                  <a:avLst/>
                  <a:gdLst>
                    <a:gd name="T0" fmla="*/ 116 w 160"/>
                    <a:gd name="T1" fmla="*/ 0 h 335"/>
                    <a:gd name="T2" fmla="*/ 19 w 160"/>
                    <a:gd name="T3" fmla="*/ 106 h 335"/>
                    <a:gd name="T4" fmla="*/ 0 w 160"/>
                    <a:gd name="T5" fmla="*/ 230 h 335"/>
                    <a:gd name="T6" fmla="*/ 33 w 160"/>
                    <a:gd name="T7" fmla="*/ 314 h 335"/>
                    <a:gd name="T8" fmla="*/ 94 w 160"/>
                    <a:gd name="T9" fmla="*/ 335 h 335"/>
                    <a:gd name="T10" fmla="*/ 76 w 160"/>
                    <a:gd name="T11" fmla="*/ 154 h 335"/>
                    <a:gd name="T12" fmla="*/ 160 w 160"/>
                    <a:gd name="T13" fmla="*/ 17 h 335"/>
                    <a:gd name="T14" fmla="*/ 116 w 160"/>
                    <a:gd name="T15" fmla="*/ 0 h 335"/>
                    <a:gd name="T16" fmla="*/ 116 w 160"/>
                    <a:gd name="T17" fmla="*/ 0 h 33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160" h="335">
                      <a:moveTo>
                        <a:pt x="116" y="0"/>
                      </a:moveTo>
                      <a:lnTo>
                        <a:pt x="19" y="106"/>
                      </a:lnTo>
                      <a:lnTo>
                        <a:pt x="0" y="230"/>
                      </a:lnTo>
                      <a:lnTo>
                        <a:pt x="33" y="314"/>
                      </a:lnTo>
                      <a:lnTo>
                        <a:pt x="94" y="335"/>
                      </a:lnTo>
                      <a:lnTo>
                        <a:pt x="76" y="154"/>
                      </a:lnTo>
                      <a:lnTo>
                        <a:pt x="160" y="17"/>
                      </a:lnTo>
                      <a:lnTo>
                        <a:pt x="116" y="0"/>
                      </a:lnTo>
                      <a:lnTo>
                        <a:pt x="116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>
                    <a:solidFill>
                      <a:srgbClr val="000000"/>
                    </a:solidFill>
                    <a:latin typeface="Times New Roman" pitchFamily="18" charset="0"/>
                  </a:endParaRPr>
                </a:p>
              </p:txBody>
            </p:sp>
            <p:sp>
              <p:nvSpPr>
                <p:cNvPr id="32800" name="Freeform 32"/>
                <p:cNvSpPr>
                  <a:spLocks/>
                </p:cNvSpPr>
                <p:nvPr userDrawn="1"/>
              </p:nvSpPr>
              <p:spPr bwMode="auto">
                <a:xfrm>
                  <a:off x="449" y="3490"/>
                  <a:ext cx="322" cy="594"/>
                </a:xfrm>
                <a:custGeom>
                  <a:avLst/>
                  <a:gdLst>
                    <a:gd name="T0" fmla="*/ 218 w 642"/>
                    <a:gd name="T1" fmla="*/ 896 h 1188"/>
                    <a:gd name="T2" fmla="*/ 0 w 642"/>
                    <a:gd name="T3" fmla="*/ 124 h 1188"/>
                    <a:gd name="T4" fmla="*/ 81 w 642"/>
                    <a:gd name="T5" fmla="*/ 38 h 1188"/>
                    <a:gd name="T6" fmla="*/ 258 w 642"/>
                    <a:gd name="T7" fmla="*/ 0 h 1188"/>
                    <a:gd name="T8" fmla="*/ 399 w 642"/>
                    <a:gd name="T9" fmla="*/ 57 h 1188"/>
                    <a:gd name="T10" fmla="*/ 642 w 642"/>
                    <a:gd name="T11" fmla="*/ 1188 h 1188"/>
                    <a:gd name="T12" fmla="*/ 555 w 642"/>
                    <a:gd name="T13" fmla="*/ 1091 h 1188"/>
                    <a:gd name="T14" fmla="*/ 355 w 642"/>
                    <a:gd name="T15" fmla="*/ 97 h 1188"/>
                    <a:gd name="T16" fmla="*/ 226 w 642"/>
                    <a:gd name="T17" fmla="*/ 61 h 1188"/>
                    <a:gd name="T18" fmla="*/ 119 w 642"/>
                    <a:gd name="T19" fmla="*/ 74 h 1188"/>
                    <a:gd name="T20" fmla="*/ 76 w 642"/>
                    <a:gd name="T21" fmla="*/ 141 h 1188"/>
                    <a:gd name="T22" fmla="*/ 306 w 642"/>
                    <a:gd name="T23" fmla="*/ 924 h 1188"/>
                    <a:gd name="T24" fmla="*/ 218 w 642"/>
                    <a:gd name="T25" fmla="*/ 896 h 1188"/>
                    <a:gd name="T26" fmla="*/ 218 w 642"/>
                    <a:gd name="T27" fmla="*/ 896 h 118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642" h="1188">
                      <a:moveTo>
                        <a:pt x="218" y="896"/>
                      </a:moveTo>
                      <a:lnTo>
                        <a:pt x="0" y="124"/>
                      </a:lnTo>
                      <a:lnTo>
                        <a:pt x="81" y="38"/>
                      </a:lnTo>
                      <a:lnTo>
                        <a:pt x="258" y="0"/>
                      </a:lnTo>
                      <a:lnTo>
                        <a:pt x="399" y="57"/>
                      </a:lnTo>
                      <a:lnTo>
                        <a:pt x="642" y="1188"/>
                      </a:lnTo>
                      <a:lnTo>
                        <a:pt x="555" y="1091"/>
                      </a:lnTo>
                      <a:lnTo>
                        <a:pt x="355" y="97"/>
                      </a:lnTo>
                      <a:lnTo>
                        <a:pt x="226" y="61"/>
                      </a:lnTo>
                      <a:lnTo>
                        <a:pt x="119" y="74"/>
                      </a:lnTo>
                      <a:lnTo>
                        <a:pt x="76" y="141"/>
                      </a:lnTo>
                      <a:lnTo>
                        <a:pt x="306" y="924"/>
                      </a:lnTo>
                      <a:lnTo>
                        <a:pt x="218" y="896"/>
                      </a:lnTo>
                      <a:lnTo>
                        <a:pt x="218" y="896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>
                    <a:solidFill>
                      <a:srgbClr val="000000"/>
                    </a:solidFill>
                    <a:latin typeface="Times New Roman" pitchFamily="18" charset="0"/>
                  </a:endParaRPr>
                </a:p>
              </p:txBody>
            </p:sp>
            <p:sp>
              <p:nvSpPr>
                <p:cNvPr id="32801" name="Freeform 33"/>
                <p:cNvSpPr>
                  <a:spLocks/>
                </p:cNvSpPr>
                <p:nvPr userDrawn="1"/>
              </p:nvSpPr>
              <p:spPr bwMode="auto">
                <a:xfrm>
                  <a:off x="578" y="3650"/>
                  <a:ext cx="96" cy="252"/>
                </a:xfrm>
                <a:custGeom>
                  <a:avLst/>
                  <a:gdLst>
                    <a:gd name="T0" fmla="*/ 0 w 192"/>
                    <a:gd name="T1" fmla="*/ 27 h 504"/>
                    <a:gd name="T2" fmla="*/ 76 w 192"/>
                    <a:gd name="T3" fmla="*/ 194 h 504"/>
                    <a:gd name="T4" fmla="*/ 113 w 192"/>
                    <a:gd name="T5" fmla="*/ 318 h 504"/>
                    <a:gd name="T6" fmla="*/ 116 w 192"/>
                    <a:gd name="T7" fmla="*/ 504 h 504"/>
                    <a:gd name="T8" fmla="*/ 192 w 192"/>
                    <a:gd name="T9" fmla="*/ 504 h 504"/>
                    <a:gd name="T10" fmla="*/ 187 w 192"/>
                    <a:gd name="T11" fmla="*/ 360 h 504"/>
                    <a:gd name="T12" fmla="*/ 162 w 192"/>
                    <a:gd name="T13" fmla="*/ 208 h 504"/>
                    <a:gd name="T14" fmla="*/ 99 w 192"/>
                    <a:gd name="T15" fmla="*/ 59 h 504"/>
                    <a:gd name="T16" fmla="*/ 63 w 192"/>
                    <a:gd name="T17" fmla="*/ 0 h 504"/>
                    <a:gd name="T18" fmla="*/ 0 w 192"/>
                    <a:gd name="T19" fmla="*/ 27 h 504"/>
                    <a:gd name="T20" fmla="*/ 0 w 192"/>
                    <a:gd name="T21" fmla="*/ 27 h 50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192" h="504">
                      <a:moveTo>
                        <a:pt x="0" y="27"/>
                      </a:moveTo>
                      <a:lnTo>
                        <a:pt x="76" y="194"/>
                      </a:lnTo>
                      <a:lnTo>
                        <a:pt x="113" y="318"/>
                      </a:lnTo>
                      <a:lnTo>
                        <a:pt x="116" y="504"/>
                      </a:lnTo>
                      <a:lnTo>
                        <a:pt x="192" y="504"/>
                      </a:lnTo>
                      <a:lnTo>
                        <a:pt x="187" y="360"/>
                      </a:lnTo>
                      <a:lnTo>
                        <a:pt x="162" y="208"/>
                      </a:lnTo>
                      <a:lnTo>
                        <a:pt x="99" y="59"/>
                      </a:lnTo>
                      <a:lnTo>
                        <a:pt x="63" y="0"/>
                      </a:lnTo>
                      <a:lnTo>
                        <a:pt x="0" y="27"/>
                      </a:lnTo>
                      <a:lnTo>
                        <a:pt x="0" y="27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>
                    <a:solidFill>
                      <a:srgbClr val="000000"/>
                    </a:solidFill>
                    <a:latin typeface="Times New Roman" pitchFamily="18" charset="0"/>
                  </a:endParaRPr>
                </a:p>
              </p:txBody>
            </p:sp>
            <p:sp>
              <p:nvSpPr>
                <p:cNvPr id="32802" name="Freeform 34"/>
                <p:cNvSpPr>
                  <a:spLocks/>
                </p:cNvSpPr>
                <p:nvPr userDrawn="1"/>
              </p:nvSpPr>
              <p:spPr bwMode="auto">
                <a:xfrm>
                  <a:off x="328" y="3630"/>
                  <a:ext cx="195" cy="135"/>
                </a:xfrm>
                <a:custGeom>
                  <a:avLst/>
                  <a:gdLst>
                    <a:gd name="T0" fmla="*/ 297 w 390"/>
                    <a:gd name="T1" fmla="*/ 0 h 269"/>
                    <a:gd name="T2" fmla="*/ 257 w 390"/>
                    <a:gd name="T3" fmla="*/ 17 h 269"/>
                    <a:gd name="T4" fmla="*/ 253 w 390"/>
                    <a:gd name="T5" fmla="*/ 66 h 269"/>
                    <a:gd name="T6" fmla="*/ 0 w 390"/>
                    <a:gd name="T7" fmla="*/ 169 h 269"/>
                    <a:gd name="T8" fmla="*/ 0 w 390"/>
                    <a:gd name="T9" fmla="*/ 222 h 269"/>
                    <a:gd name="T10" fmla="*/ 284 w 390"/>
                    <a:gd name="T11" fmla="*/ 226 h 269"/>
                    <a:gd name="T12" fmla="*/ 320 w 390"/>
                    <a:gd name="T13" fmla="*/ 269 h 269"/>
                    <a:gd name="T14" fmla="*/ 390 w 390"/>
                    <a:gd name="T15" fmla="*/ 266 h 269"/>
                    <a:gd name="T16" fmla="*/ 383 w 390"/>
                    <a:gd name="T17" fmla="*/ 190 h 269"/>
                    <a:gd name="T18" fmla="*/ 116 w 390"/>
                    <a:gd name="T19" fmla="*/ 176 h 269"/>
                    <a:gd name="T20" fmla="*/ 333 w 390"/>
                    <a:gd name="T21" fmla="*/ 89 h 269"/>
                    <a:gd name="T22" fmla="*/ 297 w 390"/>
                    <a:gd name="T23" fmla="*/ 0 h 269"/>
                    <a:gd name="T24" fmla="*/ 297 w 390"/>
                    <a:gd name="T25" fmla="*/ 0 h 26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</a:cxnLst>
                  <a:rect l="0" t="0" r="r" b="b"/>
                  <a:pathLst>
                    <a:path w="390" h="269">
                      <a:moveTo>
                        <a:pt x="297" y="0"/>
                      </a:moveTo>
                      <a:lnTo>
                        <a:pt x="257" y="17"/>
                      </a:lnTo>
                      <a:lnTo>
                        <a:pt x="253" y="66"/>
                      </a:lnTo>
                      <a:lnTo>
                        <a:pt x="0" y="169"/>
                      </a:lnTo>
                      <a:lnTo>
                        <a:pt x="0" y="222"/>
                      </a:lnTo>
                      <a:lnTo>
                        <a:pt x="284" y="226"/>
                      </a:lnTo>
                      <a:lnTo>
                        <a:pt x="320" y="269"/>
                      </a:lnTo>
                      <a:lnTo>
                        <a:pt x="390" y="266"/>
                      </a:lnTo>
                      <a:lnTo>
                        <a:pt x="383" y="190"/>
                      </a:lnTo>
                      <a:lnTo>
                        <a:pt x="116" y="176"/>
                      </a:lnTo>
                      <a:lnTo>
                        <a:pt x="333" y="89"/>
                      </a:lnTo>
                      <a:lnTo>
                        <a:pt x="297" y="0"/>
                      </a:lnTo>
                      <a:lnTo>
                        <a:pt x="297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>
                    <a:solidFill>
                      <a:srgbClr val="000000"/>
                    </a:solidFill>
                    <a:latin typeface="Times New Roman" pitchFamily="18" charset="0"/>
                  </a:endParaRPr>
                </a:p>
              </p:txBody>
            </p:sp>
            <p:sp>
              <p:nvSpPr>
                <p:cNvPr id="32803" name="Freeform 35"/>
                <p:cNvSpPr>
                  <a:spLocks/>
                </p:cNvSpPr>
                <p:nvPr userDrawn="1"/>
              </p:nvSpPr>
              <p:spPr bwMode="auto">
                <a:xfrm>
                  <a:off x="658" y="3538"/>
                  <a:ext cx="471" cy="212"/>
                </a:xfrm>
                <a:custGeom>
                  <a:avLst/>
                  <a:gdLst>
                    <a:gd name="T0" fmla="*/ 0 w 941"/>
                    <a:gd name="T1" fmla="*/ 131 h 424"/>
                    <a:gd name="T2" fmla="*/ 863 w 941"/>
                    <a:gd name="T3" fmla="*/ 0 h 424"/>
                    <a:gd name="T4" fmla="*/ 926 w 941"/>
                    <a:gd name="T5" fmla="*/ 78 h 424"/>
                    <a:gd name="T6" fmla="*/ 941 w 941"/>
                    <a:gd name="T7" fmla="*/ 181 h 424"/>
                    <a:gd name="T8" fmla="*/ 903 w 941"/>
                    <a:gd name="T9" fmla="*/ 282 h 424"/>
                    <a:gd name="T10" fmla="*/ 57 w 941"/>
                    <a:gd name="T11" fmla="*/ 424 h 424"/>
                    <a:gd name="T12" fmla="*/ 53 w 941"/>
                    <a:gd name="T13" fmla="*/ 384 h 424"/>
                    <a:gd name="T14" fmla="*/ 863 w 941"/>
                    <a:gd name="T15" fmla="*/ 242 h 424"/>
                    <a:gd name="T16" fmla="*/ 893 w 941"/>
                    <a:gd name="T17" fmla="*/ 145 h 424"/>
                    <a:gd name="T18" fmla="*/ 840 w 941"/>
                    <a:gd name="T19" fmla="*/ 57 h 424"/>
                    <a:gd name="T20" fmla="*/ 0 w 941"/>
                    <a:gd name="T21" fmla="*/ 185 h 424"/>
                    <a:gd name="T22" fmla="*/ 0 w 941"/>
                    <a:gd name="T23" fmla="*/ 131 h 424"/>
                    <a:gd name="T24" fmla="*/ 0 w 941"/>
                    <a:gd name="T25" fmla="*/ 131 h 4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</a:cxnLst>
                  <a:rect l="0" t="0" r="r" b="b"/>
                  <a:pathLst>
                    <a:path w="941" h="424">
                      <a:moveTo>
                        <a:pt x="0" y="131"/>
                      </a:moveTo>
                      <a:lnTo>
                        <a:pt x="863" y="0"/>
                      </a:lnTo>
                      <a:lnTo>
                        <a:pt x="926" y="78"/>
                      </a:lnTo>
                      <a:lnTo>
                        <a:pt x="941" y="181"/>
                      </a:lnTo>
                      <a:lnTo>
                        <a:pt x="903" y="282"/>
                      </a:lnTo>
                      <a:lnTo>
                        <a:pt x="57" y="424"/>
                      </a:lnTo>
                      <a:lnTo>
                        <a:pt x="53" y="384"/>
                      </a:lnTo>
                      <a:lnTo>
                        <a:pt x="863" y="242"/>
                      </a:lnTo>
                      <a:lnTo>
                        <a:pt x="893" y="145"/>
                      </a:lnTo>
                      <a:lnTo>
                        <a:pt x="840" y="57"/>
                      </a:lnTo>
                      <a:lnTo>
                        <a:pt x="0" y="185"/>
                      </a:lnTo>
                      <a:lnTo>
                        <a:pt x="0" y="131"/>
                      </a:lnTo>
                      <a:lnTo>
                        <a:pt x="0" y="131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>
                    <a:solidFill>
                      <a:srgbClr val="000000"/>
                    </a:solidFill>
                    <a:latin typeface="Times New Roman" pitchFamily="18" charset="0"/>
                  </a:endParaRPr>
                </a:p>
              </p:txBody>
            </p:sp>
            <p:sp>
              <p:nvSpPr>
                <p:cNvPr id="32804" name="Freeform 36"/>
                <p:cNvSpPr>
                  <a:spLocks/>
                </p:cNvSpPr>
                <p:nvPr userDrawn="1"/>
              </p:nvSpPr>
              <p:spPr bwMode="auto">
                <a:xfrm>
                  <a:off x="717" y="3606"/>
                  <a:ext cx="245" cy="86"/>
                </a:xfrm>
                <a:custGeom>
                  <a:avLst/>
                  <a:gdLst>
                    <a:gd name="T0" fmla="*/ 0 w 488"/>
                    <a:gd name="T1" fmla="*/ 126 h 173"/>
                    <a:gd name="T2" fmla="*/ 66 w 488"/>
                    <a:gd name="T3" fmla="*/ 173 h 173"/>
                    <a:gd name="T4" fmla="*/ 222 w 488"/>
                    <a:gd name="T5" fmla="*/ 166 h 173"/>
                    <a:gd name="T6" fmla="*/ 418 w 488"/>
                    <a:gd name="T7" fmla="*/ 116 h 173"/>
                    <a:gd name="T8" fmla="*/ 488 w 488"/>
                    <a:gd name="T9" fmla="*/ 42 h 173"/>
                    <a:gd name="T10" fmla="*/ 443 w 488"/>
                    <a:gd name="T11" fmla="*/ 2 h 173"/>
                    <a:gd name="T12" fmla="*/ 253 w 488"/>
                    <a:gd name="T13" fmla="*/ 0 h 173"/>
                    <a:gd name="T14" fmla="*/ 110 w 488"/>
                    <a:gd name="T15" fmla="*/ 12 h 173"/>
                    <a:gd name="T16" fmla="*/ 15 w 488"/>
                    <a:gd name="T17" fmla="*/ 76 h 173"/>
                    <a:gd name="T18" fmla="*/ 112 w 488"/>
                    <a:gd name="T19" fmla="*/ 95 h 173"/>
                    <a:gd name="T20" fmla="*/ 275 w 488"/>
                    <a:gd name="T21" fmla="*/ 53 h 173"/>
                    <a:gd name="T22" fmla="*/ 416 w 488"/>
                    <a:gd name="T23" fmla="*/ 53 h 173"/>
                    <a:gd name="T24" fmla="*/ 268 w 488"/>
                    <a:gd name="T25" fmla="*/ 110 h 173"/>
                    <a:gd name="T26" fmla="*/ 142 w 488"/>
                    <a:gd name="T27" fmla="*/ 126 h 173"/>
                    <a:gd name="T28" fmla="*/ 0 w 488"/>
                    <a:gd name="T29" fmla="*/ 126 h 173"/>
                    <a:gd name="T30" fmla="*/ 0 w 488"/>
                    <a:gd name="T31" fmla="*/ 126 h 17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488" h="173">
                      <a:moveTo>
                        <a:pt x="0" y="126"/>
                      </a:moveTo>
                      <a:lnTo>
                        <a:pt x="66" y="173"/>
                      </a:lnTo>
                      <a:lnTo>
                        <a:pt x="222" y="166"/>
                      </a:lnTo>
                      <a:lnTo>
                        <a:pt x="418" y="116"/>
                      </a:lnTo>
                      <a:lnTo>
                        <a:pt x="488" y="42"/>
                      </a:lnTo>
                      <a:lnTo>
                        <a:pt x="443" y="2"/>
                      </a:lnTo>
                      <a:lnTo>
                        <a:pt x="253" y="0"/>
                      </a:lnTo>
                      <a:lnTo>
                        <a:pt x="110" y="12"/>
                      </a:lnTo>
                      <a:lnTo>
                        <a:pt x="15" y="76"/>
                      </a:lnTo>
                      <a:lnTo>
                        <a:pt x="112" y="95"/>
                      </a:lnTo>
                      <a:lnTo>
                        <a:pt x="275" y="53"/>
                      </a:lnTo>
                      <a:lnTo>
                        <a:pt x="416" y="53"/>
                      </a:lnTo>
                      <a:lnTo>
                        <a:pt x="268" y="110"/>
                      </a:lnTo>
                      <a:lnTo>
                        <a:pt x="142" y="126"/>
                      </a:lnTo>
                      <a:lnTo>
                        <a:pt x="0" y="126"/>
                      </a:lnTo>
                      <a:lnTo>
                        <a:pt x="0" y="126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>
                    <a:solidFill>
                      <a:srgbClr val="000000"/>
                    </a:solidFill>
                    <a:latin typeface="Times New Roman" pitchFamily="18" charset="0"/>
                  </a:endParaRPr>
                </a:p>
              </p:txBody>
            </p:sp>
          </p:grpSp>
        </p:grpSp>
      </p:grpSp>
      <p:grpSp>
        <p:nvGrpSpPr>
          <p:cNvPr id="32805" name="Group 37"/>
          <p:cNvGrpSpPr>
            <a:grpSpLocks/>
          </p:cNvGrpSpPr>
          <p:nvPr/>
        </p:nvGrpSpPr>
        <p:grpSpPr bwMode="auto">
          <a:xfrm>
            <a:off x="8680450" y="2116138"/>
            <a:ext cx="385763" cy="4308475"/>
            <a:chOff x="5468" y="1333"/>
            <a:chExt cx="243" cy="2714"/>
          </a:xfrm>
        </p:grpSpPr>
        <p:sp>
          <p:nvSpPr>
            <p:cNvPr id="32806" name="Freeform 38"/>
            <p:cNvSpPr>
              <a:spLocks/>
            </p:cNvSpPr>
            <p:nvPr userDrawn="1"/>
          </p:nvSpPr>
          <p:spPr bwMode="auto">
            <a:xfrm flipH="1">
              <a:off x="5468" y="2620"/>
              <a:ext cx="205" cy="1427"/>
            </a:xfrm>
            <a:custGeom>
              <a:avLst/>
              <a:gdLst>
                <a:gd name="T0" fmla="*/ 692 w 772"/>
                <a:gd name="T1" fmla="*/ 3156 h 3266"/>
                <a:gd name="T2" fmla="*/ 380 w 772"/>
                <a:gd name="T3" fmla="*/ 2945 h 3266"/>
                <a:gd name="T4" fmla="*/ 319 w 772"/>
                <a:gd name="T5" fmla="*/ 2783 h 3266"/>
                <a:gd name="T6" fmla="*/ 371 w 772"/>
                <a:gd name="T7" fmla="*/ 2542 h 3266"/>
                <a:gd name="T8" fmla="*/ 591 w 772"/>
                <a:gd name="T9" fmla="*/ 2251 h 3266"/>
                <a:gd name="T10" fmla="*/ 641 w 772"/>
                <a:gd name="T11" fmla="*/ 2070 h 3266"/>
                <a:gd name="T12" fmla="*/ 591 w 772"/>
                <a:gd name="T13" fmla="*/ 1948 h 3266"/>
                <a:gd name="T14" fmla="*/ 401 w 772"/>
                <a:gd name="T15" fmla="*/ 1859 h 3266"/>
                <a:gd name="T16" fmla="*/ 361 w 772"/>
                <a:gd name="T17" fmla="*/ 1747 h 3266"/>
                <a:gd name="T18" fmla="*/ 430 w 772"/>
                <a:gd name="T19" fmla="*/ 1587 h 3266"/>
                <a:gd name="T20" fmla="*/ 741 w 772"/>
                <a:gd name="T21" fmla="*/ 1156 h 3266"/>
                <a:gd name="T22" fmla="*/ 772 w 772"/>
                <a:gd name="T23" fmla="*/ 945 h 3266"/>
                <a:gd name="T24" fmla="*/ 692 w 772"/>
                <a:gd name="T25" fmla="*/ 713 h 3266"/>
                <a:gd name="T26" fmla="*/ 430 w 772"/>
                <a:gd name="T27" fmla="*/ 603 h 3266"/>
                <a:gd name="T28" fmla="*/ 200 w 772"/>
                <a:gd name="T29" fmla="*/ 422 h 3266"/>
                <a:gd name="T30" fmla="*/ 0 w 772"/>
                <a:gd name="T31" fmla="*/ 0 h 3266"/>
                <a:gd name="T32" fmla="*/ 29 w 772"/>
                <a:gd name="T33" fmla="*/ 382 h 3266"/>
                <a:gd name="T34" fmla="*/ 179 w 772"/>
                <a:gd name="T35" fmla="*/ 612 h 3266"/>
                <a:gd name="T36" fmla="*/ 380 w 772"/>
                <a:gd name="T37" fmla="*/ 753 h 3266"/>
                <a:gd name="T38" fmla="*/ 601 w 772"/>
                <a:gd name="T39" fmla="*/ 833 h 3266"/>
                <a:gd name="T40" fmla="*/ 612 w 772"/>
                <a:gd name="T41" fmla="*/ 1044 h 3266"/>
                <a:gd name="T42" fmla="*/ 500 w 772"/>
                <a:gd name="T43" fmla="*/ 1266 h 3266"/>
                <a:gd name="T44" fmla="*/ 240 w 772"/>
                <a:gd name="T45" fmla="*/ 1658 h 3266"/>
                <a:gd name="T46" fmla="*/ 230 w 772"/>
                <a:gd name="T47" fmla="*/ 1909 h 3266"/>
                <a:gd name="T48" fmla="*/ 471 w 772"/>
                <a:gd name="T49" fmla="*/ 2049 h 3266"/>
                <a:gd name="T50" fmla="*/ 460 w 772"/>
                <a:gd name="T51" fmla="*/ 2180 h 3266"/>
                <a:gd name="T52" fmla="*/ 249 w 772"/>
                <a:gd name="T53" fmla="*/ 2452 h 3266"/>
                <a:gd name="T54" fmla="*/ 160 w 772"/>
                <a:gd name="T55" fmla="*/ 2713 h 3266"/>
                <a:gd name="T56" fmla="*/ 240 w 772"/>
                <a:gd name="T57" fmla="*/ 2994 h 3266"/>
                <a:gd name="T58" fmla="*/ 430 w 772"/>
                <a:gd name="T59" fmla="*/ 3144 h 3266"/>
                <a:gd name="T60" fmla="*/ 671 w 772"/>
                <a:gd name="T61" fmla="*/ 3266 h 3266"/>
                <a:gd name="T62" fmla="*/ 692 w 772"/>
                <a:gd name="T63" fmla="*/ 3156 h 3266"/>
                <a:gd name="T64" fmla="*/ 692 w 772"/>
                <a:gd name="T65" fmla="*/ 3156 h 32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772" h="3266">
                  <a:moveTo>
                    <a:pt x="692" y="3156"/>
                  </a:moveTo>
                  <a:lnTo>
                    <a:pt x="380" y="2945"/>
                  </a:lnTo>
                  <a:lnTo>
                    <a:pt x="319" y="2783"/>
                  </a:lnTo>
                  <a:lnTo>
                    <a:pt x="371" y="2542"/>
                  </a:lnTo>
                  <a:lnTo>
                    <a:pt x="591" y="2251"/>
                  </a:lnTo>
                  <a:lnTo>
                    <a:pt x="641" y="2070"/>
                  </a:lnTo>
                  <a:lnTo>
                    <a:pt x="591" y="1948"/>
                  </a:lnTo>
                  <a:lnTo>
                    <a:pt x="401" y="1859"/>
                  </a:lnTo>
                  <a:lnTo>
                    <a:pt x="361" y="1747"/>
                  </a:lnTo>
                  <a:lnTo>
                    <a:pt x="430" y="1587"/>
                  </a:lnTo>
                  <a:lnTo>
                    <a:pt x="741" y="1156"/>
                  </a:lnTo>
                  <a:lnTo>
                    <a:pt x="772" y="945"/>
                  </a:lnTo>
                  <a:lnTo>
                    <a:pt x="692" y="713"/>
                  </a:lnTo>
                  <a:lnTo>
                    <a:pt x="430" y="603"/>
                  </a:lnTo>
                  <a:lnTo>
                    <a:pt x="200" y="422"/>
                  </a:lnTo>
                  <a:lnTo>
                    <a:pt x="0" y="0"/>
                  </a:lnTo>
                  <a:lnTo>
                    <a:pt x="29" y="382"/>
                  </a:lnTo>
                  <a:lnTo>
                    <a:pt x="179" y="612"/>
                  </a:lnTo>
                  <a:lnTo>
                    <a:pt x="380" y="753"/>
                  </a:lnTo>
                  <a:lnTo>
                    <a:pt x="601" y="833"/>
                  </a:lnTo>
                  <a:lnTo>
                    <a:pt x="612" y="1044"/>
                  </a:lnTo>
                  <a:lnTo>
                    <a:pt x="500" y="1266"/>
                  </a:lnTo>
                  <a:lnTo>
                    <a:pt x="240" y="1658"/>
                  </a:lnTo>
                  <a:lnTo>
                    <a:pt x="230" y="1909"/>
                  </a:lnTo>
                  <a:lnTo>
                    <a:pt x="471" y="2049"/>
                  </a:lnTo>
                  <a:lnTo>
                    <a:pt x="460" y="2180"/>
                  </a:lnTo>
                  <a:lnTo>
                    <a:pt x="249" y="2452"/>
                  </a:lnTo>
                  <a:lnTo>
                    <a:pt x="160" y="2713"/>
                  </a:lnTo>
                  <a:lnTo>
                    <a:pt x="240" y="2994"/>
                  </a:lnTo>
                  <a:lnTo>
                    <a:pt x="430" y="3144"/>
                  </a:lnTo>
                  <a:lnTo>
                    <a:pt x="671" y="3266"/>
                  </a:lnTo>
                  <a:lnTo>
                    <a:pt x="692" y="3156"/>
                  </a:lnTo>
                  <a:lnTo>
                    <a:pt x="692" y="3156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32807" name="Freeform 39"/>
            <p:cNvSpPr>
              <a:spLocks/>
            </p:cNvSpPr>
            <p:nvPr userDrawn="1"/>
          </p:nvSpPr>
          <p:spPr bwMode="auto">
            <a:xfrm flipH="1">
              <a:off x="5506" y="1333"/>
              <a:ext cx="205" cy="1633"/>
            </a:xfrm>
            <a:custGeom>
              <a:avLst/>
              <a:gdLst>
                <a:gd name="T0" fmla="*/ 692 w 772"/>
                <a:gd name="T1" fmla="*/ 3156 h 3266"/>
                <a:gd name="T2" fmla="*/ 380 w 772"/>
                <a:gd name="T3" fmla="*/ 2945 h 3266"/>
                <a:gd name="T4" fmla="*/ 319 w 772"/>
                <a:gd name="T5" fmla="*/ 2783 h 3266"/>
                <a:gd name="T6" fmla="*/ 371 w 772"/>
                <a:gd name="T7" fmla="*/ 2542 h 3266"/>
                <a:gd name="T8" fmla="*/ 591 w 772"/>
                <a:gd name="T9" fmla="*/ 2251 h 3266"/>
                <a:gd name="T10" fmla="*/ 641 w 772"/>
                <a:gd name="T11" fmla="*/ 2070 h 3266"/>
                <a:gd name="T12" fmla="*/ 591 w 772"/>
                <a:gd name="T13" fmla="*/ 1948 h 3266"/>
                <a:gd name="T14" fmla="*/ 401 w 772"/>
                <a:gd name="T15" fmla="*/ 1859 h 3266"/>
                <a:gd name="T16" fmla="*/ 361 w 772"/>
                <a:gd name="T17" fmla="*/ 1747 h 3266"/>
                <a:gd name="T18" fmla="*/ 430 w 772"/>
                <a:gd name="T19" fmla="*/ 1587 h 3266"/>
                <a:gd name="T20" fmla="*/ 741 w 772"/>
                <a:gd name="T21" fmla="*/ 1156 h 3266"/>
                <a:gd name="T22" fmla="*/ 772 w 772"/>
                <a:gd name="T23" fmla="*/ 945 h 3266"/>
                <a:gd name="T24" fmla="*/ 692 w 772"/>
                <a:gd name="T25" fmla="*/ 713 h 3266"/>
                <a:gd name="T26" fmla="*/ 430 w 772"/>
                <a:gd name="T27" fmla="*/ 603 h 3266"/>
                <a:gd name="T28" fmla="*/ 200 w 772"/>
                <a:gd name="T29" fmla="*/ 422 h 3266"/>
                <a:gd name="T30" fmla="*/ 0 w 772"/>
                <a:gd name="T31" fmla="*/ 0 h 3266"/>
                <a:gd name="T32" fmla="*/ 29 w 772"/>
                <a:gd name="T33" fmla="*/ 382 h 3266"/>
                <a:gd name="T34" fmla="*/ 179 w 772"/>
                <a:gd name="T35" fmla="*/ 612 h 3266"/>
                <a:gd name="T36" fmla="*/ 380 w 772"/>
                <a:gd name="T37" fmla="*/ 753 h 3266"/>
                <a:gd name="T38" fmla="*/ 601 w 772"/>
                <a:gd name="T39" fmla="*/ 833 h 3266"/>
                <a:gd name="T40" fmla="*/ 612 w 772"/>
                <a:gd name="T41" fmla="*/ 1044 h 3266"/>
                <a:gd name="T42" fmla="*/ 500 w 772"/>
                <a:gd name="T43" fmla="*/ 1266 h 3266"/>
                <a:gd name="T44" fmla="*/ 240 w 772"/>
                <a:gd name="T45" fmla="*/ 1658 h 3266"/>
                <a:gd name="T46" fmla="*/ 230 w 772"/>
                <a:gd name="T47" fmla="*/ 1909 h 3266"/>
                <a:gd name="T48" fmla="*/ 471 w 772"/>
                <a:gd name="T49" fmla="*/ 2049 h 3266"/>
                <a:gd name="T50" fmla="*/ 460 w 772"/>
                <a:gd name="T51" fmla="*/ 2180 h 3266"/>
                <a:gd name="T52" fmla="*/ 249 w 772"/>
                <a:gd name="T53" fmla="*/ 2452 h 3266"/>
                <a:gd name="T54" fmla="*/ 160 w 772"/>
                <a:gd name="T55" fmla="*/ 2713 h 3266"/>
                <a:gd name="T56" fmla="*/ 240 w 772"/>
                <a:gd name="T57" fmla="*/ 2994 h 3266"/>
                <a:gd name="T58" fmla="*/ 430 w 772"/>
                <a:gd name="T59" fmla="*/ 3144 h 3266"/>
                <a:gd name="T60" fmla="*/ 671 w 772"/>
                <a:gd name="T61" fmla="*/ 3266 h 3266"/>
                <a:gd name="T62" fmla="*/ 692 w 772"/>
                <a:gd name="T63" fmla="*/ 3156 h 3266"/>
                <a:gd name="T64" fmla="*/ 692 w 772"/>
                <a:gd name="T65" fmla="*/ 3156 h 32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772" h="3266">
                  <a:moveTo>
                    <a:pt x="692" y="3156"/>
                  </a:moveTo>
                  <a:lnTo>
                    <a:pt x="380" y="2945"/>
                  </a:lnTo>
                  <a:lnTo>
                    <a:pt x="319" y="2783"/>
                  </a:lnTo>
                  <a:lnTo>
                    <a:pt x="371" y="2542"/>
                  </a:lnTo>
                  <a:lnTo>
                    <a:pt x="591" y="2251"/>
                  </a:lnTo>
                  <a:lnTo>
                    <a:pt x="641" y="2070"/>
                  </a:lnTo>
                  <a:lnTo>
                    <a:pt x="591" y="1948"/>
                  </a:lnTo>
                  <a:lnTo>
                    <a:pt x="401" y="1859"/>
                  </a:lnTo>
                  <a:lnTo>
                    <a:pt x="361" y="1747"/>
                  </a:lnTo>
                  <a:lnTo>
                    <a:pt x="430" y="1587"/>
                  </a:lnTo>
                  <a:lnTo>
                    <a:pt x="741" y="1156"/>
                  </a:lnTo>
                  <a:lnTo>
                    <a:pt x="772" y="945"/>
                  </a:lnTo>
                  <a:lnTo>
                    <a:pt x="692" y="713"/>
                  </a:lnTo>
                  <a:lnTo>
                    <a:pt x="430" y="603"/>
                  </a:lnTo>
                  <a:lnTo>
                    <a:pt x="200" y="422"/>
                  </a:lnTo>
                  <a:lnTo>
                    <a:pt x="0" y="0"/>
                  </a:lnTo>
                  <a:lnTo>
                    <a:pt x="29" y="382"/>
                  </a:lnTo>
                  <a:lnTo>
                    <a:pt x="179" y="612"/>
                  </a:lnTo>
                  <a:lnTo>
                    <a:pt x="380" y="753"/>
                  </a:lnTo>
                  <a:lnTo>
                    <a:pt x="601" y="833"/>
                  </a:lnTo>
                  <a:lnTo>
                    <a:pt x="612" y="1044"/>
                  </a:lnTo>
                  <a:lnTo>
                    <a:pt x="500" y="1266"/>
                  </a:lnTo>
                  <a:lnTo>
                    <a:pt x="240" y="1658"/>
                  </a:lnTo>
                  <a:lnTo>
                    <a:pt x="230" y="1909"/>
                  </a:lnTo>
                  <a:lnTo>
                    <a:pt x="471" y="2049"/>
                  </a:lnTo>
                  <a:lnTo>
                    <a:pt x="460" y="2180"/>
                  </a:lnTo>
                  <a:lnTo>
                    <a:pt x="249" y="2452"/>
                  </a:lnTo>
                  <a:lnTo>
                    <a:pt x="160" y="2713"/>
                  </a:lnTo>
                  <a:lnTo>
                    <a:pt x="240" y="2994"/>
                  </a:lnTo>
                  <a:lnTo>
                    <a:pt x="430" y="3144"/>
                  </a:lnTo>
                  <a:lnTo>
                    <a:pt x="671" y="3266"/>
                  </a:lnTo>
                  <a:lnTo>
                    <a:pt x="692" y="3156"/>
                  </a:lnTo>
                  <a:lnTo>
                    <a:pt x="692" y="3156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</p:grpSp>
      <p:grpSp>
        <p:nvGrpSpPr>
          <p:cNvPr id="32808" name="Group 40"/>
          <p:cNvGrpSpPr>
            <a:grpSpLocks/>
          </p:cNvGrpSpPr>
          <p:nvPr/>
        </p:nvGrpSpPr>
        <p:grpSpPr bwMode="auto">
          <a:xfrm>
            <a:off x="7318375" y="90488"/>
            <a:ext cx="2133600" cy="1911350"/>
            <a:chOff x="4610" y="57"/>
            <a:chExt cx="1344" cy="1204"/>
          </a:xfrm>
        </p:grpSpPr>
        <p:grpSp>
          <p:nvGrpSpPr>
            <p:cNvPr id="32809" name="Group 41"/>
            <p:cNvGrpSpPr>
              <a:grpSpLocks/>
            </p:cNvGrpSpPr>
            <p:nvPr userDrawn="1"/>
          </p:nvGrpSpPr>
          <p:grpSpPr bwMode="auto">
            <a:xfrm>
              <a:off x="4610" y="57"/>
              <a:ext cx="1344" cy="1204"/>
              <a:chOff x="4610" y="57"/>
              <a:chExt cx="1344" cy="1204"/>
            </a:xfrm>
          </p:grpSpPr>
          <p:sp>
            <p:nvSpPr>
              <p:cNvPr id="32810" name="Freeform 42"/>
              <p:cNvSpPr>
                <a:spLocks/>
              </p:cNvSpPr>
              <p:nvPr userDrawn="1"/>
            </p:nvSpPr>
            <p:spPr bwMode="auto">
              <a:xfrm rot="-3172564">
                <a:off x="5430" y="1086"/>
                <a:ext cx="62" cy="288"/>
              </a:xfrm>
              <a:custGeom>
                <a:avLst/>
                <a:gdLst>
                  <a:gd name="T0" fmla="*/ 123 w 245"/>
                  <a:gd name="T1" fmla="*/ 9 h 806"/>
                  <a:gd name="T2" fmla="*/ 131 w 245"/>
                  <a:gd name="T3" fmla="*/ 342 h 806"/>
                  <a:gd name="T4" fmla="*/ 0 w 245"/>
                  <a:gd name="T5" fmla="*/ 806 h 806"/>
                  <a:gd name="T6" fmla="*/ 79 w 245"/>
                  <a:gd name="T7" fmla="*/ 789 h 806"/>
                  <a:gd name="T8" fmla="*/ 218 w 245"/>
                  <a:gd name="T9" fmla="*/ 376 h 806"/>
                  <a:gd name="T10" fmla="*/ 245 w 245"/>
                  <a:gd name="T11" fmla="*/ 0 h 806"/>
                  <a:gd name="T12" fmla="*/ 123 w 245"/>
                  <a:gd name="T13" fmla="*/ 9 h 806"/>
                  <a:gd name="T14" fmla="*/ 123 w 245"/>
                  <a:gd name="T15" fmla="*/ 9 h 8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45" h="806">
                    <a:moveTo>
                      <a:pt x="123" y="9"/>
                    </a:moveTo>
                    <a:lnTo>
                      <a:pt x="131" y="342"/>
                    </a:lnTo>
                    <a:lnTo>
                      <a:pt x="0" y="806"/>
                    </a:lnTo>
                    <a:lnTo>
                      <a:pt x="79" y="789"/>
                    </a:lnTo>
                    <a:lnTo>
                      <a:pt x="218" y="376"/>
                    </a:lnTo>
                    <a:lnTo>
                      <a:pt x="245" y="0"/>
                    </a:lnTo>
                    <a:lnTo>
                      <a:pt x="123" y="9"/>
                    </a:lnTo>
                    <a:lnTo>
                      <a:pt x="123" y="9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grpSp>
            <p:nvGrpSpPr>
              <p:cNvPr id="32811" name="Group 43"/>
              <p:cNvGrpSpPr>
                <a:grpSpLocks/>
              </p:cNvGrpSpPr>
              <p:nvPr userDrawn="1"/>
            </p:nvGrpSpPr>
            <p:grpSpPr bwMode="auto">
              <a:xfrm>
                <a:off x="4610" y="57"/>
                <a:ext cx="1344" cy="985"/>
                <a:chOff x="4610" y="57"/>
                <a:chExt cx="1344" cy="985"/>
              </a:xfrm>
            </p:grpSpPr>
            <p:sp>
              <p:nvSpPr>
                <p:cNvPr id="32812" name="Freeform 44"/>
                <p:cNvSpPr>
                  <a:spLocks/>
                </p:cNvSpPr>
                <p:nvPr userDrawn="1"/>
              </p:nvSpPr>
              <p:spPr bwMode="auto">
                <a:xfrm rot="-3172564">
                  <a:off x="4966" y="71"/>
                  <a:ext cx="153" cy="125"/>
                </a:xfrm>
                <a:custGeom>
                  <a:avLst/>
                  <a:gdLst>
                    <a:gd name="T0" fmla="*/ 0 w 604"/>
                    <a:gd name="T1" fmla="*/ 0 h 349"/>
                    <a:gd name="T2" fmla="*/ 298 w 604"/>
                    <a:gd name="T3" fmla="*/ 184 h 349"/>
                    <a:gd name="T4" fmla="*/ 500 w 604"/>
                    <a:gd name="T5" fmla="*/ 349 h 349"/>
                    <a:gd name="T6" fmla="*/ 604 w 604"/>
                    <a:gd name="T7" fmla="*/ 140 h 349"/>
                    <a:gd name="T8" fmla="*/ 359 w 604"/>
                    <a:gd name="T9" fmla="*/ 9 h 349"/>
                    <a:gd name="T10" fmla="*/ 464 w 604"/>
                    <a:gd name="T11" fmla="*/ 184 h 349"/>
                    <a:gd name="T12" fmla="*/ 131 w 604"/>
                    <a:gd name="T13" fmla="*/ 17 h 349"/>
                    <a:gd name="T14" fmla="*/ 0 w 604"/>
                    <a:gd name="T15" fmla="*/ 0 h 349"/>
                    <a:gd name="T16" fmla="*/ 0 w 604"/>
                    <a:gd name="T17" fmla="*/ 0 h 34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604" h="349">
                      <a:moveTo>
                        <a:pt x="0" y="0"/>
                      </a:moveTo>
                      <a:lnTo>
                        <a:pt x="298" y="184"/>
                      </a:lnTo>
                      <a:lnTo>
                        <a:pt x="500" y="349"/>
                      </a:lnTo>
                      <a:lnTo>
                        <a:pt x="604" y="140"/>
                      </a:lnTo>
                      <a:lnTo>
                        <a:pt x="359" y="9"/>
                      </a:lnTo>
                      <a:lnTo>
                        <a:pt x="464" y="184"/>
                      </a:lnTo>
                      <a:lnTo>
                        <a:pt x="131" y="17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>
                    <a:solidFill>
                      <a:srgbClr val="000000"/>
                    </a:solidFill>
                    <a:latin typeface="Times New Roman" pitchFamily="18" charset="0"/>
                  </a:endParaRPr>
                </a:p>
              </p:txBody>
            </p:sp>
            <p:sp>
              <p:nvSpPr>
                <p:cNvPr id="32813" name="Freeform 45"/>
                <p:cNvSpPr>
                  <a:spLocks/>
                </p:cNvSpPr>
                <p:nvPr userDrawn="1"/>
              </p:nvSpPr>
              <p:spPr bwMode="auto">
                <a:xfrm rot="-3172564">
                  <a:off x="5048" y="332"/>
                  <a:ext cx="269" cy="438"/>
                </a:xfrm>
                <a:custGeom>
                  <a:avLst/>
                  <a:gdLst>
                    <a:gd name="T0" fmla="*/ 741 w 1064"/>
                    <a:gd name="T1" fmla="*/ 129 h 1230"/>
                    <a:gd name="T2" fmla="*/ 485 w 1064"/>
                    <a:gd name="T3" fmla="*/ 352 h 1230"/>
                    <a:gd name="T4" fmla="*/ 163 w 1064"/>
                    <a:gd name="T5" fmla="*/ 762 h 1230"/>
                    <a:gd name="T6" fmla="*/ 0 w 1064"/>
                    <a:gd name="T7" fmla="*/ 1101 h 1230"/>
                    <a:gd name="T8" fmla="*/ 59 w 1064"/>
                    <a:gd name="T9" fmla="*/ 1230 h 1230"/>
                    <a:gd name="T10" fmla="*/ 262 w 1064"/>
                    <a:gd name="T11" fmla="*/ 1201 h 1230"/>
                    <a:gd name="T12" fmla="*/ 578 w 1064"/>
                    <a:gd name="T13" fmla="*/ 914 h 1230"/>
                    <a:gd name="T14" fmla="*/ 876 w 1064"/>
                    <a:gd name="T15" fmla="*/ 534 h 1230"/>
                    <a:gd name="T16" fmla="*/ 1034 w 1064"/>
                    <a:gd name="T17" fmla="*/ 270 h 1230"/>
                    <a:gd name="T18" fmla="*/ 1064 w 1064"/>
                    <a:gd name="T19" fmla="*/ 84 h 1230"/>
                    <a:gd name="T20" fmla="*/ 977 w 1064"/>
                    <a:gd name="T21" fmla="*/ 0 h 1230"/>
                    <a:gd name="T22" fmla="*/ 836 w 1064"/>
                    <a:gd name="T23" fmla="*/ 65 h 1230"/>
                    <a:gd name="T24" fmla="*/ 969 w 1064"/>
                    <a:gd name="T25" fmla="*/ 107 h 1230"/>
                    <a:gd name="T26" fmla="*/ 876 w 1064"/>
                    <a:gd name="T27" fmla="*/ 352 h 1230"/>
                    <a:gd name="T28" fmla="*/ 690 w 1064"/>
                    <a:gd name="T29" fmla="*/ 656 h 1230"/>
                    <a:gd name="T30" fmla="*/ 350 w 1064"/>
                    <a:gd name="T31" fmla="*/ 1008 h 1230"/>
                    <a:gd name="T32" fmla="*/ 116 w 1064"/>
                    <a:gd name="T33" fmla="*/ 1114 h 1230"/>
                    <a:gd name="T34" fmla="*/ 135 w 1064"/>
                    <a:gd name="T35" fmla="*/ 943 h 1230"/>
                    <a:gd name="T36" fmla="*/ 437 w 1064"/>
                    <a:gd name="T37" fmla="*/ 504 h 1230"/>
                    <a:gd name="T38" fmla="*/ 831 w 1064"/>
                    <a:gd name="T39" fmla="*/ 118 h 1230"/>
                    <a:gd name="T40" fmla="*/ 741 w 1064"/>
                    <a:gd name="T41" fmla="*/ 129 h 1230"/>
                    <a:gd name="T42" fmla="*/ 741 w 1064"/>
                    <a:gd name="T43" fmla="*/ 129 h 123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</a:cxnLst>
                  <a:rect l="0" t="0" r="r" b="b"/>
                  <a:pathLst>
                    <a:path w="1064" h="1230">
                      <a:moveTo>
                        <a:pt x="741" y="129"/>
                      </a:moveTo>
                      <a:lnTo>
                        <a:pt x="485" y="352"/>
                      </a:lnTo>
                      <a:lnTo>
                        <a:pt x="163" y="762"/>
                      </a:lnTo>
                      <a:lnTo>
                        <a:pt x="0" y="1101"/>
                      </a:lnTo>
                      <a:lnTo>
                        <a:pt x="59" y="1230"/>
                      </a:lnTo>
                      <a:lnTo>
                        <a:pt x="262" y="1201"/>
                      </a:lnTo>
                      <a:lnTo>
                        <a:pt x="578" y="914"/>
                      </a:lnTo>
                      <a:lnTo>
                        <a:pt x="876" y="534"/>
                      </a:lnTo>
                      <a:lnTo>
                        <a:pt x="1034" y="270"/>
                      </a:lnTo>
                      <a:lnTo>
                        <a:pt x="1064" y="84"/>
                      </a:lnTo>
                      <a:lnTo>
                        <a:pt x="977" y="0"/>
                      </a:lnTo>
                      <a:lnTo>
                        <a:pt x="836" y="65"/>
                      </a:lnTo>
                      <a:lnTo>
                        <a:pt x="969" y="107"/>
                      </a:lnTo>
                      <a:lnTo>
                        <a:pt x="876" y="352"/>
                      </a:lnTo>
                      <a:lnTo>
                        <a:pt x="690" y="656"/>
                      </a:lnTo>
                      <a:lnTo>
                        <a:pt x="350" y="1008"/>
                      </a:lnTo>
                      <a:lnTo>
                        <a:pt x="116" y="1114"/>
                      </a:lnTo>
                      <a:lnTo>
                        <a:pt x="135" y="943"/>
                      </a:lnTo>
                      <a:lnTo>
                        <a:pt x="437" y="504"/>
                      </a:lnTo>
                      <a:lnTo>
                        <a:pt x="831" y="118"/>
                      </a:lnTo>
                      <a:lnTo>
                        <a:pt x="741" y="129"/>
                      </a:lnTo>
                      <a:lnTo>
                        <a:pt x="741" y="129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>
                    <a:solidFill>
                      <a:srgbClr val="000000"/>
                    </a:solidFill>
                    <a:latin typeface="Times New Roman" pitchFamily="18" charset="0"/>
                  </a:endParaRPr>
                </a:p>
              </p:txBody>
            </p:sp>
            <p:sp>
              <p:nvSpPr>
                <p:cNvPr id="32814" name="Freeform 46"/>
                <p:cNvSpPr>
                  <a:spLocks/>
                </p:cNvSpPr>
                <p:nvPr userDrawn="1"/>
              </p:nvSpPr>
              <p:spPr bwMode="auto">
                <a:xfrm rot="-3172564">
                  <a:off x="4858" y="182"/>
                  <a:ext cx="505" cy="898"/>
                </a:xfrm>
                <a:custGeom>
                  <a:avLst/>
                  <a:gdLst>
                    <a:gd name="T0" fmla="*/ 1941 w 2002"/>
                    <a:gd name="T1" fmla="*/ 0 h 2521"/>
                    <a:gd name="T2" fmla="*/ 0 w 2002"/>
                    <a:gd name="T3" fmla="*/ 2521 h 2521"/>
                    <a:gd name="T4" fmla="*/ 192 w 2002"/>
                    <a:gd name="T5" fmla="*/ 2450 h 2521"/>
                    <a:gd name="T6" fmla="*/ 2002 w 2002"/>
                    <a:gd name="T7" fmla="*/ 61 h 2521"/>
                    <a:gd name="T8" fmla="*/ 1941 w 2002"/>
                    <a:gd name="T9" fmla="*/ 0 h 2521"/>
                    <a:gd name="T10" fmla="*/ 1941 w 2002"/>
                    <a:gd name="T11" fmla="*/ 0 h 252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2002" h="2521">
                      <a:moveTo>
                        <a:pt x="1941" y="0"/>
                      </a:moveTo>
                      <a:lnTo>
                        <a:pt x="0" y="2521"/>
                      </a:lnTo>
                      <a:lnTo>
                        <a:pt x="192" y="2450"/>
                      </a:lnTo>
                      <a:lnTo>
                        <a:pt x="2002" y="61"/>
                      </a:lnTo>
                      <a:lnTo>
                        <a:pt x="1941" y="0"/>
                      </a:lnTo>
                      <a:lnTo>
                        <a:pt x="1941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>
                    <a:solidFill>
                      <a:srgbClr val="000000"/>
                    </a:solidFill>
                    <a:latin typeface="Times New Roman" pitchFamily="18" charset="0"/>
                  </a:endParaRPr>
                </a:p>
              </p:txBody>
            </p:sp>
            <p:sp>
              <p:nvSpPr>
                <p:cNvPr id="32815" name="Freeform 47"/>
                <p:cNvSpPr>
                  <a:spLocks/>
                </p:cNvSpPr>
                <p:nvPr userDrawn="1"/>
              </p:nvSpPr>
              <p:spPr bwMode="auto">
                <a:xfrm rot="-3172564">
                  <a:off x="4903" y="-19"/>
                  <a:ext cx="758" cy="1344"/>
                </a:xfrm>
                <a:custGeom>
                  <a:avLst/>
                  <a:gdLst>
                    <a:gd name="T0" fmla="*/ 95 w 3007"/>
                    <a:gd name="T1" fmla="*/ 2844 h 3771"/>
                    <a:gd name="T2" fmla="*/ 394 w 3007"/>
                    <a:gd name="T3" fmla="*/ 2834 h 3771"/>
                    <a:gd name="T4" fmla="*/ 821 w 3007"/>
                    <a:gd name="T5" fmla="*/ 3009 h 3771"/>
                    <a:gd name="T6" fmla="*/ 681 w 3007"/>
                    <a:gd name="T7" fmla="*/ 2817 h 3771"/>
                    <a:gd name="T8" fmla="*/ 367 w 3007"/>
                    <a:gd name="T9" fmla="*/ 2703 h 3771"/>
                    <a:gd name="T10" fmla="*/ 637 w 3007"/>
                    <a:gd name="T11" fmla="*/ 2720 h 3771"/>
                    <a:gd name="T12" fmla="*/ 979 w 3007"/>
                    <a:gd name="T13" fmla="*/ 2870 h 3771"/>
                    <a:gd name="T14" fmla="*/ 2859 w 3007"/>
                    <a:gd name="T15" fmla="*/ 420 h 3771"/>
                    <a:gd name="T16" fmla="*/ 2578 w 3007"/>
                    <a:gd name="T17" fmla="*/ 148 h 3771"/>
                    <a:gd name="T18" fmla="*/ 2308 w 3007"/>
                    <a:gd name="T19" fmla="*/ 0 h 3771"/>
                    <a:gd name="T20" fmla="*/ 2692 w 3007"/>
                    <a:gd name="T21" fmla="*/ 78 h 3771"/>
                    <a:gd name="T22" fmla="*/ 3007 w 3007"/>
                    <a:gd name="T23" fmla="*/ 428 h 3771"/>
                    <a:gd name="T24" fmla="*/ 831 w 3007"/>
                    <a:gd name="T25" fmla="*/ 3273 h 3771"/>
                    <a:gd name="T26" fmla="*/ 481 w 3007"/>
                    <a:gd name="T27" fmla="*/ 3412 h 3771"/>
                    <a:gd name="T28" fmla="*/ 105 w 3007"/>
                    <a:gd name="T29" fmla="*/ 3771 h 3771"/>
                    <a:gd name="T30" fmla="*/ 0 w 3007"/>
                    <a:gd name="T31" fmla="*/ 3667 h 3771"/>
                    <a:gd name="T32" fmla="*/ 131 w 3007"/>
                    <a:gd name="T33" fmla="*/ 3631 h 3771"/>
                    <a:gd name="T34" fmla="*/ 376 w 3007"/>
                    <a:gd name="T35" fmla="*/ 3385 h 3771"/>
                    <a:gd name="T36" fmla="*/ 165 w 3007"/>
                    <a:gd name="T37" fmla="*/ 3273 h 3771"/>
                    <a:gd name="T38" fmla="*/ 165 w 3007"/>
                    <a:gd name="T39" fmla="*/ 3176 h 3771"/>
                    <a:gd name="T40" fmla="*/ 411 w 3007"/>
                    <a:gd name="T41" fmla="*/ 3298 h 3771"/>
                    <a:gd name="T42" fmla="*/ 411 w 3007"/>
                    <a:gd name="T43" fmla="*/ 3186 h 3771"/>
                    <a:gd name="T44" fmla="*/ 603 w 3007"/>
                    <a:gd name="T45" fmla="*/ 3220 h 3771"/>
                    <a:gd name="T46" fmla="*/ 428 w 3007"/>
                    <a:gd name="T47" fmla="*/ 3079 h 3771"/>
                    <a:gd name="T48" fmla="*/ 629 w 3007"/>
                    <a:gd name="T49" fmla="*/ 3062 h 3771"/>
                    <a:gd name="T50" fmla="*/ 95 w 3007"/>
                    <a:gd name="T51" fmla="*/ 2844 h 3771"/>
                    <a:gd name="T52" fmla="*/ 95 w 3007"/>
                    <a:gd name="T53" fmla="*/ 2844 h 377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</a:cxnLst>
                  <a:rect l="0" t="0" r="r" b="b"/>
                  <a:pathLst>
                    <a:path w="3007" h="3771">
                      <a:moveTo>
                        <a:pt x="95" y="2844"/>
                      </a:moveTo>
                      <a:lnTo>
                        <a:pt x="394" y="2834"/>
                      </a:lnTo>
                      <a:lnTo>
                        <a:pt x="821" y="3009"/>
                      </a:lnTo>
                      <a:lnTo>
                        <a:pt x="681" y="2817"/>
                      </a:lnTo>
                      <a:lnTo>
                        <a:pt x="367" y="2703"/>
                      </a:lnTo>
                      <a:lnTo>
                        <a:pt x="637" y="2720"/>
                      </a:lnTo>
                      <a:lnTo>
                        <a:pt x="979" y="2870"/>
                      </a:lnTo>
                      <a:lnTo>
                        <a:pt x="2859" y="420"/>
                      </a:lnTo>
                      <a:lnTo>
                        <a:pt x="2578" y="148"/>
                      </a:lnTo>
                      <a:lnTo>
                        <a:pt x="2308" y="0"/>
                      </a:lnTo>
                      <a:lnTo>
                        <a:pt x="2692" y="78"/>
                      </a:lnTo>
                      <a:lnTo>
                        <a:pt x="3007" y="428"/>
                      </a:lnTo>
                      <a:lnTo>
                        <a:pt x="831" y="3273"/>
                      </a:lnTo>
                      <a:lnTo>
                        <a:pt x="481" y="3412"/>
                      </a:lnTo>
                      <a:lnTo>
                        <a:pt x="105" y="3771"/>
                      </a:lnTo>
                      <a:lnTo>
                        <a:pt x="0" y="3667"/>
                      </a:lnTo>
                      <a:lnTo>
                        <a:pt x="131" y="3631"/>
                      </a:lnTo>
                      <a:lnTo>
                        <a:pt x="376" y="3385"/>
                      </a:lnTo>
                      <a:lnTo>
                        <a:pt x="165" y="3273"/>
                      </a:lnTo>
                      <a:lnTo>
                        <a:pt x="165" y="3176"/>
                      </a:lnTo>
                      <a:lnTo>
                        <a:pt x="411" y="3298"/>
                      </a:lnTo>
                      <a:lnTo>
                        <a:pt x="411" y="3186"/>
                      </a:lnTo>
                      <a:lnTo>
                        <a:pt x="603" y="3220"/>
                      </a:lnTo>
                      <a:lnTo>
                        <a:pt x="428" y="3079"/>
                      </a:lnTo>
                      <a:lnTo>
                        <a:pt x="629" y="3062"/>
                      </a:lnTo>
                      <a:lnTo>
                        <a:pt x="95" y="2844"/>
                      </a:lnTo>
                      <a:lnTo>
                        <a:pt x="95" y="2844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>
                    <a:solidFill>
                      <a:srgbClr val="000000"/>
                    </a:solidFill>
                    <a:latin typeface="Times New Roman" pitchFamily="18" charset="0"/>
                  </a:endParaRPr>
                </a:p>
              </p:txBody>
            </p:sp>
            <p:sp>
              <p:nvSpPr>
                <p:cNvPr id="32816" name="Freeform 48"/>
                <p:cNvSpPr>
                  <a:spLocks/>
                </p:cNvSpPr>
                <p:nvPr userDrawn="1"/>
              </p:nvSpPr>
              <p:spPr bwMode="auto">
                <a:xfrm rot="-3172564">
                  <a:off x="5297" y="897"/>
                  <a:ext cx="169" cy="122"/>
                </a:xfrm>
                <a:custGeom>
                  <a:avLst/>
                  <a:gdLst>
                    <a:gd name="T0" fmla="*/ 0 w 673"/>
                    <a:gd name="T1" fmla="*/ 80 h 342"/>
                    <a:gd name="T2" fmla="*/ 255 w 673"/>
                    <a:gd name="T3" fmla="*/ 106 h 342"/>
                    <a:gd name="T4" fmla="*/ 639 w 673"/>
                    <a:gd name="T5" fmla="*/ 342 h 342"/>
                    <a:gd name="T6" fmla="*/ 673 w 673"/>
                    <a:gd name="T7" fmla="*/ 289 h 342"/>
                    <a:gd name="T8" fmla="*/ 447 w 673"/>
                    <a:gd name="T9" fmla="*/ 114 h 342"/>
                    <a:gd name="T10" fmla="*/ 26 w 673"/>
                    <a:gd name="T11" fmla="*/ 0 h 342"/>
                    <a:gd name="T12" fmla="*/ 0 w 673"/>
                    <a:gd name="T13" fmla="*/ 80 h 342"/>
                    <a:gd name="T14" fmla="*/ 0 w 673"/>
                    <a:gd name="T15" fmla="*/ 80 h 34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673" h="342">
                      <a:moveTo>
                        <a:pt x="0" y="80"/>
                      </a:moveTo>
                      <a:lnTo>
                        <a:pt x="255" y="106"/>
                      </a:lnTo>
                      <a:lnTo>
                        <a:pt x="639" y="342"/>
                      </a:lnTo>
                      <a:lnTo>
                        <a:pt x="673" y="289"/>
                      </a:lnTo>
                      <a:lnTo>
                        <a:pt x="447" y="114"/>
                      </a:lnTo>
                      <a:lnTo>
                        <a:pt x="26" y="0"/>
                      </a:lnTo>
                      <a:lnTo>
                        <a:pt x="0" y="80"/>
                      </a:lnTo>
                      <a:lnTo>
                        <a:pt x="0" y="8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>
                    <a:solidFill>
                      <a:srgbClr val="000000"/>
                    </a:solidFill>
                    <a:latin typeface="Times New Roman" pitchFamily="18" charset="0"/>
                  </a:endParaRPr>
                </a:p>
              </p:txBody>
            </p:sp>
            <p:sp>
              <p:nvSpPr>
                <p:cNvPr id="32817" name="Freeform 49"/>
                <p:cNvSpPr>
                  <a:spLocks/>
                </p:cNvSpPr>
                <p:nvPr userDrawn="1"/>
              </p:nvSpPr>
              <p:spPr bwMode="auto">
                <a:xfrm rot="-3172564">
                  <a:off x="5253" y="806"/>
                  <a:ext cx="181" cy="144"/>
                </a:xfrm>
                <a:custGeom>
                  <a:avLst/>
                  <a:gdLst>
                    <a:gd name="T0" fmla="*/ 0 w 716"/>
                    <a:gd name="T1" fmla="*/ 78 h 403"/>
                    <a:gd name="T2" fmla="*/ 340 w 716"/>
                    <a:gd name="T3" fmla="*/ 148 h 403"/>
                    <a:gd name="T4" fmla="*/ 638 w 716"/>
                    <a:gd name="T5" fmla="*/ 403 h 403"/>
                    <a:gd name="T6" fmla="*/ 716 w 716"/>
                    <a:gd name="T7" fmla="*/ 296 h 403"/>
                    <a:gd name="T8" fmla="*/ 420 w 716"/>
                    <a:gd name="T9" fmla="*/ 114 h 403"/>
                    <a:gd name="T10" fmla="*/ 70 w 716"/>
                    <a:gd name="T11" fmla="*/ 0 h 403"/>
                    <a:gd name="T12" fmla="*/ 0 w 716"/>
                    <a:gd name="T13" fmla="*/ 78 h 403"/>
                    <a:gd name="T14" fmla="*/ 0 w 716"/>
                    <a:gd name="T15" fmla="*/ 78 h 40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716" h="403">
                      <a:moveTo>
                        <a:pt x="0" y="78"/>
                      </a:moveTo>
                      <a:lnTo>
                        <a:pt x="340" y="148"/>
                      </a:lnTo>
                      <a:lnTo>
                        <a:pt x="638" y="403"/>
                      </a:lnTo>
                      <a:lnTo>
                        <a:pt x="716" y="296"/>
                      </a:lnTo>
                      <a:lnTo>
                        <a:pt x="420" y="114"/>
                      </a:lnTo>
                      <a:lnTo>
                        <a:pt x="70" y="0"/>
                      </a:lnTo>
                      <a:lnTo>
                        <a:pt x="0" y="78"/>
                      </a:lnTo>
                      <a:lnTo>
                        <a:pt x="0" y="78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>
                    <a:solidFill>
                      <a:srgbClr val="000000"/>
                    </a:solidFill>
                    <a:latin typeface="Times New Roman" pitchFamily="18" charset="0"/>
                  </a:endParaRPr>
                </a:p>
              </p:txBody>
            </p:sp>
            <p:sp>
              <p:nvSpPr>
                <p:cNvPr id="32818" name="Freeform 50"/>
                <p:cNvSpPr>
                  <a:spLocks/>
                </p:cNvSpPr>
                <p:nvPr userDrawn="1"/>
              </p:nvSpPr>
              <p:spPr bwMode="auto">
                <a:xfrm rot="-3172564">
                  <a:off x="4985" y="210"/>
                  <a:ext cx="181" cy="147"/>
                </a:xfrm>
                <a:custGeom>
                  <a:avLst/>
                  <a:gdLst>
                    <a:gd name="T0" fmla="*/ 0 w 717"/>
                    <a:gd name="T1" fmla="*/ 78 h 411"/>
                    <a:gd name="T2" fmla="*/ 316 w 717"/>
                    <a:gd name="T3" fmla="*/ 139 h 411"/>
                    <a:gd name="T4" fmla="*/ 649 w 717"/>
                    <a:gd name="T5" fmla="*/ 411 h 411"/>
                    <a:gd name="T6" fmla="*/ 717 w 717"/>
                    <a:gd name="T7" fmla="*/ 314 h 411"/>
                    <a:gd name="T8" fmla="*/ 394 w 717"/>
                    <a:gd name="T9" fmla="*/ 87 h 411"/>
                    <a:gd name="T10" fmla="*/ 54 w 717"/>
                    <a:gd name="T11" fmla="*/ 0 h 411"/>
                    <a:gd name="T12" fmla="*/ 0 w 717"/>
                    <a:gd name="T13" fmla="*/ 78 h 411"/>
                    <a:gd name="T14" fmla="*/ 0 w 717"/>
                    <a:gd name="T15" fmla="*/ 78 h 41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717" h="411">
                      <a:moveTo>
                        <a:pt x="0" y="78"/>
                      </a:moveTo>
                      <a:lnTo>
                        <a:pt x="316" y="139"/>
                      </a:lnTo>
                      <a:lnTo>
                        <a:pt x="649" y="411"/>
                      </a:lnTo>
                      <a:lnTo>
                        <a:pt x="717" y="314"/>
                      </a:lnTo>
                      <a:lnTo>
                        <a:pt x="394" y="87"/>
                      </a:lnTo>
                      <a:lnTo>
                        <a:pt x="54" y="0"/>
                      </a:lnTo>
                      <a:lnTo>
                        <a:pt x="0" y="78"/>
                      </a:lnTo>
                      <a:lnTo>
                        <a:pt x="0" y="78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>
                    <a:solidFill>
                      <a:srgbClr val="000000"/>
                    </a:solidFill>
                    <a:latin typeface="Times New Roman" pitchFamily="18" charset="0"/>
                  </a:endParaRPr>
                </a:p>
              </p:txBody>
            </p:sp>
            <p:sp>
              <p:nvSpPr>
                <p:cNvPr id="32819" name="Freeform 51"/>
                <p:cNvSpPr>
                  <a:spLocks/>
                </p:cNvSpPr>
                <p:nvPr userDrawn="1"/>
              </p:nvSpPr>
              <p:spPr bwMode="auto">
                <a:xfrm rot="-3172564">
                  <a:off x="4948" y="142"/>
                  <a:ext cx="179" cy="138"/>
                </a:xfrm>
                <a:custGeom>
                  <a:avLst/>
                  <a:gdLst>
                    <a:gd name="T0" fmla="*/ 0 w 709"/>
                    <a:gd name="T1" fmla="*/ 88 h 386"/>
                    <a:gd name="T2" fmla="*/ 272 w 709"/>
                    <a:gd name="T3" fmla="*/ 131 h 386"/>
                    <a:gd name="T4" fmla="*/ 665 w 709"/>
                    <a:gd name="T5" fmla="*/ 386 h 386"/>
                    <a:gd name="T6" fmla="*/ 709 w 709"/>
                    <a:gd name="T7" fmla="*/ 308 h 386"/>
                    <a:gd name="T8" fmla="*/ 306 w 709"/>
                    <a:gd name="T9" fmla="*/ 53 h 386"/>
                    <a:gd name="T10" fmla="*/ 43 w 709"/>
                    <a:gd name="T11" fmla="*/ 0 h 386"/>
                    <a:gd name="T12" fmla="*/ 0 w 709"/>
                    <a:gd name="T13" fmla="*/ 88 h 386"/>
                    <a:gd name="T14" fmla="*/ 0 w 709"/>
                    <a:gd name="T15" fmla="*/ 88 h 38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709" h="386">
                      <a:moveTo>
                        <a:pt x="0" y="88"/>
                      </a:moveTo>
                      <a:lnTo>
                        <a:pt x="272" y="131"/>
                      </a:lnTo>
                      <a:lnTo>
                        <a:pt x="665" y="386"/>
                      </a:lnTo>
                      <a:lnTo>
                        <a:pt x="709" y="308"/>
                      </a:lnTo>
                      <a:lnTo>
                        <a:pt x="306" y="53"/>
                      </a:lnTo>
                      <a:lnTo>
                        <a:pt x="43" y="0"/>
                      </a:lnTo>
                      <a:lnTo>
                        <a:pt x="0" y="88"/>
                      </a:lnTo>
                      <a:lnTo>
                        <a:pt x="0" y="88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>
                    <a:solidFill>
                      <a:srgbClr val="000000"/>
                    </a:solidFill>
                    <a:latin typeface="Times New Roman" pitchFamily="18" charset="0"/>
                  </a:endParaRPr>
                </a:p>
              </p:txBody>
            </p:sp>
          </p:grpSp>
        </p:grpSp>
        <p:sp>
          <p:nvSpPr>
            <p:cNvPr id="32820" name="Line 52"/>
            <p:cNvSpPr>
              <a:spLocks noChangeShapeType="1"/>
            </p:cNvSpPr>
            <p:nvPr userDrawn="1"/>
          </p:nvSpPr>
          <p:spPr bwMode="auto">
            <a:xfrm>
              <a:off x="4870" y="84"/>
              <a:ext cx="42" cy="96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4771134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</p:sldLayoutIdLst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68" decel="100000"/>
                                        <p:tgtEl>
                                          <p:spTgt spid="3277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68" decel="100000"/>
                                        <p:tgtEl>
                                          <p:spTgt spid="32771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68"/>
                                          </p:stCondLst>
                                        </p:cTn>
                                        <p:tgtEl>
                                          <p:spTgt spid="32771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68" fill="hold"/>
                                        <p:tgtEl>
                                          <p:spTgt spid="327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68"/>
                                          </p:stCondLst>
                                        </p:cTn>
                                        <p:tgtEl>
                                          <p:spTgt spid="327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68" fill="hold"/>
                                        <p:tgtEl>
                                          <p:spTgt spid="327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68"/>
                                          </p:stCondLst>
                                        </p:cTn>
                                        <p:tgtEl>
                                          <p:spTgt spid="327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27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27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27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277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277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277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277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277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277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277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277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277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277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277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277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771" grpId="0"/>
      <p:bldP spid="32772" grpId="0" build="p">
        <p:tmplLst>
          <p:tmpl lvl="1">
            <p:tnLst>
              <p:par>
                <p:cTn presetID="53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277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32772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32772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32772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53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277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32772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32772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32772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53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277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32772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32772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32772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53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277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32772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32772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32772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53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277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32772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32772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32772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 shadeToTitle="1">
        <a:gradFill rotWithShape="0">
          <a:gsLst>
            <a:gs pos="0">
              <a:srgbClr val="FFFF00"/>
            </a:gs>
            <a:gs pos="100000">
              <a:srgbClr val="FFFF00">
                <a:gamma/>
                <a:shade val="46275"/>
                <a:invGamma/>
              </a:srgbClr>
            </a:gs>
          </a:gsLst>
          <a:path path="shap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2" name="Rectangle 4"/>
          <p:cNvSpPr>
            <a:spLocks noGrp="1" noChangeArrowheads="1"/>
          </p:cNvSpPr>
          <p:nvPr>
            <p:ph type="title"/>
          </p:nvPr>
        </p:nvSpPr>
        <p:spPr>
          <a:xfrm>
            <a:off x="685800" y="-892175"/>
            <a:ext cx="6870700" cy="73025"/>
          </a:xfrm>
        </p:spPr>
        <p:txBody>
          <a:bodyPr/>
          <a:lstStyle/>
          <a:p>
            <a:endParaRPr lang="ru-RU" altLang="ru-RU" sz="4000"/>
          </a:p>
        </p:txBody>
      </p:sp>
      <p:sp>
        <p:nvSpPr>
          <p:cNvPr id="53255" name="Rectangle 7"/>
          <p:cNvSpPr>
            <a:spLocks noGrp="1" noChangeArrowheads="1"/>
          </p:cNvSpPr>
          <p:nvPr>
            <p:ph type="body" sz="half" idx="3"/>
          </p:nvPr>
        </p:nvSpPr>
        <p:spPr>
          <a:xfrm>
            <a:off x="4500563" y="692150"/>
            <a:ext cx="3810000" cy="3713163"/>
          </a:xfrm>
        </p:spPr>
        <p:txBody>
          <a:bodyPr/>
          <a:lstStyle/>
          <a:p>
            <a:pPr algn="ctr">
              <a:lnSpc>
                <a:spcPct val="80000"/>
              </a:lnSpc>
              <a:buFontTx/>
              <a:buNone/>
            </a:pPr>
            <a:r>
              <a:rPr lang="ru-RU" altLang="ru-RU" sz="1600">
                <a:latin typeface="Times New Roman" pitchFamily="18" charset="0"/>
              </a:rPr>
              <a:t>На протяжении всего года облик Усманского бора прекрасен и неповторим. Весна входит в лес с южных опушек. Прямо под нерастаявшим снегом в первые 2-3 солнечных дня зацветает лесной орешник — лещина. В дубравах почти день в день с цветением лещины начинает разливаться цветочная синева — это цветут первоцветы среднерусских дубрав подснежники. С наступлением потепления приходит очередь зацветать ольхе. Весенняя ольха, гордо стоящая в воде мартовских разливов, — спасительница речных зверьков, которых выгоняет из норок стремительное половодье. За ольхой приходит черед зацветать светлой осине. Затем к ним присоединяются сосна, береза и другие деревья. А с цветением малины, шиповника и черноклена в бор наконецто приходит лето. Что ни день — становится выше и густеет на заливных лугах травастой. Цветет по лугам горицвет (ку­\кушкин цвет), а к нему добавляют свои цвета валериана, герань и гвоздика. </a:t>
            </a:r>
          </a:p>
        </p:txBody>
      </p:sp>
      <p:pic>
        <p:nvPicPr>
          <p:cNvPr id="53256" name="Picture 8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95288" y="549275"/>
            <a:ext cx="4064000" cy="3048000"/>
          </a:xfrm>
          <a:ln/>
        </p:spPr>
      </p:pic>
      <p:pic>
        <p:nvPicPr>
          <p:cNvPr id="53257" name="Picture 9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79388" y="4076700"/>
            <a:ext cx="4248150" cy="2641600"/>
          </a:xfrm>
          <a:ln/>
        </p:spPr>
      </p:pic>
    </p:spTree>
    <p:extLst>
      <p:ext uri="{BB962C8B-B14F-4D97-AF65-F5344CB8AC3E}">
        <p14:creationId xmlns:p14="http://schemas.microsoft.com/office/powerpoint/2010/main" val="1571649716"/>
      </p:ext>
    </p:extLst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Пастель">
  <a:themeElements>
    <a:clrScheme name="Пастель 1">
      <a:dk1>
        <a:srgbClr val="000000"/>
      </a:dk1>
      <a:lt1>
        <a:srgbClr val="FFFFFF"/>
      </a:lt1>
      <a:dk2>
        <a:srgbClr val="FF0000"/>
      </a:dk2>
      <a:lt2>
        <a:srgbClr val="FFB800"/>
      </a:lt2>
      <a:accent1>
        <a:srgbClr val="FFEF66"/>
      </a:accent1>
      <a:accent2>
        <a:srgbClr val="000000"/>
      </a:accent2>
      <a:accent3>
        <a:srgbClr val="FFFFFF"/>
      </a:accent3>
      <a:accent4>
        <a:srgbClr val="000000"/>
      </a:accent4>
      <a:accent5>
        <a:srgbClr val="FFF6B8"/>
      </a:accent5>
      <a:accent6>
        <a:srgbClr val="000000"/>
      </a:accent6>
      <a:hlink>
        <a:srgbClr val="00B200"/>
      </a:hlink>
      <a:folHlink>
        <a:srgbClr val="703DFF"/>
      </a:folHlink>
    </a:clrScheme>
    <a:fontScheme name="Пастель">
      <a:majorFont>
        <a:latin typeface="Comic Sans MS"/>
        <a:ea typeface=""/>
        <a:cs typeface=""/>
      </a:majorFont>
      <a:minorFont>
        <a:latin typeface="Comic Sans MS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Пастель 1">
        <a:dk1>
          <a:srgbClr val="000000"/>
        </a:dk1>
        <a:lt1>
          <a:srgbClr val="FFFFFF"/>
        </a:lt1>
        <a:dk2>
          <a:srgbClr val="FF0000"/>
        </a:dk2>
        <a:lt2>
          <a:srgbClr val="FFB800"/>
        </a:lt2>
        <a:accent1>
          <a:srgbClr val="FFEF66"/>
        </a:accent1>
        <a:accent2>
          <a:srgbClr val="000000"/>
        </a:accent2>
        <a:accent3>
          <a:srgbClr val="FFFFFF"/>
        </a:accent3>
        <a:accent4>
          <a:srgbClr val="000000"/>
        </a:accent4>
        <a:accent5>
          <a:srgbClr val="FFF6B8"/>
        </a:accent5>
        <a:accent6>
          <a:srgbClr val="000000"/>
        </a:accent6>
        <a:hlink>
          <a:srgbClr val="00B200"/>
        </a:hlink>
        <a:folHlink>
          <a:srgbClr val="703D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астель 2">
        <a:dk1>
          <a:srgbClr val="000000"/>
        </a:dk1>
        <a:lt1>
          <a:srgbClr val="FFFFFF"/>
        </a:lt1>
        <a:dk2>
          <a:srgbClr val="000000"/>
        </a:dk2>
        <a:lt2>
          <a:srgbClr val="99CCFF"/>
        </a:lt2>
        <a:accent1>
          <a:srgbClr val="CCCCFF"/>
        </a:accent1>
        <a:accent2>
          <a:srgbClr val="000066"/>
        </a:accent2>
        <a:accent3>
          <a:srgbClr val="FFFFFF"/>
        </a:accent3>
        <a:accent4>
          <a:srgbClr val="000000"/>
        </a:accent4>
        <a:accent5>
          <a:srgbClr val="E2E2FF"/>
        </a:accent5>
        <a:accent6>
          <a:srgbClr val="00005C"/>
        </a:accent6>
        <a:hlink>
          <a:srgbClr val="00B200"/>
        </a:hlink>
        <a:folHlink>
          <a:srgbClr val="CCFF3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астель 3">
        <a:dk1>
          <a:srgbClr val="000000"/>
        </a:dk1>
        <a:lt1>
          <a:srgbClr val="FFFFFF"/>
        </a:lt1>
        <a:dk2>
          <a:srgbClr val="000000"/>
        </a:dk2>
        <a:lt2>
          <a:srgbClr val="3399FF"/>
        </a:lt2>
        <a:accent1>
          <a:srgbClr val="CCECFF"/>
        </a:accent1>
        <a:accent2>
          <a:srgbClr val="008080"/>
        </a:accent2>
        <a:accent3>
          <a:srgbClr val="FFFFFF"/>
        </a:accent3>
        <a:accent4>
          <a:srgbClr val="000000"/>
        </a:accent4>
        <a:accent5>
          <a:srgbClr val="E2F4FF"/>
        </a:accent5>
        <a:accent6>
          <a:srgbClr val="007373"/>
        </a:accent6>
        <a:hlink>
          <a:srgbClr val="009999"/>
        </a:hlink>
        <a:folHlink>
          <a:srgbClr val="3366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астель 4">
        <a:dk1>
          <a:srgbClr val="808000"/>
        </a:dk1>
        <a:lt1>
          <a:srgbClr val="FFFFFF"/>
        </a:lt1>
        <a:dk2>
          <a:srgbClr val="336600"/>
        </a:dk2>
        <a:lt2>
          <a:srgbClr val="FFFFFF"/>
        </a:lt2>
        <a:accent1>
          <a:srgbClr val="99CC00"/>
        </a:accent1>
        <a:accent2>
          <a:srgbClr val="003300"/>
        </a:accent2>
        <a:accent3>
          <a:srgbClr val="ADB8AA"/>
        </a:accent3>
        <a:accent4>
          <a:srgbClr val="DADADA"/>
        </a:accent4>
        <a:accent5>
          <a:srgbClr val="CAE2AA"/>
        </a:accent5>
        <a:accent6>
          <a:srgbClr val="002D00"/>
        </a:accent6>
        <a:hlink>
          <a:srgbClr val="CCCC00"/>
        </a:hlink>
        <a:folHlink>
          <a:srgbClr val="CCFF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астель 5">
        <a:dk1>
          <a:srgbClr val="808080"/>
        </a:dk1>
        <a:lt1>
          <a:srgbClr val="FFFFFF"/>
        </a:lt1>
        <a:dk2>
          <a:srgbClr val="003366"/>
        </a:dk2>
        <a:lt2>
          <a:srgbClr val="CCECFF"/>
        </a:lt2>
        <a:accent1>
          <a:srgbClr val="33CCCC"/>
        </a:accent1>
        <a:accent2>
          <a:srgbClr val="006699"/>
        </a:accent2>
        <a:accent3>
          <a:srgbClr val="AAADB8"/>
        </a:accent3>
        <a:accent4>
          <a:srgbClr val="DADADA"/>
        </a:accent4>
        <a:accent5>
          <a:srgbClr val="ADE2E2"/>
        </a:accent5>
        <a:accent6>
          <a:srgbClr val="005C8A"/>
        </a:accent6>
        <a:hlink>
          <a:srgbClr val="00FFFF"/>
        </a:hlink>
        <a:folHlink>
          <a:srgbClr val="0000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астель 6">
        <a:dk1>
          <a:srgbClr val="6666FF"/>
        </a:dk1>
        <a:lt1>
          <a:srgbClr val="FFFFFF"/>
        </a:lt1>
        <a:dk2>
          <a:srgbClr val="000066"/>
        </a:dk2>
        <a:lt2>
          <a:srgbClr val="FFFFFF"/>
        </a:lt2>
        <a:accent1>
          <a:srgbClr val="33CCFF"/>
        </a:accent1>
        <a:accent2>
          <a:srgbClr val="0000FF"/>
        </a:accent2>
        <a:accent3>
          <a:srgbClr val="AAAAB8"/>
        </a:accent3>
        <a:accent4>
          <a:srgbClr val="DADADA"/>
        </a:accent4>
        <a:accent5>
          <a:srgbClr val="ADE2FF"/>
        </a:accent5>
        <a:accent6>
          <a:srgbClr val="0000E7"/>
        </a:accent6>
        <a:hlink>
          <a:srgbClr val="FFFF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астель 7">
        <a:dk1>
          <a:srgbClr val="000000"/>
        </a:dk1>
        <a:lt1>
          <a:srgbClr val="FFFFFF"/>
        </a:lt1>
        <a:dk2>
          <a:srgbClr val="800080"/>
        </a:dk2>
        <a:lt2>
          <a:srgbClr val="FFFFFF"/>
        </a:lt2>
        <a:accent1>
          <a:srgbClr val="CC66FF"/>
        </a:accent1>
        <a:accent2>
          <a:srgbClr val="990099"/>
        </a:accent2>
        <a:accent3>
          <a:srgbClr val="C0AAC0"/>
        </a:accent3>
        <a:accent4>
          <a:srgbClr val="DADADA"/>
        </a:accent4>
        <a:accent5>
          <a:srgbClr val="E2B8FF"/>
        </a:accent5>
        <a:accent6>
          <a:srgbClr val="8A008A"/>
        </a:accent6>
        <a:hlink>
          <a:srgbClr val="FF9900"/>
        </a:hlink>
        <a:folHlink>
          <a:srgbClr val="FF33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астель 8">
        <a:dk1>
          <a:srgbClr val="FF3300"/>
        </a:dk1>
        <a:lt1>
          <a:srgbClr val="FFFFFF"/>
        </a:lt1>
        <a:dk2>
          <a:srgbClr val="800000"/>
        </a:dk2>
        <a:lt2>
          <a:srgbClr val="FFFFCC"/>
        </a:lt2>
        <a:accent1>
          <a:srgbClr val="FF7C80"/>
        </a:accent1>
        <a:accent2>
          <a:srgbClr val="990000"/>
        </a:accent2>
        <a:accent3>
          <a:srgbClr val="C0AAAA"/>
        </a:accent3>
        <a:accent4>
          <a:srgbClr val="DADADA"/>
        </a:accent4>
        <a:accent5>
          <a:srgbClr val="FFBFC0"/>
        </a:accent5>
        <a:accent6>
          <a:srgbClr val="8A0000"/>
        </a:accent6>
        <a:hlink>
          <a:srgbClr val="FF66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153</Words>
  <Application>Microsoft Office PowerPoint</Application>
  <PresentationFormat>Экран (4:3)</PresentationFormat>
  <Paragraphs>1</Paragraphs>
  <Slides>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2" baseType="lpstr">
      <vt:lpstr>1_Пастель</vt:lpstr>
      <vt:lpstr>Презентация PowerPoint</vt:lpstr>
    </vt:vector>
  </TitlesOfParts>
  <Company>*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Вот видите, какая красота нас окружает! Мы с вами побывали в заповеднике во все времена года:  он красив как летом, так и зимой, весной и осенью! Как мы прошли по заповеднику? Совершенно верно: осторожно, чтобы не примять цветы, траву, не поломать веточки деревьев. Ещё вы правильно подметили, что в заповеднике нельзя шуметь, чтобы не испугать животных.  Вы молодцы, настоящие любители природы!</dc:title>
  <dc:creator>Елена</dc:creator>
  <cp:lastModifiedBy>Елена</cp:lastModifiedBy>
  <cp:revision>3</cp:revision>
  <dcterms:created xsi:type="dcterms:W3CDTF">2014-02-17T08:36:24Z</dcterms:created>
  <dcterms:modified xsi:type="dcterms:W3CDTF">2014-02-17T08:40:13Z</dcterms:modified>
</cp:coreProperties>
</file>