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8DED-D81D-4F73-AC1B-484DBF16CC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380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0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380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381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381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381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2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964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79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7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48838-9F69-4223-B005-934017213E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42174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56A2-959D-45CE-A60A-B4D77E9221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4565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159CD8-28CC-41E8-BDFE-C5DE9622E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2316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7EB446-33C3-4B1E-9722-63B22B8D2D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75623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71E55C-6388-4AD0-8378-97166A95638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954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52E0F6-8F7B-4741-9F03-7E2C41F82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7421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6317D-46F9-44E4-AA42-F257DEE20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3032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D01977-AED7-4FB2-948C-F442B86841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9586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EEE40-1F3D-4C2A-BBCB-E33354F976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539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1B92-DBE6-4C99-8C60-8D14CB2A19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014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D275-9FCB-4976-BA83-1A506B46234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597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9F439-35F9-4EC7-9C31-E43FA45BF1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380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A6DF-6A9C-407A-A1BC-EDB9F2569C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8199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FDC1-62E8-447D-B06F-E90B0BFD2E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117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55CD-8EA9-4EA0-A047-30B5C48F30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6081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CDBFC-FAEA-4B7F-9231-B3AA7AE402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8065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67A5-2D4C-4FFC-B4AE-CF809ABD8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170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DF81-32CC-41A8-8165-F6D9FCB3B3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278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79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8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28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281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FF00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-747713"/>
            <a:ext cx="6870700" cy="215900"/>
          </a:xfrm>
        </p:spPr>
        <p:txBody>
          <a:bodyPr/>
          <a:lstStyle/>
          <a:p>
            <a:endParaRPr lang="ru-RU" altLang="ru-RU" sz="4000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765175"/>
            <a:ext cx="37719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itchFamily="18" charset="0"/>
              </a:rPr>
              <a:t>В-ль: А теперь мы с вами поиграем, сейчас превратимся в бобров, разделимся на 2 команды и проведём игру:  «Кто быстрее построит плотину».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itchFamily="18" charset="0"/>
              </a:rPr>
              <a:t>Молодцы ребята, отлично справились с заданием!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itchFamily="18" charset="0"/>
              </a:rPr>
              <a:t>Под музыку идём дальше, любуемся красотой природы заповедника. Ведь заповедник красив в любое время года!</a:t>
            </a:r>
          </a:p>
        </p:txBody>
      </p:sp>
      <p:pic>
        <p:nvPicPr>
          <p:cNvPr id="50187" name="Picture 11" descr="kk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227513" cy="2779712"/>
          </a:xfrm>
          <a:ln/>
        </p:spPr>
      </p:pic>
      <p:pic>
        <p:nvPicPr>
          <p:cNvPr id="50188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44900"/>
            <a:ext cx="4537075" cy="3024188"/>
          </a:xfrm>
          <a:ln/>
        </p:spPr>
      </p:pic>
    </p:spTree>
    <p:extLst>
      <p:ext uri="{BB962C8B-B14F-4D97-AF65-F5344CB8AC3E}">
        <p14:creationId xmlns:p14="http://schemas.microsoft.com/office/powerpoint/2010/main" val="2643308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6_Пастель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2014-02-17T08:33:27Z</dcterms:created>
  <dcterms:modified xsi:type="dcterms:W3CDTF">2014-02-17T08:37:46Z</dcterms:modified>
</cp:coreProperties>
</file>