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308" r:id="rId3"/>
    <p:sldId id="309" r:id="rId4"/>
    <p:sldId id="310" r:id="rId5"/>
    <p:sldId id="276" r:id="rId6"/>
    <p:sldId id="277" r:id="rId7"/>
    <p:sldId id="272" r:id="rId8"/>
    <p:sldId id="258" r:id="rId9"/>
    <p:sldId id="259" r:id="rId10"/>
    <p:sldId id="260" r:id="rId11"/>
    <p:sldId id="271" r:id="rId12"/>
    <p:sldId id="262" r:id="rId13"/>
    <p:sldId id="300" r:id="rId14"/>
    <p:sldId id="307" r:id="rId15"/>
    <p:sldId id="291" r:id="rId16"/>
    <p:sldId id="285" r:id="rId17"/>
    <p:sldId id="270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 autoAdjust="0"/>
    <p:restoredTop sz="94574" autoAdjust="0"/>
  </p:normalViewPr>
  <p:slideViewPr>
    <p:cSldViewPr>
      <p:cViewPr>
        <p:scale>
          <a:sx n="52" d="100"/>
          <a:sy n="52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E0D3-AA38-4E1B-807E-DDB20E8629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76123-42CE-4A34-873A-DECBA7466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6123-42CE-4A34-873A-DECBA7466D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6123-42CE-4A34-873A-DECBA7466D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0E4470-9378-48BA-AA1F-3D360820DF07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01208"/>
            <a:ext cx="5148064" cy="155679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Воспитатель: Снежкина                     		  Ирина Анатольевна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по формированию интонационной выразительности речи у дошкольников.</a:t>
            </a:r>
            <a:endParaRPr lang="ru-RU" sz="4000" b="1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№41 «Подснежник» муниципального образования город-курорт Анапа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7041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075240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1.Развитие восприятия интонации.</a:t>
            </a:r>
          </a:p>
          <a:p>
            <a:pPr>
              <a:buNone/>
            </a:pPr>
            <a:r>
              <a:rPr lang="ru-RU" sz="4000" dirty="0" smtClean="0"/>
              <a:t>2.Формирование навыков её использования в собственной речи.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60840" cy="86409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Направления работы: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речевого слуха (восприятия изменений силы, высоты голоса, тембра и темпа речи);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восприятия и воспроизведения ритмических структур, речевого ритма;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фонационного (речевого) дыхания;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  -координация дыхания, голосообразования и артикуляции;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мимики и выразительности движений;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способностей понимать и передавать различные эмоции;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силы голоса, расширение высотного диапазона голоса;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восприятия и воспроизведения ударения;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-совершенствование темпоритмической организации высказываний;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-формирование восприятия и воспроизведения мелодики повествовательных, вопросительных и восклицательных высказываний.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деятельности: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Гимнастика( артикуляционная, дыхательная, пальчиковая).</a:t>
            </a:r>
          </a:p>
          <a:p>
            <a:r>
              <a:rPr lang="ru-RU" dirty="0" smtClean="0"/>
              <a:t>Упражнения для эмоционального развития детей.</a:t>
            </a:r>
          </a:p>
          <a:p>
            <a:r>
              <a:rPr lang="ru-RU" dirty="0" smtClean="0"/>
              <a:t>Логоритмические упражнения.</a:t>
            </a:r>
          </a:p>
          <a:p>
            <a:r>
              <a:rPr lang="ru-RU" dirty="0" smtClean="0"/>
              <a:t>Упражнения на развитие выразительности мимики, жестов, пантомимы.</a:t>
            </a:r>
          </a:p>
          <a:p>
            <a:r>
              <a:rPr lang="ru-RU" dirty="0" smtClean="0"/>
              <a:t>Театральные этюды.</a:t>
            </a:r>
          </a:p>
          <a:p>
            <a:r>
              <a:rPr lang="ru-RU" dirty="0" smtClean="0"/>
              <a:t>Речевые игры.</a:t>
            </a:r>
          </a:p>
          <a:p>
            <a:r>
              <a:rPr lang="ru-RU" dirty="0" smtClean="0"/>
              <a:t>Чтение в лицах (по ролям).</a:t>
            </a:r>
          </a:p>
          <a:p>
            <a:r>
              <a:rPr lang="ru-RU" dirty="0" smtClean="0"/>
              <a:t>Игры-драматизации, игры- упражнения.</a:t>
            </a:r>
          </a:p>
          <a:p>
            <a:r>
              <a:rPr lang="ru-RU" dirty="0" smtClean="0"/>
              <a:t>Инсценирование.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806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Яблоки настроения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IMG_3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 в коробке «Под грибом»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IMG_3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852583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806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Сюжетно-ролевые игры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" name="Рисунок 16" descr="S6301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953192"/>
            <a:ext cx="4032448" cy="2904808"/>
          </a:xfrm>
          <a:prstGeom prst="rect">
            <a:avLst/>
          </a:prstGeom>
        </p:spPr>
      </p:pic>
      <p:pic>
        <p:nvPicPr>
          <p:cNvPr id="15" name="Содержимое 14" descr="S63015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13819">
            <a:off x="221240" y="1580343"/>
            <a:ext cx="3923928" cy="2942946"/>
          </a:xfrm>
        </p:spPr>
      </p:pic>
      <p:pic>
        <p:nvPicPr>
          <p:cNvPr id="16" name="Рисунок 15" descr="S6301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34985">
            <a:off x="4755957" y="1981839"/>
            <a:ext cx="3971933" cy="2978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Комплексное открытое занятие.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Речевые игры.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Дружок\Desktop\я\IMG_1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83062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48680"/>
            <a:ext cx="8702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проделанной работы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Значительно возрос интерес детей 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интонационной стороне речи. Дети используют различные средства выразительности. Повысилась  игровая  и творческая  активность.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разнообразнее и интереснее.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 детей большое желание  общаться, выступать, импровизировать.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99551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8161">
        <p14:reveal/>
      </p:transition>
    </mc:Choice>
    <mc:Fallback>
      <p:transition spd="slow" advTm="181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16835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  <a:br>
              <a:rPr lang="ru-RU" sz="8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</a:t>
            </a:r>
            <a:endParaRPr lang="ru-RU" sz="880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733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Очень часто речь детей невыразительна и неэмоциональна. Многие дети заучивают тексты стихотворений или роли к сказкам-драматизациям, но не умеют передать характер героев, их настроение. Отсутствие видимой эмоциональности и монотонность голоса, нарушение речевого ритма и других элементов не способствуют коммуникации таких детей, ухудшают их адаптацию в обществе.</a:t>
            </a:r>
          </a:p>
          <a:p>
            <a:pPr>
              <a:buNone/>
            </a:pPr>
            <a:r>
              <a:rPr lang="ru-RU" dirty="0" smtClean="0"/>
              <a:t>  Поэтому важно научить детей понимать собственное эмоциональное состояние, выражать свои чувства и распознавать чувства других людей через мимику, жесты и интонацию. По мнению специалистов именно дошкольный возраст является наиболее благоприятным для решения данных задач.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Развивающая среда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678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Развивающая среда – это система условий, обеспечивающая возможность осуществления детской деятельности и предусматривающая ряд базовых компонентов, необходимых для полноценного развития ребенка. Каждому коллективу ДОУ приходится искать ответ на вопрос: как создать эффективную предметную среду, стимулирующую развитие дошкольников? Детская деятельность не может быть полноценной на чисто вербальном уровне, вне предметной среды, иначе у ребенка исчезнет стремление узнавать новое, может появиться апатия. Поэтому предметно-развивающая среда должна отвечать требованиям актуального ближайшего и перспективного творческого развития каждого ребенка.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0811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Задачи: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безопасной, комфортной предметно - развивающей среды, способствующей эмоциональному благополучию детей с учетом их потребностей и интересов, направленную на активизацию речи и речевого общения.</a:t>
            </a:r>
          </a:p>
          <a:p>
            <a:r>
              <a:rPr lang="ru-RU" dirty="0" smtClean="0"/>
              <a:t>Создание условий, для обеспечения разных видов деятельности дошкольников(игровой, творческой, театрализованной, самостоятельной).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Содержание: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6165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Ширмы для настольного театра</a:t>
            </a:r>
          </a:p>
          <a:p>
            <a:r>
              <a:rPr lang="ru-RU" sz="2400" dirty="0" smtClean="0"/>
              <a:t>Различные виды театра: пластилиновый, кукольный, перчаточный, пальчиковый, плоскостной, театр в коробке, театр ложек , настольный на прищепках.</a:t>
            </a:r>
          </a:p>
          <a:p>
            <a:r>
              <a:rPr lang="ru-RU" sz="2400" dirty="0" smtClean="0"/>
              <a:t>Набор масок.</a:t>
            </a:r>
          </a:p>
          <a:p>
            <a:r>
              <a:rPr lang="ru-RU" sz="2400" dirty="0" err="1" smtClean="0"/>
              <a:t>Ковролиновое</a:t>
            </a:r>
            <a:r>
              <a:rPr lang="ru-RU" sz="2400" dirty="0" smtClean="0"/>
              <a:t> полотно с фигурками.</a:t>
            </a:r>
          </a:p>
          <a:p>
            <a:r>
              <a:rPr lang="ru-RU" sz="2400" dirty="0" err="1" smtClean="0"/>
              <a:t>Фланелеграф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Набор «Эмоции»</a:t>
            </a:r>
          </a:p>
          <a:p>
            <a:r>
              <a:rPr lang="ru-RU" sz="2400" dirty="0" smtClean="0"/>
              <a:t>Уголок </a:t>
            </a:r>
            <a:r>
              <a:rPr lang="ru-RU" sz="2400" dirty="0" err="1" smtClean="0"/>
              <a:t>ряжения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Костюмы и атрибуты.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66936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sz="3100" dirty="0" smtClean="0"/>
          </a:p>
          <a:p>
            <a:r>
              <a:rPr lang="ru-RU" sz="3100" dirty="0" smtClean="0"/>
              <a:t>Мягкие игрушки: кукла Матрёна, </a:t>
            </a:r>
            <a:r>
              <a:rPr lang="ru-RU" sz="3100" dirty="0" err="1" smtClean="0"/>
              <a:t>Капитошка</a:t>
            </a:r>
            <a:r>
              <a:rPr lang="ru-RU" sz="3100" dirty="0" smtClean="0"/>
              <a:t>, «Яблоки настроения» и др.</a:t>
            </a:r>
          </a:p>
          <a:p>
            <a:r>
              <a:rPr lang="ru-RU" sz="3100" dirty="0" smtClean="0"/>
              <a:t>Игрушки  «Кривляка».</a:t>
            </a:r>
          </a:p>
          <a:p>
            <a:r>
              <a:rPr lang="ru-RU" sz="3100" dirty="0" smtClean="0"/>
              <a:t>Наборы для сюжетно-ролевых игр «Больница», «Дочки-матери», «Парикмахерская», «Военные», «Магазин», «Кафе», «Зоопарк».</a:t>
            </a:r>
          </a:p>
          <a:p>
            <a:r>
              <a:rPr lang="ru-RU" sz="3100" dirty="0" smtClean="0"/>
              <a:t>Наборы предметных картинок.</a:t>
            </a:r>
          </a:p>
          <a:p>
            <a:r>
              <a:rPr lang="ru-RU" sz="3100" dirty="0" smtClean="0"/>
              <a:t>Звучащие предметы(для развития фонематического восприятия и слуха).</a:t>
            </a:r>
          </a:p>
          <a:p>
            <a:r>
              <a:rPr lang="ru-RU" sz="3100" dirty="0" smtClean="0"/>
              <a:t>Игры для развития речевого дыхания.</a:t>
            </a:r>
          </a:p>
          <a:p>
            <a:r>
              <a:rPr lang="ru-RU" sz="3100" dirty="0" smtClean="0"/>
              <a:t>Дидактические игры.</a:t>
            </a:r>
          </a:p>
          <a:p>
            <a:r>
              <a:rPr lang="ru-RU" sz="3100" dirty="0" smtClean="0"/>
              <a:t>Книги, наборы открыток.</a:t>
            </a:r>
          </a:p>
          <a:p>
            <a:r>
              <a:rPr lang="ru-RU" sz="3100" dirty="0" smtClean="0"/>
              <a:t>Книжки-самоделки.</a:t>
            </a:r>
          </a:p>
          <a:p>
            <a:r>
              <a:rPr lang="ru-RU" sz="3100" dirty="0" smtClean="0"/>
              <a:t>Аудиокассеты с записью музыки, сказок.</a:t>
            </a:r>
          </a:p>
          <a:p>
            <a:r>
              <a:rPr lang="ru-RU" sz="3100" dirty="0" smtClean="0"/>
              <a:t>Диски с мультфильмами и музыкой.</a:t>
            </a:r>
          </a:p>
          <a:p>
            <a:r>
              <a:rPr lang="ru-RU" sz="3100" dirty="0" err="1" smtClean="0"/>
              <a:t>Мультимедийная</a:t>
            </a:r>
            <a:r>
              <a:rPr lang="ru-RU" sz="3100" dirty="0" smtClean="0"/>
              <a:t> аппаратура.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родителями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54088"/>
            <a:ext cx="8435280" cy="5703912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Совместные выступления взрослых и детей.</a:t>
            </a:r>
          </a:p>
          <a:p>
            <a:r>
              <a:rPr lang="ru-RU" sz="2400" dirty="0" smtClean="0"/>
              <a:t>Участие в праздниках и конкурсах  ДОУ.</a:t>
            </a:r>
          </a:p>
          <a:p>
            <a:r>
              <a:rPr lang="ru-RU" sz="2400" dirty="0" smtClean="0"/>
              <a:t>Помощь в пополнении уголка </a:t>
            </a:r>
            <a:r>
              <a:rPr lang="ru-RU" sz="2400" dirty="0" err="1" smtClean="0"/>
              <a:t>ряжения</a:t>
            </a:r>
            <a:r>
              <a:rPr lang="ru-RU" sz="2400" dirty="0" smtClean="0"/>
              <a:t>, в изготовлении костюмов, реквизитов для театральной деятельности.</a:t>
            </a:r>
          </a:p>
          <a:p>
            <a:r>
              <a:rPr lang="ru-RU" sz="2400" dirty="0" smtClean="0"/>
              <a:t>Родительские собрания.</a:t>
            </a:r>
          </a:p>
          <a:p>
            <a:r>
              <a:rPr lang="ru-RU" sz="2400" dirty="0" smtClean="0"/>
              <a:t>Беседы</a:t>
            </a:r>
          </a:p>
          <a:p>
            <a:r>
              <a:rPr lang="ru-RU" sz="2400" dirty="0" smtClean="0"/>
              <a:t>Консультации.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IMG_3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ЦЕЛЬ ОБУЧЕНИЯ: 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Способствовать развитию  интонационной стороны речи  дошкольников.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ЗАДАЧИ :</a:t>
            </a:r>
            <a:endParaRPr lang="ru-R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1.Обучение  детей интонационной выразительности речи с помощью таких  компонентов, как мелодика, темп, ритм, тембр, логическое ударение.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2.Формирование интереса к художественным произведениям, к малым формам фольклора.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.3.Развитие эмоциональной сферы ребёнка.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4.Применение детьми выразительных средств театра: мимики, жестов, поз, движений.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5.Способствовать развитию речи, памяти, воображения.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6.Развитие творческих способностей, артистизма, коммуникативных навыков у детей.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7|1.7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E2AFD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1211</TotalTime>
  <Words>691</Words>
  <Application>Microsoft Office PowerPoint</Application>
  <PresentationFormat>Экран (4:3)</PresentationFormat>
  <Paragraphs>88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</vt:lpstr>
      <vt:lpstr>Актуальность</vt:lpstr>
      <vt:lpstr>Развивающая среда</vt:lpstr>
      <vt:lpstr>  Задачи:</vt:lpstr>
      <vt:lpstr>  Содержание:</vt:lpstr>
      <vt:lpstr>Слайд 6</vt:lpstr>
      <vt:lpstr> Работа с родителями</vt:lpstr>
      <vt:lpstr>   ЦЕЛЬ ОБУЧЕНИЯ: </vt:lpstr>
      <vt:lpstr>   ЗАДАЧИ :</vt:lpstr>
      <vt:lpstr>Этапы работы:</vt:lpstr>
      <vt:lpstr>Направления работы:</vt:lpstr>
      <vt:lpstr>Виды деятельности:</vt:lpstr>
      <vt:lpstr>Яблоки настроения</vt:lpstr>
      <vt:lpstr>Театр в коробке «Под грибом»</vt:lpstr>
      <vt:lpstr>Сюжетно-ролевые игры</vt:lpstr>
      <vt:lpstr>Комплексное открытое занятие. Речевые игры.</vt:lpstr>
      <vt:lpstr>Слайд 17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№41 «ПОДСНЕЖНИК»</dc:title>
  <dc:creator>Дружок</dc:creator>
  <cp:lastModifiedBy>Дружок</cp:lastModifiedBy>
  <cp:revision>78</cp:revision>
  <dcterms:created xsi:type="dcterms:W3CDTF">2012-10-13T13:34:07Z</dcterms:created>
  <dcterms:modified xsi:type="dcterms:W3CDTF">2012-11-05T14:45:08Z</dcterms:modified>
</cp:coreProperties>
</file>