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viki.rdf.ru/item/190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1/62/821/62821948_dikie_zivotnie259x30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5-tub-ru.yandex.net/i?id=89310620-16-72" TargetMode="External"/><Relationship Id="rId2" Type="http://schemas.openxmlformats.org/officeDocument/2006/relationships/hyperlink" Target="http://im4-tub-ru.yandex.net/i?id=11297660-68-7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3-tub-ru.yandex.net/i?id=115778489-31-72" TargetMode="External"/><Relationship Id="rId4" Type="http://schemas.openxmlformats.org/officeDocument/2006/relationships/hyperlink" Target="http://im0-tub-ru.yandex.net/i?id=338486975-58-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3214686"/>
            <a:ext cx="38972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крапивница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286124"/>
            <a:ext cx="38972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лимонница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215082"/>
            <a:ext cx="38972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траурница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6396335"/>
            <a:ext cx="38972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авлиний глаз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3143272" cy="2498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3208" y="463938"/>
            <a:ext cx="2812195" cy="232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786190"/>
            <a:ext cx="3000396" cy="217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951951"/>
            <a:ext cx="2571768" cy="2123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8128" y="500042"/>
            <a:ext cx="6201830" cy="52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85794"/>
            <a:ext cx="5000660" cy="5755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5720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http://img0.liveinternet.ru/images/attach/c/1/62/821/62821948_dikie_zivotnie259x300.jpg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0"/>
            <a:ext cx="3960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Физминутка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66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>
            <a:off x="900113" y="692150"/>
            <a:ext cx="734377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Impact"/>
              </a:rPr>
              <a:t>Подведи итог своей работе на уроке.</a:t>
            </a:r>
          </a:p>
        </p:txBody>
      </p:sp>
      <p:pic>
        <p:nvPicPr>
          <p:cNvPr id="56329" name="Picture 9" descr="36_2_63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4264025"/>
            <a:ext cx="2592387" cy="2333625"/>
          </a:xfrm>
          <a:noFill/>
          <a:ln/>
        </p:spPr>
      </p:pic>
      <p:pic>
        <p:nvPicPr>
          <p:cNvPr id="56330" name="Picture 10" descr="36_2_2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817688"/>
            <a:ext cx="2736850" cy="2736850"/>
          </a:xfrm>
          <a:prstGeom prst="rect">
            <a:avLst/>
          </a:prstGeom>
          <a:noFill/>
        </p:spPr>
      </p:pic>
      <p:pic>
        <p:nvPicPr>
          <p:cNvPr id="56331" name="Picture 11" descr="36_2_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522538"/>
            <a:ext cx="2952750" cy="241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Крапивница-</a:t>
            </a:r>
            <a:r>
              <a:rPr lang="en-US" sz="1600" dirty="0" smtClean="0">
                <a:hlinkClick r:id="rId2"/>
              </a:rPr>
              <a:t>http://im4-tub-ru.yandex.net/i?id=11297660-68-72</a:t>
            </a:r>
            <a:endParaRPr lang="ru-RU" sz="1600" dirty="0" smtClean="0"/>
          </a:p>
          <a:p>
            <a:r>
              <a:rPr lang="ru-RU" sz="1600" dirty="0" smtClean="0"/>
              <a:t>Лимонница-</a:t>
            </a:r>
            <a:r>
              <a:rPr lang="en-US" sz="1600" dirty="0" smtClean="0">
                <a:hlinkClick r:id="rId3"/>
              </a:rPr>
              <a:t>http://im5-tub-ru.yandex.net/i?id=89310620-16-72</a:t>
            </a:r>
            <a:endParaRPr lang="ru-RU" sz="1600" dirty="0" smtClean="0"/>
          </a:p>
          <a:p>
            <a:r>
              <a:rPr lang="ru-RU" sz="1600" dirty="0" smtClean="0"/>
              <a:t>Траурница-</a:t>
            </a:r>
            <a:r>
              <a:rPr lang="en-US" sz="1400" dirty="0" smtClean="0">
                <a:hlinkClick r:id="rId4"/>
              </a:rPr>
              <a:t>http://im0-tub-ru.yandex.net/i?id=338486975-58-72</a:t>
            </a:r>
            <a:endParaRPr lang="ru-RU" sz="1400" dirty="0" smtClean="0"/>
          </a:p>
          <a:p>
            <a:r>
              <a:rPr lang="ru-RU" sz="1400" dirty="0" smtClean="0"/>
              <a:t>Павлиний глаз-</a:t>
            </a:r>
            <a:r>
              <a:rPr lang="en-US" sz="1400" dirty="0" smtClean="0">
                <a:hlinkClick r:id="rId5"/>
              </a:rPr>
              <a:t>http://im3-tub-ru.yandex.net/i?id=115778489-31-72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33</Words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13</cp:revision>
  <dcterms:modified xsi:type="dcterms:W3CDTF">2012-03-07T05:04:22Z</dcterms:modified>
</cp:coreProperties>
</file>