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4" r:id="rId6"/>
    <p:sldId id="260" r:id="rId7"/>
    <p:sldId id="261" r:id="rId8"/>
    <p:sldId id="262" r:id="rId9"/>
    <p:sldId id="265" r:id="rId10"/>
    <p:sldId id="263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99EF-C537-4C51-B8D4-E35524CFBAEF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FDC0-9088-4368-BA5C-B9894DD9E4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99EF-C537-4C51-B8D4-E35524CFBAEF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FDC0-9088-4368-BA5C-B9894DD9E4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99EF-C537-4C51-B8D4-E35524CFBAEF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FDC0-9088-4368-BA5C-B9894DD9E4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99EF-C537-4C51-B8D4-E35524CFBAEF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FDC0-9088-4368-BA5C-B9894DD9E4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99EF-C537-4C51-B8D4-E35524CFBAEF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FDC0-9088-4368-BA5C-B9894DD9E4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99EF-C537-4C51-B8D4-E35524CFBAEF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FDC0-9088-4368-BA5C-B9894DD9E4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99EF-C537-4C51-B8D4-E35524CFBAEF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FDC0-9088-4368-BA5C-B9894DD9E4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99EF-C537-4C51-B8D4-E35524CFBAEF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FDC0-9088-4368-BA5C-B9894DD9E4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99EF-C537-4C51-B8D4-E35524CFBAEF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FDC0-9088-4368-BA5C-B9894DD9E4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99EF-C537-4C51-B8D4-E35524CFBAEF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FDC0-9088-4368-BA5C-B9894DD9E4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99EF-C537-4C51-B8D4-E35524CFBAEF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DFDC0-9088-4368-BA5C-B9894DD9E4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99EF-C537-4C51-B8D4-E35524CFBAEF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DFDC0-9088-4368-BA5C-B9894DD9E4A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s (1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70" y="214290"/>
            <a:ext cx="4929222" cy="6429420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  <a:effectLst>
            <a:softEdge rad="635000"/>
          </a:effectLst>
        </p:spPr>
      </p:pic>
      <p:pic>
        <p:nvPicPr>
          <p:cNvPr id="5" name="Рисунок 4" descr="images (2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0826" y="0"/>
            <a:ext cx="2643174" cy="6858000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6" name="Рисунок 5" descr="images (2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571736" cy="6858000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4500570"/>
            <a:ext cx="8858312" cy="2214578"/>
          </a:xfrm>
          <a:prstGeom prst="ribb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Тебе любимая, родная</a:t>
            </a:r>
            <a:b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 нас, от всех земной поклон.</a:t>
            </a:r>
            <a:b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таком красивом слове"МАМА"</a:t>
            </a:r>
            <a:b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Сакральный смысл заключён.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загруженное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66" y="214290"/>
            <a:ext cx="3286148" cy="4071966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4" name="Рисунок 3" descr="images (50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643050"/>
            <a:ext cx="2857520" cy="2786082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5" name="Рисунок 4" descr="images (2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86625" y="0"/>
            <a:ext cx="1857375" cy="4529128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6" name="Рисунок 5" descr="images (2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785918" cy="4529128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7" name="Рисунок 6" descr="images (2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6314" y="0"/>
            <a:ext cx="2500330" cy="1785926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загруженное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285728"/>
            <a:ext cx="7000923" cy="6143668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4929198"/>
            <a:ext cx="8715436" cy="1785950"/>
          </a:xfrm>
          <a:prstGeom prst="ribb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Прекрасен опыт материнства.</a:t>
            </a:r>
            <a:b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Быть Мамой женщине дано.</a:t>
            </a:r>
            <a:b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Любви и мудрости единство</a:t>
            </a:r>
            <a:b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её душе заключено.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images (5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428604"/>
            <a:ext cx="5000660" cy="4357718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4" name="Рисунок 3" descr="images (2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6578" y="0"/>
            <a:ext cx="2357422" cy="5072074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5" name="Рисунок 4" descr="images (2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285984" cy="5000636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4786322"/>
            <a:ext cx="8715436" cy="1928826"/>
          </a:xfrm>
          <a:prstGeom prst="ribb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Она заботой согревает</a:t>
            </a:r>
            <a:b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Своё любимое дитя.</a:t>
            </a:r>
            <a:b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даже в мыслях охраняет,</a:t>
            </a:r>
            <a:b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Порой забыв, и про себя.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67554063131273328_SmGX0iRI_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500042"/>
            <a:ext cx="5048250" cy="3929090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5" name="Рисунок 4" descr="images (2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214546" cy="4857760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6" name="Рисунок 5" descr="images (2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6578" y="0"/>
            <a:ext cx="2357422" cy="4857760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500702"/>
            <a:ext cx="8715436" cy="1143008"/>
          </a:xfrm>
          <a:prstGeom prst="ribb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её глазах увидишь счастье,</a:t>
            </a:r>
            <a:b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сердце вдруг на миг замрёт,</a:t>
            </a:r>
            <a:b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images (5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285728"/>
            <a:ext cx="4214842" cy="5143536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4" name="Рисунок 3" descr="images (2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571736" cy="5572140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5" name="Рисунок 4" descr="images (2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388" y="0"/>
            <a:ext cx="2714612" cy="5572140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643578"/>
            <a:ext cx="8572560" cy="1000124"/>
          </a:xfrm>
          <a:prstGeom prst="ribb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Когда </a:t>
            </a:r>
            <a:r>
              <a:rPr lang="ru-RU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кровинушка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родная</a:t>
            </a:r>
            <a:b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Своими ножками пойдёт.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11525098363b4579422bbc82c1876f7b24cd56aad89_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571480"/>
            <a:ext cx="5214974" cy="4786346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4" name="Рисунок 3" descr="images (2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000219" cy="5715016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5" name="Рисунок 4" descr="images (2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2330" y="0"/>
            <a:ext cx="2071670" cy="5715016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4929198"/>
            <a:ext cx="8715436" cy="1785950"/>
          </a:xfrm>
          <a:prstGeom prst="ribb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Всю нежность, ласку отдавая,</a:t>
            </a:r>
            <a:b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не щадя душевных сил,</a:t>
            </a:r>
            <a:b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Она ребёнка опекает</a:t>
            </a:r>
            <a:b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украшает его мир.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images (5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546" y="357166"/>
            <a:ext cx="4500594" cy="4357718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4" name="Рисунок 3" descr="images (2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357422" cy="4929198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5" name="Рисунок 4" descr="images (2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5140" y="0"/>
            <a:ext cx="2428860" cy="4929198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5000636"/>
            <a:ext cx="8858312" cy="1714512"/>
          </a:xfrm>
          <a:prstGeom prst="ribb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сердцу слёзки протекают</a:t>
            </a:r>
            <a:b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Когда ребёнку тяжело,</a:t>
            </a:r>
            <a:b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Капризы, шалости прощает</a:t>
            </a:r>
            <a:b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Неописуемо легко.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images (5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9124" y="2143116"/>
            <a:ext cx="2786082" cy="2857520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4" name="Рисунок 3" descr="images (56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4480" y="0"/>
            <a:ext cx="2857520" cy="3000372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5" name="Рисунок 4" descr="images (57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57686" y="0"/>
            <a:ext cx="2643206" cy="2214554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6" name="Рисунок 5" descr="images (57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57356" y="2857496"/>
            <a:ext cx="2643206" cy="2143140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7" name="Рисунок 6" descr="images (22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" y="0"/>
            <a:ext cx="2000232" cy="5000636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8" name="Рисунок 7" descr="images (22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43768" y="0"/>
            <a:ext cx="2000233" cy="5000636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357826"/>
            <a:ext cx="8786874" cy="1143008"/>
          </a:xfrm>
          <a:prstGeom prst="ribb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Его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успехи, как награда</a:t>
            </a:r>
            <a:b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Его удачи за труды,</a:t>
            </a:r>
            <a:b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images (6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22" y="714356"/>
            <a:ext cx="4214842" cy="4000528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4" name="Рисунок 3" descr="загруженное (6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3306" y="3857628"/>
            <a:ext cx="1857388" cy="1643074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5" name="Рисунок 4" descr="images (6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2357422" cy="5357826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6" name="Рисунок 5" descr="images (6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15140" y="0"/>
            <a:ext cx="2428860" cy="5357826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357826"/>
            <a:ext cx="8229600" cy="1214446"/>
          </a:xfrm>
          <a:prstGeom prst="ribbon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Когда бессонными ночами</a:t>
            </a:r>
            <a:b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 ним ухаживала ты.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images (5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428604"/>
            <a:ext cx="3714776" cy="4572032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4" name="Рисунок 3" descr="images (5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2852"/>
            <a:ext cx="2714612" cy="5143536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5" name="Рисунок 4" descr="images (5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7950" y="142852"/>
            <a:ext cx="2786050" cy="5143536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27</Words>
  <Application>Microsoft Office PowerPoint</Application>
  <PresentationFormat>Экран (4:3)</PresentationFormat>
  <Paragraphs>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Прекрасен опыт материнства. Быть Мамой женщине дано. Любви и мудрости единство В её душе заключено.</vt:lpstr>
      <vt:lpstr>Она заботой согревает Своё любимое дитя. И даже в мыслях охраняет, Порой забыв, и про себя.</vt:lpstr>
      <vt:lpstr> В её глазах увидишь счастье, И сердце вдруг на миг замрёт, </vt:lpstr>
      <vt:lpstr>Когда кровинушка родная Своими ножками пойдёт.</vt:lpstr>
      <vt:lpstr>Всю нежность, ласку отдавая, И не щадя душевных сил, Она ребёнка опекает И украшает его мир.</vt:lpstr>
      <vt:lpstr>По сердцу слёзки протекают Когда ребёнку тяжело, Капризы, шалости прощает Неописуемо легко.</vt:lpstr>
      <vt:lpstr> Его успехи, как награда Его удачи за труды, </vt:lpstr>
      <vt:lpstr>Когда бессонными ночами За ним ухаживала ты.</vt:lpstr>
      <vt:lpstr>Тебе любимая, родная От нас, от всех земной поклон. В таком красивом слове"МАМА" Сакральный смысл заключён.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Люба</dc:creator>
  <cp:lastModifiedBy>Люба</cp:lastModifiedBy>
  <cp:revision>16</cp:revision>
  <dcterms:created xsi:type="dcterms:W3CDTF">2013-11-09T17:30:05Z</dcterms:created>
  <dcterms:modified xsi:type="dcterms:W3CDTF">2013-11-10T05:43:40Z</dcterms:modified>
</cp:coreProperties>
</file>