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AB460-D376-4555-99B6-AE9210647FC0}" type="datetimeFigureOut">
              <a:rPr lang="ru-RU" smtClean="0"/>
              <a:pPr/>
              <a:t>03.05.2014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7F590-4D11-4ACB-916A-66CA182E11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857232"/>
            <a:ext cx="5286412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Georgia" pitchFamily="18" charset="0"/>
              </a:rPr>
              <a:t>«Конструирование в детском саду»</a:t>
            </a:r>
            <a:endParaRPr lang="ru-RU" sz="32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98822" y="3257773"/>
            <a:ext cx="3286148" cy="128588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r"/>
            <a:r>
              <a:rPr lang="ru-RU" sz="1800" u="sng" dirty="0" smtClean="0">
                <a:solidFill>
                  <a:srgbClr val="002060"/>
                </a:solidFill>
                <a:latin typeface="Georgia" pitchFamily="18" charset="0"/>
              </a:rPr>
              <a:t>Составитель:</a:t>
            </a:r>
          </a:p>
          <a:p>
            <a:pPr algn="r"/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Л.Г. Свинина, 	воспитатель  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643734" cy="1214446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«Конструирование</a:t>
            </a:r>
            <a:b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 на современном этапе»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3" name="Рисунок 2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428736"/>
            <a:ext cx="2214578" cy="271464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4" name="Рисунок 3" descr="images (2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4572008"/>
            <a:ext cx="1785950" cy="214314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357422" y="1357298"/>
            <a:ext cx="664373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«конструирование»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латинского слова 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соnstruerе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означает приведение в определённое взаимоположение различных предметов, частей, элементов.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детским конструированием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принято понимать разнообразные постройки из строительного материала, изготовление поделок и игрушек из бумаги, картона, дерева и других материалов.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714884"/>
            <a:ext cx="67151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Конструктивная деятельность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это практическая деятельность, направленная на получение определённого, заранее задуманного реального продукта, соответствующего его функциональному назначению.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6000792" cy="128586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«Значение конструирования»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285861"/>
            <a:ext cx="88583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обучении детей конструированию развивается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планирующая мыслительная деятельность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является важным фактором при формировании учебной деятельности.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Конструктивная деятельность способствует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практическому познанию свойств геометрических тел и пространственных отношений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средством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нравственного воспитания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формирует важные качества личности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трудолюбие, самостоятельность, инициативу, упорство при достижении цели, организованность.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Совместная конструктивная деятельность детей играет большую роль в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воспитании первоначальных навыков работы в коллективе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Имеет большое значение для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воспитания эстетических чувств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Формирует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детей особое отношение к окружающему миру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mult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85852" cy="1428736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142852"/>
            <a:ext cx="5786478" cy="1357322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«Результат»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857620" y="1714488"/>
            <a:ext cx="507209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правильно организованной деятельности дети приобретают: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Конструктивно-технические умения;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Обобщённые умения.</a:t>
            </a:r>
          </a:p>
        </p:txBody>
      </p:sp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643050"/>
            <a:ext cx="3571900" cy="342902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4572008"/>
            <a:ext cx="2500330" cy="2285992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Солнце 5"/>
          <p:cNvSpPr/>
          <p:nvPr/>
        </p:nvSpPr>
        <p:spPr>
          <a:xfrm>
            <a:off x="500034" y="214290"/>
            <a:ext cx="1500198" cy="1285884"/>
          </a:xfrm>
          <a:prstGeom prst="sun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 flipH="1">
            <a:off x="1500166" y="5214950"/>
            <a:ext cx="3929090" cy="142876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715172" cy="150019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«Типы конструирования»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3108" y="1857364"/>
            <a:ext cx="67866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Выделяют два типа конструирования: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техническое  и творческое.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214546" y="2714620"/>
            <a:ext cx="671517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техническому типу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конструкторской деятельности относятся: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конструирование из строительного материала (деревянные окрашенные или неокрашенные детали геометрической формы);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конструирование из деталей конструкторов, имеющих разные способы крепления;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конструирование из крупногабаритных модульных блоков.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6572264" y="5786454"/>
            <a:ext cx="2357454" cy="857280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Фото10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357298"/>
            <a:ext cx="1928826" cy="2643206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8" name="Рисунок 7" descr="Фото02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4143380"/>
            <a:ext cx="1928826" cy="2571768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 rot="21315292">
            <a:off x="285108" y="427330"/>
            <a:ext cx="3500462" cy="185738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Фото08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714752"/>
            <a:ext cx="2928958" cy="2893220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11" name="Прямоугольник 10"/>
          <p:cNvSpPr/>
          <p:nvPr/>
        </p:nvSpPr>
        <p:spPr>
          <a:xfrm>
            <a:off x="4000496" y="357166"/>
            <a:ext cx="47863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художественному типу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конструирования относятся: 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конструирование из бумаги и конструирование из природного материала.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Фото08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3714752"/>
            <a:ext cx="2000264" cy="2928958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5" name="Рисунок 14" descr="Фото060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3714752"/>
            <a:ext cx="2928958" cy="2928958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215238" cy="1654164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«Виды конструирования»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428860" y="2071678"/>
            <a:ext cx="650085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того, из какого материала дети создают свои постройки и конструкции, различают следующие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виды конструирования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конструирование из строительных материалов и разных видов конструктора;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конструирование из природного материала.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конструирование из  бросового материала (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бумаги, картона, коробок, катушек и других материалов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143116"/>
            <a:ext cx="2286016" cy="2571768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143800" cy="1500198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Georgia" pitchFamily="18" charset="0"/>
              </a:rPr>
              <a:t>«Формы конструирования»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1" y="2000240"/>
            <a:ext cx="85725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Конструктивная деятельность осуществляется: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образцу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условиям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замыслу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теме, каркасное конструирование.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714620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Конструирование по образцу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разработанное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Ф.Фребелем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заключается в том, что детям предлагают образцы построек, выполненных из деталей строительного материала и конструкторов, поделок из бумаги и т.п. и, как правило, показывают способы их воспроизведения.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643446"/>
            <a:ext cx="86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Конструирование по условиям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предложенное Н.Н. 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Поддьяковым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принципиально 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иное по своему характеру.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5429264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конструирования в данном случае выражаются через условия и носят проблемный характер, поскольку способов их решения не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даётся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Конструирование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замыслу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является средством обучения детей созданию замыслов, оно лишь позволяет самостоятельно и творчески использовать знания и умения, полученные ранее. При этом степень самостоятельности и творчества зависит от уровня имеющихся знаний 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умений.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3116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Конструирование по теме.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Детям предлагают общую тематику конструкций (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«птицы», «город»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т.п.), и они сами создают замыслы конкретных построек, поделок, выбирают материал и способы их выполнения.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643314"/>
            <a:ext cx="8572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Каркасное конструирование.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Эту форму детского конструирования выделил Н.Н. 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Поддьяков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Такое конструирование предполагает первоначальное знакомство детей с простым по строению каркасом как центральным звеном постройки (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его частями, характером их взаимодействия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и последующую демонстрацию педагогом различных его изменений, приводящих к трансформации всей конструкции.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453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«Конструирование в детском саду»</vt:lpstr>
      <vt:lpstr>«Конструирование  на современном этапе»</vt:lpstr>
      <vt:lpstr>«Значение конструирования»</vt:lpstr>
      <vt:lpstr>«Результат»</vt:lpstr>
      <vt:lpstr>«Типы конструирования»</vt:lpstr>
      <vt:lpstr>Слайд 6</vt:lpstr>
      <vt:lpstr>«Виды конструирования»</vt:lpstr>
      <vt:lpstr>«Формы конструирования»</vt:lpstr>
      <vt:lpstr>Слайд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«Конструирование в детском саду»</dc:title>
  <dc:creator>Люба</dc:creator>
  <cp:lastModifiedBy>Люба</cp:lastModifiedBy>
  <cp:revision>25</cp:revision>
  <dcterms:created xsi:type="dcterms:W3CDTF">2014-05-03T04:16:35Z</dcterms:created>
  <dcterms:modified xsi:type="dcterms:W3CDTF">2014-05-03T08:54:46Z</dcterms:modified>
</cp:coreProperties>
</file>