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71" r:id="rId6"/>
    <p:sldId id="265" r:id="rId7"/>
    <p:sldId id="282" r:id="rId8"/>
    <p:sldId id="283" r:id="rId9"/>
    <p:sldId id="284" r:id="rId10"/>
    <p:sldId id="276" r:id="rId11"/>
    <p:sldId id="274" r:id="rId12"/>
    <p:sldId id="278" r:id="rId13"/>
    <p:sldId id="267" r:id="rId14"/>
    <p:sldId id="279" r:id="rId15"/>
    <p:sldId id="270" r:id="rId16"/>
    <p:sldId id="286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7BE5-133D-423C-BF48-2B78443A01C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8635-3059-43D3-977D-56FA99238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8635-3059-43D3-977D-56FA99238B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73E0-E902-4D3F-988E-C8C1776FA802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A21B-DFBB-4C3A-9357-2CB7D893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http://www.vokrugsveta.ru/encyclopedia/images/thumb/3/3f/Herodot.jpg/250px-Herodot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Бинарный  интегрированный урок (история + естествознание)</a:t>
            </a:r>
            <a:br>
              <a:rPr lang="ru-RU" dirty="0" smtClean="0"/>
            </a:br>
            <a:r>
              <a:rPr lang="ru-RU" dirty="0" smtClean="0"/>
              <a:t>«Портрет планеты Земля»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643182"/>
            <a:ext cx="6329362" cy="35004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две науки обо всем на свете, и им подвластна вся огромная Земля.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Своя история у каждого открытия, у каждого материка – история своя.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Науки древние, объединившись, придут к тебе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сквозь века.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одно мгновенье ты увидишь вечность и небо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чашечке цветка.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вечно молоды, стремятся к познанью истины науки древние – …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 естествознанием.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8" descr="D:\Рабочий стол\анимиров\144653075f46c88e0d33f3d4a73e489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56792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ученик-07\Рабочий стол\сканер\2010-04-06\Scan20035.JPG"/>
          <p:cNvPicPr>
            <a:picLocks noChangeAspect="1" noChangeArrowheads="1"/>
          </p:cNvPicPr>
          <p:nvPr/>
        </p:nvPicPr>
        <p:blipFill>
          <a:blip r:embed="rId2" cstate="print"/>
          <a:srcRect l="13656" t="7599" r="19642" b="19504"/>
          <a:stretch>
            <a:fillRect/>
          </a:stretch>
        </p:blipFill>
        <p:spPr bwMode="auto">
          <a:xfrm rot="5400000">
            <a:off x="1822876" y="1268784"/>
            <a:ext cx="3583872" cy="3760900"/>
          </a:xfrm>
          <a:prstGeom prst="rect">
            <a:avLst/>
          </a:prstGeom>
          <a:noFill/>
        </p:spPr>
      </p:pic>
      <p:pic>
        <p:nvPicPr>
          <p:cNvPr id="1026" name="Picture 2" descr="D:\Рабочий стол\анимиров\p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857256" cy="963051"/>
          </a:xfrm>
          <a:prstGeom prst="rect">
            <a:avLst/>
          </a:prstGeom>
          <a:noFill/>
        </p:spPr>
      </p:pic>
      <p:pic>
        <p:nvPicPr>
          <p:cNvPr id="6" name="Picture 13" descr="D:\Рабочий стол\анимиров\Priroda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1357300"/>
            <a:ext cx="2808311" cy="3532440"/>
          </a:xfrm>
          <a:prstGeom prst="rect">
            <a:avLst/>
          </a:prstGeom>
          <a:noFill/>
        </p:spPr>
      </p:pic>
      <p:pic>
        <p:nvPicPr>
          <p:cNvPr id="8" name="Picture 14" descr="D:\Рабочий стол\анимиров\pticamore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40768"/>
            <a:ext cx="936104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00042"/>
            <a:ext cx="4949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берегу бухты «Историческая» племя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Гуа-гуа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ученик-07\Рабочий стол\сканер\2010-04-06\Scan20033.JPG"/>
          <p:cNvPicPr>
            <a:picLocks noChangeAspect="1" noChangeArrowheads="1"/>
          </p:cNvPicPr>
          <p:nvPr/>
        </p:nvPicPr>
        <p:blipFill>
          <a:blip r:embed="rId2" cstate="print"/>
          <a:srcRect l="27288" t="8146" b="7734"/>
          <a:stretch>
            <a:fillRect/>
          </a:stretch>
        </p:blipFill>
        <p:spPr bwMode="auto">
          <a:xfrm rot="5400000">
            <a:off x="2766968" y="481506"/>
            <a:ext cx="3178016" cy="3744416"/>
          </a:xfrm>
          <a:prstGeom prst="rect">
            <a:avLst/>
          </a:prstGeom>
          <a:noFill/>
        </p:spPr>
      </p:pic>
      <p:pic>
        <p:nvPicPr>
          <p:cNvPr id="5" name="Picture 16" descr="D:\Рабочий стол\анимиров\sol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2376264" cy="2112234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4143380"/>
            <a:ext cx="8501122" cy="23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Древние индийцы полагали, что Земля плоская и опирается  на спины гигантских слонов, которые в свою очередь, покоятся на черепахе. Огромная черепаха стоит на змее, которая олицетворяет небо и как бы замыкает земное пространство.                                                                                 – Иной виделась Вселенная народам, живущим на берегах рек Тигр и Евфрат. Земля, по их мнению, это гора, которую со всех сторон окружает море. Над ними в виде опрокинутой чаши расположено звёздное небо.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u23_55"/>
          <p:cNvPicPr>
            <a:picLocks noChangeAspect="1" noChangeArrowheads="1"/>
          </p:cNvPicPr>
          <p:nvPr/>
        </p:nvPicPr>
        <p:blipFill>
          <a:blip r:embed="rId2" cstate="print"/>
          <a:srcRect l="49828"/>
          <a:stretch>
            <a:fillRect/>
          </a:stretch>
        </p:blipFill>
        <p:spPr bwMode="auto">
          <a:xfrm>
            <a:off x="1547664" y="1071546"/>
            <a:ext cx="3114807" cy="384230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79801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что ж, нам все неизвестно! Туманы плывут над парусами корабля.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позади, – покинутые страны. Там, впереди, – чудесная земля.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733256"/>
            <a:ext cx="363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 футов под килем…</a:t>
            </a:r>
          </a:p>
        </p:txBody>
      </p:sp>
      <p:pic>
        <p:nvPicPr>
          <p:cNvPr id="5" name="Picture 13" descr="D:\Рабочий стол\анимиров\Priroda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071547"/>
            <a:ext cx="2953700" cy="3797613"/>
          </a:xfrm>
          <a:prstGeom prst="rect">
            <a:avLst/>
          </a:prstGeom>
          <a:noFill/>
        </p:spPr>
      </p:pic>
      <p:pic>
        <p:nvPicPr>
          <p:cNvPr id="6" name="Picture 14" descr="D:\Рабочий стол\анимиров\pticamor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218" y="105273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928670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имеет форму  ___.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подтверждено фотографиями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из_______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на Землю смотреть из космоса, то она имеет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  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, потому что _______.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человеком, увидевшим Землю из космоса, был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_.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107154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шара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14287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космоса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шара или геоида, приплюснута с полюсов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78605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Синий, </a:t>
            </a:r>
            <a:r>
              <a:rPr lang="ru-RU" sz="2000" dirty="0" err="1" smtClean="0"/>
              <a:t>голубой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2714620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71 % всей поверхности земли покрыт водой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400050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Ю. Гагарин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u23_55"/>
          <p:cNvPicPr>
            <a:picLocks noChangeAspect="1" noChangeArrowheads="1"/>
          </p:cNvPicPr>
          <p:nvPr/>
        </p:nvPicPr>
        <p:blipFill>
          <a:blip r:embed="rId2" cstate="print"/>
          <a:srcRect l="49828"/>
          <a:stretch>
            <a:fillRect/>
          </a:stretch>
        </p:blipFill>
        <p:spPr bwMode="auto">
          <a:xfrm>
            <a:off x="1691680" y="1071547"/>
            <a:ext cx="3042228" cy="3752771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79801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что ж, нам все неизвестно! Туманы плывут над парусами корабля.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позади, – покинутые страны. Там, впереди, – чудесная земля.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6215082"/>
            <a:ext cx="363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 футов под килем…</a:t>
            </a:r>
          </a:p>
        </p:txBody>
      </p:sp>
      <p:pic>
        <p:nvPicPr>
          <p:cNvPr id="5" name="Picture 13" descr="D:\Рабочий стол\анимиров\Priroda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1071546"/>
            <a:ext cx="3169492" cy="3750375"/>
          </a:xfrm>
          <a:prstGeom prst="rect">
            <a:avLst/>
          </a:prstGeom>
          <a:noFill/>
        </p:spPr>
      </p:pic>
      <p:pic>
        <p:nvPicPr>
          <p:cNvPr id="6" name="Picture 14" descr="D:\Рабочий стол\анимиров\pticamor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052736"/>
            <a:ext cx="789808" cy="78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571480"/>
            <a:ext cx="70723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на свете дали, нет таких морей,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Где бы не видали наших кораблей.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2357430"/>
            <a:ext cx="59293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погода, которая сопровождала наше сегодняшнее путешествие.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36,6 – увлекательно, полезно;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39 – слишком сложно, не интересно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34 – слишком просто, бесполезно.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u23_55"/>
          <p:cNvPicPr>
            <a:picLocks noChangeAspect="1" noChangeArrowheads="1"/>
          </p:cNvPicPr>
          <p:nvPr/>
        </p:nvPicPr>
        <p:blipFill>
          <a:blip r:embed="rId2" cstate="print"/>
          <a:srcRect l="49828"/>
          <a:stretch>
            <a:fillRect/>
          </a:stretch>
        </p:blipFill>
        <p:spPr bwMode="auto">
          <a:xfrm>
            <a:off x="6357950" y="3479055"/>
            <a:ext cx="2177639" cy="26862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6" descr="D:\Рабочий стол\анимиров\sol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947" y="2420888"/>
            <a:ext cx="1865035" cy="1657809"/>
          </a:xfrm>
          <a:prstGeom prst="rect">
            <a:avLst/>
          </a:prstGeom>
          <a:noFill/>
        </p:spPr>
      </p:pic>
      <p:pic>
        <p:nvPicPr>
          <p:cNvPr id="8" name="Picture 8" descr="D:\Рабочий стол\анимиров\144653075f46c88e0d33f3d4a73e489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837438" cy="1837438"/>
          </a:xfrm>
          <a:prstGeom prst="rect">
            <a:avLst/>
          </a:prstGeom>
          <a:noFill/>
        </p:spPr>
      </p:pic>
      <p:pic>
        <p:nvPicPr>
          <p:cNvPr id="9" name="Picture 14" descr="D:\Рабочий стол\анимиров\pticamore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590314" cy="53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mtClean="0"/>
              <a:t> Источники</a:t>
            </a:r>
            <a:r>
              <a:rPr lang="ru-RU" dirty="0" smtClean="0"/>
              <a:t>:</a:t>
            </a:r>
          </a:p>
          <a:p>
            <a:pPr eaLnBrk="1" hangingPunct="1"/>
            <a:r>
              <a:rPr lang="ru-RU" dirty="0" smtClean="0"/>
              <a:t>Материал из </a:t>
            </a:r>
            <a:r>
              <a:rPr lang="ru-RU" dirty="0" err="1" smtClean="0"/>
              <a:t>Википедии</a:t>
            </a:r>
            <a:endParaRPr lang="ru-RU" dirty="0" smtClean="0"/>
          </a:p>
          <a:p>
            <a:pPr eaLnBrk="1" hangingPunct="1"/>
            <a:r>
              <a:rPr lang="ru-RU" dirty="0" smtClean="0"/>
              <a:t> Материалы из  энциклопедии по истории Древнего </a:t>
            </a:r>
            <a:r>
              <a:rPr lang="ru-RU" dirty="0" smtClean="0">
                <a:latin typeface="Calibri" pitchFamily="34" charset="0"/>
              </a:rPr>
              <a:t>мира</a:t>
            </a: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Материал «Мифы народов коми»</a:t>
            </a:r>
          </a:p>
          <a:p>
            <a:pPr eaLnBrk="1" hangingPunct="1"/>
            <a:r>
              <a:rPr lang="ru-RU" dirty="0" smtClean="0"/>
              <a:t>Материалы из учебника «История древнего мира» 5 класс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а мира по Геродоту (450 г. до н.э.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4149080"/>
            <a:ext cx="2857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3214686"/>
            <a:ext cx="2805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мира по Геродоту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8 из 30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4221088"/>
            <a:ext cx="1829346" cy="1661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214686"/>
            <a:ext cx="292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Клавдия Птолемея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Бюст Геродота из коллекции Фарнезе. Археологический музей Неаполя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691680" y="357166"/>
            <a:ext cx="1522998" cy="230121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620689"/>
            <a:ext cx="1656184" cy="201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26876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Геродот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484 до н.э.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Галикарнасе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умер в 425 до н.э. в Фуриях — "отец истории" , первый из 3-х великих древнегреческих историков (Геродот, Фукидид,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Ксенофонт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автор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монументрального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труда "История".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Бюст Геродота из коллекции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Фарнезе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ныне находится в археологическом музее Неаполя. Так потомки представляли себе облик «отца истории» во времена римского владычества.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62880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Клавдий Птолемей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древнегреческий астроном, родился в Египте, учился и работал в Александрии. Был всесторонне образованным человеком: занимался астрономией, географией, математикой. Разработал свою систему мира, в центре которой поместил Землю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еник-07\Рабочий стол\сканер\2010-04-07\Scan20037.JPG"/>
          <p:cNvPicPr>
            <a:picLocks noChangeAspect="1" noChangeArrowheads="1"/>
          </p:cNvPicPr>
          <p:nvPr/>
        </p:nvPicPr>
        <p:blipFill>
          <a:blip r:embed="rId2" cstate="print"/>
          <a:srcRect l="2051" t="8682" b="8286"/>
          <a:stretch>
            <a:fillRect/>
          </a:stretch>
        </p:blipFill>
        <p:spPr bwMode="auto">
          <a:xfrm>
            <a:off x="971600" y="908720"/>
            <a:ext cx="4445267" cy="2081871"/>
          </a:xfrm>
          <a:prstGeom prst="rect">
            <a:avLst/>
          </a:prstGeom>
          <a:noFill/>
        </p:spPr>
      </p:pic>
      <p:pic>
        <p:nvPicPr>
          <p:cNvPr id="4" name="Picture 2" descr="C:\Documents and Settings\ученик-07\Рабочий стол\сканер\2010-04-07\Scan20038.JPG"/>
          <p:cNvPicPr>
            <a:picLocks noChangeAspect="1" noChangeArrowheads="1"/>
          </p:cNvPicPr>
          <p:nvPr/>
        </p:nvPicPr>
        <p:blipFill>
          <a:blip r:embed="rId3" cstate="print"/>
          <a:srcRect l="2564" t="2260" r="3846"/>
          <a:stretch>
            <a:fillRect/>
          </a:stretch>
        </p:blipFill>
        <p:spPr bwMode="auto">
          <a:xfrm rot="10800000">
            <a:off x="4355976" y="3429000"/>
            <a:ext cx="3600400" cy="281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124745"/>
            <a:ext cx="2016224" cy="186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3766" y="476673"/>
            <a:ext cx="202599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000504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Махмуд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Кашгари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крупнейший тюркский филолог XI в.  Долго путешествовал, аккуратно записывая легенды и предания, исторические рассказы, одновременно делая заметки о языках и диалектах тюркских племен и географии расселения. Он нанёс на карту 26 государств.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рисунке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карта мира 1436 г., приложенная к труду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Кашгари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2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карте Магелланова пролива юг нанесен сверху.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564904"/>
            <a:ext cx="3024336" cy="23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1"/>
            <a:ext cx="24019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2203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 старинных атласов, хранимых в Государственной библиотеке в Берлине и школьный глобус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43182"/>
            <a:ext cx="3273673" cy="24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u23_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071548"/>
            <a:ext cx="3042229" cy="375277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7980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что ж, нам все неизвестно! Туманы плывут над парусами корабля.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позади, – покинутые страны. Там, впереди, – чудесная земля.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733256"/>
            <a:ext cx="3643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 футов под килем…</a:t>
            </a:r>
          </a:p>
        </p:txBody>
      </p:sp>
      <p:pic>
        <p:nvPicPr>
          <p:cNvPr id="5" name="Picture 13" descr="D:\Рабочий стол\анимиров\Priroda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7"/>
            <a:ext cx="2953468" cy="3797315"/>
          </a:xfrm>
          <a:prstGeom prst="rect">
            <a:avLst/>
          </a:prstGeom>
          <a:noFill/>
        </p:spPr>
      </p:pic>
      <p:pic>
        <p:nvPicPr>
          <p:cNvPr id="6" name="Picture 14" descr="D:\Рабочий стол\анимиров\pticamor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500" y="105273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504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Бинарный  интегрированный урок (история + естествознание) «Портрет планеты Земля» </vt:lpstr>
      <vt:lpstr>Слайд 2</vt:lpstr>
      <vt:lpstr>Слайд 3</vt:lpstr>
      <vt:lpstr>Слайд 4</vt:lpstr>
      <vt:lpstr>Слайд 5</vt:lpstr>
      <vt:lpstr>Слайд 6</vt:lpstr>
      <vt:lpstr>На карте Магелланова пролива юг нанесен сверху. </vt:lpstr>
      <vt:lpstr>Один из  старинных атласов, хранимых в Государственной библиотеке в Берлине и школьный глобус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Бинарный  интегрированный урок (история + естествознание) «Портрет планеты Земля»</dc:title>
  <dc:creator>Ученик3</dc:creator>
  <cp:lastModifiedBy>юзер</cp:lastModifiedBy>
  <cp:revision>71</cp:revision>
  <dcterms:created xsi:type="dcterms:W3CDTF">2010-03-31T10:31:23Z</dcterms:created>
  <dcterms:modified xsi:type="dcterms:W3CDTF">2015-09-06T18:48:35Z</dcterms:modified>
</cp:coreProperties>
</file>