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9" r:id="rId3"/>
    <p:sldId id="267" r:id="rId4"/>
    <p:sldId id="258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8" r:id="rId13"/>
    <p:sldId id="269" r:id="rId14"/>
    <p:sldId id="270" r:id="rId15"/>
    <p:sldId id="271" r:id="rId16"/>
    <p:sldId id="275" r:id="rId17"/>
    <p:sldId id="273" r:id="rId18"/>
    <p:sldId id="282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909" autoAdjust="0"/>
  </p:normalViewPr>
  <p:slideViewPr>
    <p:cSldViewPr>
      <p:cViewPr>
        <p:scale>
          <a:sx n="37" d="100"/>
          <a:sy n="37" d="100"/>
        </p:scale>
        <p:origin x="-115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52B5A-374B-4AB9-A424-D13A58B28723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83D4E-71F2-49A1-9B30-7A4EB46F8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83D4E-71F2-49A1-9B30-7A4EB46F870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737C-BEE0-4559-B859-BEA43622A1EE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09F4-BBA1-43C9-81DD-8524B7B78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737C-BEE0-4559-B859-BEA43622A1EE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09F4-BBA1-43C9-81DD-8524B7B78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737C-BEE0-4559-B859-BEA43622A1EE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09F4-BBA1-43C9-81DD-8524B7B78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737C-BEE0-4559-B859-BEA43622A1EE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09F4-BBA1-43C9-81DD-8524B7B78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737C-BEE0-4559-B859-BEA43622A1EE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09F4-BBA1-43C9-81DD-8524B7B78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737C-BEE0-4559-B859-BEA43622A1EE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09F4-BBA1-43C9-81DD-8524B7B78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737C-BEE0-4559-B859-BEA43622A1EE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09F4-BBA1-43C9-81DD-8524B7B78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737C-BEE0-4559-B859-BEA43622A1EE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09F4-BBA1-43C9-81DD-8524B7B78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737C-BEE0-4559-B859-BEA43622A1EE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09F4-BBA1-43C9-81DD-8524B7B78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737C-BEE0-4559-B859-BEA43622A1EE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09F4-BBA1-43C9-81DD-8524B7B78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737C-BEE0-4559-B859-BEA43622A1EE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09F4-BBA1-43C9-81DD-8524B7B78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F737C-BEE0-4559-B859-BEA43622A1EE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509F4-BBA1-43C9-81DD-8524B7B78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3071810"/>
            <a:ext cx="7929618" cy="14287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«Методическая разработка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по патриотическому воспитанию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«Мы живем в России»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400" b="1" i="1" dirty="0" smtClean="0">
                <a:solidFill>
                  <a:srgbClr val="FF0000"/>
                </a:solidFill>
              </a:rPr>
              <a:t>для детей подготовительной к школе группы»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                      </a:t>
            </a:r>
            <a:r>
              <a:rPr lang="ru-RU" sz="3100" dirty="0" smtClean="0"/>
              <a:t>  </a:t>
            </a:r>
            <a:r>
              <a:rPr lang="ru-RU" sz="3100" dirty="0" smtClean="0">
                <a:solidFill>
                  <a:schemeClr val="bg1"/>
                </a:solidFill>
              </a:rPr>
              <a:t>Разработала : </a:t>
            </a:r>
            <a:r>
              <a:rPr lang="ru-RU" sz="3100" dirty="0" err="1" smtClean="0">
                <a:solidFill>
                  <a:schemeClr val="bg1"/>
                </a:solidFill>
              </a:rPr>
              <a:t>Готовцева</a:t>
            </a:r>
            <a:r>
              <a:rPr lang="ru-RU" sz="3100" dirty="0" smtClean="0">
                <a:solidFill>
                  <a:schemeClr val="bg1"/>
                </a:solidFill>
              </a:rPr>
              <a:t> Н.Р.</a:t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                            Воспитатель МДОО №93</a:t>
            </a:r>
            <a:r>
              <a:rPr lang="ru-RU" sz="3100" dirty="0" smtClean="0">
                <a:solidFill>
                  <a:srgbClr val="FFFF00"/>
                </a:solidFill>
              </a:rPr>
              <a:t/>
            </a:r>
            <a:br>
              <a:rPr lang="ru-RU" sz="3100" dirty="0" smtClean="0">
                <a:solidFill>
                  <a:srgbClr val="FFFF00"/>
                </a:solidFill>
              </a:rPr>
            </a:br>
            <a:endParaRPr lang="ru-RU" sz="31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5572140"/>
            <a:ext cx="3176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Карталы 2015</a:t>
            </a:r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Народы России</a:t>
            </a:r>
            <a:endParaRPr lang="ru-RU" sz="54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8286808" cy="4500593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Главные праздники России</a:t>
            </a:r>
            <a:endParaRPr lang="ru-RU" sz="48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1" y="1857365"/>
            <a:ext cx="2714643" cy="2000263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4286256"/>
            <a:ext cx="2684461" cy="2071702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1785926"/>
            <a:ext cx="2613022" cy="2000264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1857364"/>
            <a:ext cx="2286016" cy="2071702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29190" y="4286256"/>
            <a:ext cx="2684460" cy="2071702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/>
              <a:t>Сколько полос на Российском флаге?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48" y="5500702"/>
            <a:ext cx="828652" cy="6254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642910" y="2786058"/>
            <a:ext cx="2214578" cy="21431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2" action="ppaction://hlinksldjump"/>
          </p:cNvPr>
          <p:cNvSpPr/>
          <p:nvPr/>
        </p:nvSpPr>
        <p:spPr>
          <a:xfrm>
            <a:off x="3428992" y="2857496"/>
            <a:ext cx="2214578" cy="22145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6215074" y="2857496"/>
            <a:ext cx="2214578" cy="21431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28728" y="3357562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1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hlinkClick r:id="rId2" action="ppaction://hlinksldjump"/>
          </p:cNvPr>
          <p:cNvSpPr txBox="1"/>
          <p:nvPr/>
        </p:nvSpPr>
        <p:spPr>
          <a:xfrm>
            <a:off x="4000496" y="350043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2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5206" y="3571876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3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1000100" y="1714488"/>
            <a:ext cx="7000924" cy="3857652"/>
          </a:xfrm>
          <a:prstGeom prst="rightArrow">
            <a:avLst>
              <a:gd name="adj1" fmla="val 50000"/>
              <a:gd name="adj2" fmla="val 4563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00100" y="3143248"/>
            <a:ext cx="5072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    </a:t>
            </a:r>
            <a:r>
              <a:rPr lang="ru-RU" sz="6000" b="1" dirty="0" smtClean="0">
                <a:solidFill>
                  <a:schemeClr val="bg1"/>
                </a:solidFill>
                <a:hlinkClick r:id="rId2" action="ppaction://hlinksldjump"/>
              </a:rPr>
              <a:t>ПОДУМАЙ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МОЛОДЕЦ !</a:t>
            </a:r>
            <a:endParaRPr lang="ru-RU" sz="6000" b="1" dirty="0">
              <a:solidFill>
                <a:srgbClr val="FF0000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лнце 3">
            <a:hlinkClick r:id="rId2" action="ppaction://hlinksldjump"/>
          </p:cNvPr>
          <p:cNvSpPr/>
          <p:nvPr/>
        </p:nvSpPr>
        <p:spPr>
          <a:xfrm>
            <a:off x="2357422" y="1643050"/>
            <a:ext cx="4572032" cy="4143380"/>
          </a:xfrm>
          <a:prstGeom prst="su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/>
              <a:t>Какой  город является столицей России ?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48" y="5500702"/>
            <a:ext cx="828652" cy="6254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500034" y="2643182"/>
            <a:ext cx="2571768" cy="25717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sp>
        <p:nvSpPr>
          <p:cNvPr id="8" name="Овал 7">
            <a:hlinkClick r:id="rId2" action="ppaction://hlinksldjump"/>
          </p:cNvPr>
          <p:cNvSpPr/>
          <p:nvPr/>
        </p:nvSpPr>
        <p:spPr>
          <a:xfrm>
            <a:off x="3214678" y="2643182"/>
            <a:ext cx="2571768" cy="25717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6000760" y="2643182"/>
            <a:ext cx="2714644" cy="250033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-500098" y="3357562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 Карталы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3429000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Челябинск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7950" y="3500438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  Москва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1000100" y="1714488"/>
            <a:ext cx="7000924" cy="3857652"/>
          </a:xfrm>
          <a:prstGeom prst="rightArrow">
            <a:avLst>
              <a:gd name="adj1" fmla="val 50000"/>
              <a:gd name="adj2" fmla="val 4563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00100" y="3143248"/>
            <a:ext cx="5072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    </a:t>
            </a:r>
            <a:r>
              <a:rPr lang="ru-RU" sz="6000" b="1" dirty="0" smtClean="0">
                <a:solidFill>
                  <a:schemeClr val="bg1"/>
                </a:solidFill>
                <a:hlinkClick r:id="rId2" action="ppaction://hlinksldjump"/>
              </a:rPr>
              <a:t>ПОДУМАЙ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МОЛОДЕЦ !</a:t>
            </a:r>
            <a:endParaRPr lang="ru-RU" sz="6000" b="1" dirty="0">
              <a:solidFill>
                <a:srgbClr val="FF0000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лнце 3">
            <a:hlinkClick r:id="rId2" action="ppaction://hlinksldjump"/>
          </p:cNvPr>
          <p:cNvSpPr/>
          <p:nvPr/>
        </p:nvSpPr>
        <p:spPr>
          <a:xfrm>
            <a:off x="2357422" y="1643050"/>
            <a:ext cx="4572032" cy="4143380"/>
          </a:xfrm>
          <a:prstGeom prst="su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Какая птица изображена </a:t>
            </a:r>
            <a:br>
              <a:rPr lang="ru-RU" sz="4800" b="1" dirty="0" smtClean="0"/>
            </a:br>
            <a:r>
              <a:rPr lang="ru-RU" sz="4800" b="1" dirty="0" smtClean="0"/>
              <a:t>на российском флаге ?</a:t>
            </a:r>
            <a:endParaRPr lang="ru-RU" sz="4800" b="1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428992" y="2500306"/>
            <a:ext cx="2000264" cy="1143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орел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429388" y="2500306"/>
            <a:ext cx="2000264" cy="1143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сова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714348" y="2500306"/>
            <a:ext cx="1857388" cy="1143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голубь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4429132"/>
            <a:ext cx="23574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4429132"/>
            <a:ext cx="264320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43636" y="4429132"/>
            <a:ext cx="26419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1000100" y="1714488"/>
            <a:ext cx="7000924" cy="3857652"/>
          </a:xfrm>
          <a:prstGeom prst="rightArrow">
            <a:avLst>
              <a:gd name="adj1" fmla="val 50000"/>
              <a:gd name="adj2" fmla="val 4563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00100" y="3143248"/>
            <a:ext cx="5072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    </a:t>
            </a:r>
            <a:r>
              <a:rPr lang="ru-RU" sz="6000" b="1" dirty="0" smtClean="0">
                <a:solidFill>
                  <a:schemeClr val="bg1"/>
                </a:solidFill>
                <a:hlinkClick r:id="rId2" action="ppaction://hlinksldjump"/>
              </a:rPr>
              <a:t>ПОДУМАЙ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96" y="458766"/>
            <a:ext cx="8358246" cy="6072230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МОЛОДЕЦ !</a:t>
            </a:r>
            <a:endParaRPr lang="ru-RU" sz="6000" b="1" dirty="0">
              <a:solidFill>
                <a:srgbClr val="FF0000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лнце 3">
            <a:hlinkClick r:id="rId2" action="ppaction://hlinksldjump"/>
          </p:cNvPr>
          <p:cNvSpPr/>
          <p:nvPr/>
        </p:nvSpPr>
        <p:spPr>
          <a:xfrm>
            <a:off x="2357422" y="1643050"/>
            <a:ext cx="4572032" cy="4143380"/>
          </a:xfrm>
          <a:prstGeom prst="su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Президент России </a:t>
            </a:r>
            <a:endParaRPr lang="ru-RU" sz="5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8215370" cy="5119246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8429684" cy="6072230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Герб России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785926"/>
            <a:ext cx="8286807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215370" cy="60722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642910" y="1600201"/>
            <a:ext cx="8043890" cy="42576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4214818"/>
            <a:ext cx="2286048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Россия на карте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5" y="1857364"/>
            <a:ext cx="8215369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Москва – столица России</a:t>
            </a:r>
            <a:endParaRPr lang="ru-RU" sz="54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090490" y="1600200"/>
            <a:ext cx="6963020" cy="4525963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Санкт-Петербург</a:t>
            </a:r>
            <a:endParaRPr lang="ru-RU" sz="54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839998" y="1600200"/>
            <a:ext cx="7464003" cy="4525963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61</Words>
  <Application>Microsoft Office PowerPoint</Application>
  <PresentationFormat>Экран (4:3)</PresentationFormat>
  <Paragraphs>28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«Методическая разработка по патриотическому воспитанию «Мы живем в России»  для детей подготовительной к школе группы»                          Разработала : Готовцева Н.Р.                             Воспитатель МДОО №93 </vt:lpstr>
      <vt:lpstr>Слайд 2</vt:lpstr>
      <vt:lpstr>Президент России </vt:lpstr>
      <vt:lpstr>Слайд 4</vt:lpstr>
      <vt:lpstr>Герб России</vt:lpstr>
      <vt:lpstr>Слайд 6</vt:lpstr>
      <vt:lpstr>Россия на карте</vt:lpstr>
      <vt:lpstr>Москва – столица России</vt:lpstr>
      <vt:lpstr>Санкт-Петербург</vt:lpstr>
      <vt:lpstr>Народы России</vt:lpstr>
      <vt:lpstr>Главные праздники России</vt:lpstr>
      <vt:lpstr>Сколько полос на Российском флаге?</vt:lpstr>
      <vt:lpstr>Слайд 13</vt:lpstr>
      <vt:lpstr>МОЛОДЕЦ !</vt:lpstr>
      <vt:lpstr>Какой  город является столицей России ?</vt:lpstr>
      <vt:lpstr>Слайд 16</vt:lpstr>
      <vt:lpstr>МОЛОДЕЦ !</vt:lpstr>
      <vt:lpstr>Какая птица изображена  на российском флаге ?</vt:lpstr>
      <vt:lpstr>Слайд 19</vt:lpstr>
      <vt:lpstr>МОЛОДЕЦ !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живем в России</dc:title>
  <dc:creator>Готовцев</dc:creator>
  <cp:lastModifiedBy>Готовцев</cp:lastModifiedBy>
  <cp:revision>57</cp:revision>
  <dcterms:created xsi:type="dcterms:W3CDTF">2015-09-19T17:09:47Z</dcterms:created>
  <dcterms:modified xsi:type="dcterms:W3CDTF">2015-09-28T07:55:46Z</dcterms:modified>
</cp:coreProperties>
</file>