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НОВЫЙ ВЗГЛЯД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РОДИТЕЛЬСКИЕ СОБРАНИЯ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96336" y="5373216"/>
            <a:ext cx="176064" cy="26558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cs typeface="Times New Roman" pitchFamily="18" charset="0"/>
              </a:rPr>
              <a:t>Рассмотрим годовой круг собраний-встреч с родителями 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itchFamily="18" charset="0"/>
              </a:rPr>
              <a:t>на примере вновь поступивших в детский сад детей.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itchFamily="18" charset="0"/>
              </a:rPr>
              <a:t>Первая встреча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установление контакта между педагогами и родителями. Результатом такой встречи может быть определение границ взаимодействия, дистанции в диалоге, его составляющих.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ведущего такую встречу воспитателя группы и других педагогов, принимающих активное участие в ней на этом этапе, – корректное наблюдение за родителями, определение типа поведения родителей в коммуникации, особенностей реакции, характера вербальных и невербальных контактов.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Опытные педагоги уже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первой встрече способны получить важную информацию об отношении родителей к ребенку, истории его развития, отметить целевые установки родителей и другие проявления воспитательного потенциала семьи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Родители, в свою очередь, могут оценить возможности педагогов дошкольного учреждения и, что особенно важно, заинтересоваться  серьезным и продолжительным диалогом в контексте собраний-встреч.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встреча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–определение общих для детского сада и семьи проблем воспитания детей. Результатом этой встречи может стать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проблем и согласие решать их совместно.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второй встречи родители и педагоги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определяют, проясняют, обозначают проблемы на языке трудностей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Впоследствии (в период между встречами) каждая проблема индивидуально обсуждается, выдвигается гипотеза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63197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Следующее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 немаловажное – принять решение работать над проблемами.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Этому посвящена третья встреча</a:t>
            </a:r>
            <a:r>
              <a:rPr lang="ru-RU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встреча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направлена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понимание ценности взаимодействия в диаде «педагог – родитель»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проблемном поле воспитания детей,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совместного решения действовать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унижая достоинства ребенка и родителя. Результатом взаимодействия может стать проект сотрудничества детского сада и семьи. </a:t>
            </a: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необходимо представить план действий, стратегию поведения, которые приведут педагогов и родителей к выходу из создавшейся ситуации. </a:t>
            </a:r>
          </a:p>
          <a:p>
            <a:pPr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Найдя оптимальные решения, приняв их для себя, родители и педагоги могут  переходить к активным действиям.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4525963"/>
          </a:xfrm>
        </p:spPr>
        <p:txBody>
          <a:bodyPr/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Четвертая встреча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–установление обратной связи.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– высказывание своей точки зрения на содержание, формы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целом результат взаимодействия педагогов и родителей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проблемном поле воспитания детей.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«годовой круг встреч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выбрано не случайно.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ребенка идет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кругам спирали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Каждый новый круг – это встречи по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поводу вхождения ребенка в мир природы, предметов, социума, его восхождения по скалистой лестнице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всегда сопряжено с трудностями, преодолеть которые на сложном пути развития ему помогают взрослые: родители и педагоги.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Признаками успешного проведения собраний-встреч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встреч на помощь родителям и поддержку их в воспитании детей;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искреннее выражение своих чувств, умение управлять ими;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внимательность и чуткость к эмоциональному состоянию  родителей и других членов семьи, участвующих в собрании;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ставить перед участниками собрания открытые и закрытые  вопросы,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фиксировать внимание на главных мыслях, чувствах, предъявляемых участниками;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умение перефразировать (проясняя смысл) и обобщать важнейшие высказывания родителей;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держать  паузу;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выдвигать гипотезы, понятно формулируя их для присутствующих на встрече;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способность подвести собрание к  принятию совместного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Исходя из перечисленных признаков, ведущему собрание-встречу важно научиться: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уважать права родителей, соблюдать  меру, дистанцию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границы диалога;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верить в уникальность родителей и способность найти (при незначительной поддержке со стороны) способы решения проблемы;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 (словами и жестами, мимикой) поддерживать родителей;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активно (по определению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Ю.Б.Гиппенрейтер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слушать родителей, предоставляя им возможность рассказать о  трудностях в воспитании ребенка;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определяя проблему, находиться в контексте рассказа родителей о ребенке, не торопиться с выводами и рекомендациями,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лишь создавать условия для инсайда (показывать ситуацию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зеркале своего восприятия, прояснять смысл высказываний, говорить о своих чувствах);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стремиться к пониманию и совместному решению проблем.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Ведущими собраний-встреч могут быть: воспитатель, старший воспитатель, заведующий, медицинская сестра, музыкальный руководитель, социальный педагог, психолог,  инструктор по физической культуре, логопед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ПРИМЕРНАЯ ТЕМАТИКА</a:t>
            </a:r>
            <a:b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РОДИТЕЛЬСКИХ СОБРАНИЙ-ВСТРЕЧ</a:t>
            </a:r>
            <a:b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Возрастные особенности  детей.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Задачи воспитания и обучения детей.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Здоровый ребенок.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Мир детской игры.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Социальный мир отношений.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Как общаться с ребенком?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Семейные традиции.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Эмоциональное развитие детей.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Растим детей патриотами.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Летний отдых в семье.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Ребенок и дорога.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29196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Скоро в школу.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Миссия родителя.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Материнство.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Отцовство.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Родительская мудрая любовь.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Совесть рода.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Ответственность за слова.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Добромыслие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Роскошь общения детей и родителей.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Нежность в семье.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Родительское сердце.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Постижение красоты.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Среди разнообразных форм общения педагогов детского сада с родителями свою популярность сохраняют </a:t>
            </a:r>
            <a:r>
              <a:rPr lang="ru-RU" b="1" dirty="0" smtClean="0"/>
              <a:t>групповые родительские собрания. </a:t>
            </a:r>
          </a:p>
          <a:p>
            <a:pPr algn="just"/>
            <a:r>
              <a:rPr lang="ru-RU" dirty="0" smtClean="0"/>
              <a:t>Известно, что групповые родительские собрания – целесообразная и действенная форма работы </a:t>
            </a:r>
            <a:r>
              <a:rPr lang="ru-RU" b="1" i="1" u="sng" dirty="0" smtClean="0"/>
              <a:t>воспитателя с коллективом родителей</a:t>
            </a:r>
            <a:r>
              <a:rPr lang="ru-RU" dirty="0" smtClean="0"/>
              <a:t>, форма организованного </a:t>
            </a:r>
            <a:r>
              <a:rPr lang="ru-RU" b="1" dirty="0" smtClean="0"/>
              <a:t>ознакомления их с задачами, содержанием и методами воспитания детей определенного возраста в условиях детского сада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cap="all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  <a:br>
              <a:rPr lang="ru-RU" sz="27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latin typeface="Times New Roman" pitchFamily="18" charset="0"/>
                <a:cs typeface="Times New Roman" pitchFamily="18" charset="0"/>
              </a:rPr>
              <a:t>ПО ПРОВЕДЕНИЮ СОБРАНИЙ-ВСТРЕЧ</a:t>
            </a:r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Собрания-встречи могут проходить в разных формах и носить интригующие названия</a:t>
            </a:r>
          </a:p>
          <a:p>
            <a:pPr algn="just">
              <a:buNone/>
            </a:pPr>
            <a:r>
              <a:rPr lang="ru-RU" b="1" dirty="0" smtClean="0"/>
              <a:t>    (</a:t>
            </a:r>
            <a:r>
              <a:rPr lang="ru-RU" dirty="0" smtClean="0"/>
              <a:t>дискуссионные качели, круглый стол с острыми углами, вечер вопросов и ответов, встречи </a:t>
            </a:r>
            <a:br>
              <a:rPr lang="ru-RU" dirty="0" smtClean="0"/>
            </a:br>
            <a:r>
              <a:rPr lang="ru-RU" dirty="0" smtClean="0"/>
              <a:t>отцов, встречи мам, семейные гостиные, диспуты и т.д.).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Информацию для собраний-встреч необходимо отбирать </a:t>
            </a:r>
            <a:br>
              <a:rPr lang="ru-RU" dirty="0" smtClean="0"/>
            </a:br>
            <a:r>
              <a:rPr lang="ru-RU" dirty="0" smtClean="0"/>
              <a:t>в логике заявленной темы, продумывая способы ее подачи.</a:t>
            </a:r>
          </a:p>
          <a:p>
            <a:pPr>
              <a:buNone/>
            </a:pPr>
            <a:r>
              <a:rPr lang="ru-RU" dirty="0" smtClean="0"/>
              <a:t>    (Это важно, поскольку «на слух» воспринимается лишь 25% информации!)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несколько дней до встречи (не менее недели),  родителям предлагается обратить внимание на объявление, в котором указывается тема и форма собрания.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встречи формулируется так, чтобы родители понимали значимость и важность этого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события.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562612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объявлении указывается время, место, регламент собрания-встречи. Важно приготовить индивидуальные приглашения, украшенные с помощью детей.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родителями, которые не смогут прийти на встречу, в последующем проводится индивидуальная беседа.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приемной комнате и других помещениях, в которых 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ежедневно бывают родители, а также для самого собрания необходимо подготовить наглядный материал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оформить в соответствии с темой витрины, уголки для родителей,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выставку продуктов детской деятельности,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стенды с описанием индивидуальных достижений воспитанников,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выставку методической литературы по вопросам воспитания дошкольника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 том числе в электронном виде), видеоматериалы. 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продумать время начала собрания и регламент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 дольше полутора часов), о чем сообщается родителям в начале встречи, место проведения и расположение родителей.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Диалогу способствует размещение родителей за столами, поставленными в круг либо полукругом.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Собрания-встречи можно проводить в методическом кабинете, музыкальном зале, спортивном зале, экологической студии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других помещениях.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5626121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Раздвигая границы восприятия детского сада, воспитатели и специалисты помогают родителям понять значение этих помещений для организации педагогического процесса.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родителями необходимо поговорить о том, где будут находиться дети в момент собрания-встречи.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 родителей нет возможности оставить их дома, воспитатель совместно с администрацией детского сада решает вопрос занятости детей и их питания на этот вечер.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Важно не забыть и о том, что большинство родителей приходят на собрание после работы, поэтому целесообразно предложить в начале встречи чай, конфеты,  печенье.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591187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также продумать место временной раздевалки для родителей, заранее предупредив их о сменной обуви.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встречи важно соблюдать законы диалога, не нарушая права родителей на обратную связь с ведущим собрание педагогом.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Важно следить за временем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 завершить собрание-встречу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 установленное время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14348" y="1988840"/>
            <a:ext cx="7858180" cy="4154804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Цените и уважайте свое время и время ваших коллег-родителей!)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какой-то вопрос останется без ответа, можно перенести его обсуждение на следующую встречу либо обсудить его в формате консультации, тренинга, другой формы.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использовать подобные ситуации или специально создавать их и держать интригу для дальнейших встреч.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01608" cy="151703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Собрание-встреча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принесёт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и воспитателям новое знание о себе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другом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в нем примет участие педагог-психолог, владеющий следующими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  взаимодействия с родителями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0000"/>
              </a:lnSpc>
              <a:buFont typeface="Wingdings"/>
              <a:buChar char=""/>
              <a:tabLst>
                <a:tab pos="396240" algn="l"/>
              </a:tabLst>
            </a:pPr>
            <a:r>
              <a:rPr lang="ru-RU" i="1" dirty="0">
                <a:latin typeface="Times New Roman"/>
                <a:ea typeface="Times New Roman"/>
              </a:rPr>
              <a:t>Метод групповой дискуссии</a:t>
            </a:r>
            <a:r>
              <a:rPr lang="ru-RU" dirty="0">
                <a:latin typeface="Times New Roman"/>
                <a:ea typeface="Times New Roman"/>
              </a:rPr>
              <a:t>, повышающий психолого-педагогическую грамотность родителей, позволяющий выявить индивидуальные стереотипы в воспитании. По мере </a:t>
            </a:r>
            <a:r>
              <a:rPr lang="ru-RU" dirty="0" err="1">
                <a:latin typeface="Times New Roman"/>
                <a:ea typeface="Times New Roman"/>
              </a:rPr>
              <a:t>развертывания</a:t>
            </a:r>
            <a:r>
              <a:rPr lang="ru-RU" dirty="0">
                <a:latin typeface="Times New Roman"/>
                <a:ea typeface="Times New Roman"/>
              </a:rPr>
              <a:t> дискуссии в </a:t>
            </a:r>
            <a:r>
              <a:rPr lang="ru-RU" dirty="0" err="1">
                <a:latin typeface="Times New Roman"/>
                <a:ea typeface="Times New Roman"/>
              </a:rPr>
              <a:t>нее</a:t>
            </a:r>
            <a:r>
              <a:rPr lang="ru-RU" dirty="0">
                <a:latin typeface="Times New Roman"/>
                <a:ea typeface="Times New Roman"/>
              </a:rPr>
              <a:t> можно включать элементы проигрывания ситуаций.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332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видеокоррекции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суть которого состоит в проигрывании  заданий, при этом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представляется сделанная ранее видеозапись поведения родителя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родителя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педагога, педагога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затем просматривается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анализируется.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251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lvl="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помогает моделировать и воспроизводить ситуации проблем воспитания детей, а также проблем взаимодействия в триаде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«ребёнок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педагог – родитель».</a:t>
            </a:r>
          </a:p>
          <a:p>
            <a:pPr lvl="0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совместных действий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основанный на выполнении родителем и педагогом совместных действий, заданий.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задания проводится самоанализ и анализ.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919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lvl="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конструктивного спора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помогает сравнивать различные точки зрения родителей и педагогов на воспитание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проблемных ситуаций, помогает прислушиваться друг к другу, выбирать наиболее рациональные и эффективные подходы  на основе сотрудничества.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65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истокам слова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«собрание»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показало, что цели его бывают разные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совещание, решение дел, беседа, увеселение – по определению В.И.Даля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но в любом случае предполагается обоюдная активность сторон.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Синонимами слова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«собрание»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собор, сходка, сходбище, скопление, стечение, скопище, съезд, свидание, наплыв, конгресс, конференция, митинг, консилиум и 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lvl="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вербальной дискуссии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обучающий культуре диалога в семье,  обществе, вырабатывает умение аргументировать свои доводы и внимательно рассматривать аргументы другого человека, в том числе и собственного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1441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нередко переживают по поводу того, что не все родители откликаются на предложение прийти на консультацию, собрание, родительскую конференцию: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«Им же так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знания», «Кому, как ни этой семье нужно было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прийти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информация дошла до того, кому она предназначена (маме и папе, бабушке и дедушке),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повторять.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повторе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создаётся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избыточность, то есть гарантированная полнота восприятия.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98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же функции должно выполнять родительское собрание-встреча?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Ознакомление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 содержанием и методикой образовательного процесса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примерными образовательными программами, их целями и задачами.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2.Психолого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-педагогическое просвещение пап и мам, которое может выражаться в информировании родителей об особенностях конкретного возраста, условиях успешного взаимодействия с детьми и т.д. </a:t>
            </a:r>
          </a:p>
        </p:txBody>
      </p:sp>
    </p:spTree>
    <p:extLst>
      <p:ext uri="{BB962C8B-B14F-4D97-AF65-F5344CB8AC3E}">
        <p14:creationId xmlns:p14="http://schemas.microsoft.com/office/powerpoint/2010/main" val="55261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Вовлечение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совместную с детьми деятельность (праздники, конкурсы, экскурсии, походы и т.п.).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Совместное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организационных вопросов (организация развивающей среды группы,  прогулочного участка, со-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вместного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праздника, ремонта группы и другое).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Переживание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проживание нескольких часов вместе, полезных часов действия; это объединение равных;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признание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множественности истин, это открытость целевых установок;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удивление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одобрение; это поиск ответов на вопросы; 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взаимодействия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возможность критически отнестись к ситуации, к себе.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0723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/>
              <a:t>6</a:t>
            </a:r>
            <a:r>
              <a:rPr lang="ru-RU" dirty="0" smtClean="0"/>
              <a:t>. Согласование</a:t>
            </a:r>
            <a:r>
              <a:rPr lang="ru-RU" dirty="0"/>
              <a:t>, координация, интеграция усилий дошкольной организации и семьи в создании условий для развития </a:t>
            </a:r>
            <a:br>
              <a:rPr lang="ru-RU" dirty="0"/>
            </a:br>
            <a:r>
              <a:rPr lang="ru-RU" dirty="0"/>
              <a:t>духовно богатой, нравственно-чистой, физически здоровой личности </a:t>
            </a:r>
            <a:r>
              <a:rPr lang="ru-RU" dirty="0" smtClean="0"/>
              <a:t>ребёнка.</a:t>
            </a:r>
            <a:endParaRPr lang="ru-RU" dirty="0"/>
          </a:p>
          <a:p>
            <a:r>
              <a:rPr lang="ru-RU" dirty="0"/>
              <a:t>7</a:t>
            </a:r>
            <a:r>
              <a:rPr lang="ru-RU" dirty="0" smtClean="0"/>
              <a:t>. Повышение </a:t>
            </a:r>
            <a:r>
              <a:rPr lang="ru-RU" dirty="0"/>
              <a:t>педагогической культуры родителей.</a:t>
            </a:r>
          </a:p>
          <a:p>
            <a:r>
              <a:rPr lang="ru-RU" dirty="0"/>
              <a:t>8</a:t>
            </a:r>
            <a:r>
              <a:rPr lang="ru-RU" dirty="0" smtClean="0"/>
              <a:t>. Сплочение </a:t>
            </a:r>
            <a:r>
              <a:rPr lang="ru-RU" dirty="0"/>
              <a:t>родительского коллектива.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859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9</a:t>
            </a:r>
            <a:r>
              <a:rPr lang="ru-RU" dirty="0" smtClean="0"/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коллективных решений и единых требований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 детей.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Пропаганда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успешного опыта семейного воспитания.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Профилактика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неверных действий по отношению к своему сыну или дочери.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12.Подведение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совместной деятельности воспитателей, детей и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07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0100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проведение собрания-встречи.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чего начинается подготовка к родительскому собранию-встрече?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темы-проблемы.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посоветоваться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детей относительно того, какие вопросы и проблемы их интересуют.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 можно почерпнуть из социально-педагогической диагностики семей Вашей группы, то проблемное поле, которое покажет диагностика семей, может стать кругом тем собраний-встреч на год, а может быть, и весь период пребывания дошкольника в детском саду.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79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Следующий шаг – это определение цели-результата собрания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Организующим собрание-</a:t>
            </a:r>
            <a:r>
              <a:rPr lang="ru-RU" dirty="0" err="1" smtClean="0"/>
              <a:t>встречунеобходимо</a:t>
            </a:r>
            <a:r>
              <a:rPr lang="ru-RU" dirty="0" smtClean="0"/>
              <a:t> </a:t>
            </a:r>
            <a:r>
              <a:rPr lang="ru-RU" dirty="0"/>
              <a:t>знать: </a:t>
            </a:r>
            <a:endParaRPr lang="ru-RU" dirty="0" smtClean="0"/>
          </a:p>
          <a:p>
            <a:pPr algn="just"/>
            <a:r>
              <a:rPr lang="ru-RU" dirty="0" smtClean="0"/>
              <a:t>зачем </a:t>
            </a:r>
            <a:r>
              <a:rPr lang="ru-RU" dirty="0"/>
              <a:t>Вы проводите эту встречу? </a:t>
            </a:r>
            <a:endParaRPr lang="ru-RU" dirty="0" smtClean="0"/>
          </a:p>
          <a:p>
            <a:pPr algn="just"/>
            <a:r>
              <a:rPr lang="ru-RU" dirty="0" smtClean="0"/>
              <a:t>что </a:t>
            </a:r>
            <a:r>
              <a:rPr lang="ru-RU" dirty="0"/>
              <a:t>будет являться главным,</a:t>
            </a:r>
            <a:br>
              <a:rPr lang="ru-RU" dirty="0"/>
            </a:br>
            <a:r>
              <a:rPr lang="ru-RU" dirty="0"/>
              <a:t>ведущим в Вашем общении? </a:t>
            </a:r>
            <a:endParaRPr lang="ru-RU" dirty="0" smtClean="0"/>
          </a:p>
          <a:p>
            <a:pPr algn="just"/>
            <a:r>
              <a:rPr lang="ru-RU" dirty="0" smtClean="0"/>
              <a:t>каких </a:t>
            </a:r>
            <a:r>
              <a:rPr lang="ru-RU" dirty="0"/>
              <a:t>результатов в общении Вы хотите достичь? </a:t>
            </a:r>
            <a:endParaRPr lang="ru-RU" dirty="0" smtClean="0"/>
          </a:p>
          <a:p>
            <a:pPr algn="just"/>
            <a:r>
              <a:rPr lang="ru-RU" dirty="0" smtClean="0"/>
              <a:t>к </a:t>
            </a:r>
            <a:r>
              <a:rPr lang="ru-RU" dirty="0"/>
              <a:t>каким выводам Вы будете устремлять участников собрания встречи?</a:t>
            </a:r>
          </a:p>
          <a:p>
            <a:pPr algn="just"/>
            <a:r>
              <a:rPr lang="ru-RU" dirty="0"/>
              <a:t>Цель-результат – это предполагаемый прогноз итога собрания-встречи.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970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/>
              <a:t>3. Содержание собрания-встречи необходимо выстраивать </a:t>
            </a:r>
            <a:br>
              <a:rPr lang="ru-RU" b="1" dirty="0"/>
            </a:br>
            <a:r>
              <a:rPr lang="ru-RU" b="1" dirty="0"/>
              <a:t>в логике проблемного поля, поставленного в целевой части.</a:t>
            </a:r>
            <a:endParaRPr lang="ru-RU" dirty="0"/>
          </a:p>
          <a:p>
            <a:r>
              <a:rPr lang="ru-RU" dirty="0"/>
              <a:t>4. Далее следует определить форму проведения собрания-встречи. </a:t>
            </a:r>
            <a:r>
              <a:rPr lang="ru-RU" b="1" dirty="0"/>
              <a:t>Собрания могут проводиться в форме </a:t>
            </a:r>
            <a:r>
              <a:rPr lang="ru-RU" dirty="0"/>
              <a:t>лекции (в роли лектора – педагог, психолог, врач), дискуссии, работы по группам для обсуждения важнейших вопросов работы и т.д.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288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5. Определившись с тематикой, формой проведения и содержанием собрания-встречи, необходимо подготовить </a:t>
            </a:r>
            <a:r>
              <a:rPr lang="ru-RU" b="1" dirty="0"/>
              <a:t>средства</a:t>
            </a:r>
            <a:r>
              <a:rPr lang="ru-RU" dirty="0"/>
              <a:t> – иллюстрации, документы</a:t>
            </a:r>
            <a:r>
              <a:rPr lang="ru-RU" dirty="0" smtClean="0"/>
              <a:t>, книги</a:t>
            </a:r>
            <a:r>
              <a:rPr lang="ru-RU" dirty="0"/>
              <a:t>, дидактические пособия, результаты продуктивной деятельности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50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сожалению,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истинный смысл собрания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(встретиться, чтобы вместе поговорить о проблемах и найти способы решения, узнать о достижениях друг друга)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нередко искажается педагогами.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Ведя собрание 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воздействуя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родителей воспитанников из самых лучших побуждений, педагоги не замечают, что используют в своем выступлении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слова-распоряжения, приказы, действующие раздражающе на тех, кто слушает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нужно, должен, сделайте, принесите, сдайте, слушайте, что я Вам говорю и т. д.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Такое общение педагогов и родителей на собрании можно рассматривать как общение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слышащих друг друга людей.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Такой стиль проведения собрания утратил свое значение!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/>
              <a:t>Важно установить время проведения собрания и подготовить для его проведения помещение, позаботившись о его чистоте, проветривании и обеспечении мест для всех участников.</a:t>
            </a:r>
            <a:r>
              <a:rPr lang="ru-RU" b="1" dirty="0"/>
              <a:t> Информация о времени и месте проведения собрания </a:t>
            </a:r>
            <a:r>
              <a:rPr lang="ru-RU" dirty="0"/>
              <a:t>должна быть донесена до родителей заблаговременно. Такое оповещение позволит родителям скорректировать свои планы на вечер </a:t>
            </a:r>
            <a:br>
              <a:rPr lang="ru-RU" dirty="0"/>
            </a:br>
            <a:r>
              <a:rPr lang="ru-RU" dirty="0"/>
              <a:t>и найти время для посещения собрания-встречи.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2805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Следует заранее договориться со специалистами, которые помогут вам провести собрание, – педагогами дополнительного образования, социальным педагогом, психологом, медицинскими работниками, поварами.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хорошо, если удастся привлечь к подготовке собрания родителей.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планах стоит выступление родителей, необходимо хотя бы в общих чертах обговорить основные тезисы, направления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813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/>
              <a:t>7.</a:t>
            </a:r>
            <a:r>
              <a:rPr lang="ru-RU" b="1" dirty="0" err="1"/>
              <a:t>Основное</a:t>
            </a:r>
            <a:r>
              <a:rPr lang="ru-RU" b="1" dirty="0"/>
              <a:t> выступление на собрании </a:t>
            </a:r>
            <a:r>
              <a:rPr lang="ru-RU" dirty="0"/>
              <a:t>не должно занимать много времени – вечером после работы большинство родителей вряд ли адекватно его воспримут.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Необходимо </a:t>
            </a:r>
            <a:r>
              <a:rPr lang="ru-RU" dirty="0"/>
              <a:t>иметь </a:t>
            </a:r>
            <a:r>
              <a:rPr lang="ru-RU" dirty="0" smtClean="0"/>
              <a:t>чёткий</a:t>
            </a:r>
            <a:r>
              <a:rPr lang="ru-RU" b="1" dirty="0" smtClean="0"/>
              <a:t> </a:t>
            </a:r>
            <a:r>
              <a:rPr lang="ru-RU" b="1" dirty="0"/>
              <a:t>план проведения собрания</a:t>
            </a:r>
            <a:r>
              <a:rPr lang="ru-RU" dirty="0"/>
              <a:t> – после выступления выделить время на вопросы родителей, обсуждение иных тем.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4684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Воспитателю необходимо помнить, что родительское собрание-встреча, на котором происходит личная встреча с родителями его воспитанников, – важное средство формирования мнения пап и мам о дошкольной организации.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680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проведения родительского собрания-встречи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Выбор вида и формы, методы проведения родительского собрания-встречи зависят от его тематики и поставленных целей. </a:t>
            </a:r>
          </a:p>
          <a:p>
            <a:r>
              <a:rPr lang="ru-RU" dirty="0"/>
              <a:t>Среди </a:t>
            </a:r>
            <a:r>
              <a:rPr lang="ru-RU" b="1" dirty="0"/>
              <a:t>видов</a:t>
            </a:r>
            <a:r>
              <a:rPr lang="ru-RU" dirty="0"/>
              <a:t> можно выделить: организационные </a:t>
            </a:r>
            <a:r>
              <a:rPr lang="ru-RU" dirty="0" smtClean="0"/>
              <a:t>(посвящённые, </a:t>
            </a:r>
            <a:r>
              <a:rPr lang="ru-RU" dirty="0"/>
              <a:t>например, предстоящей дальней экскурсии детей или подготовке к многодневному походу), собрания по плану </a:t>
            </a:r>
            <a:r>
              <a:rPr lang="ru-RU" dirty="0" err="1" smtClean="0"/>
              <a:t>психо</a:t>
            </a:r>
            <a:r>
              <a:rPr lang="ru-RU" dirty="0" smtClean="0"/>
              <a:t>-лого- педагогического </a:t>
            </a:r>
            <a:r>
              <a:rPr lang="ru-RU" dirty="0"/>
              <a:t>просвещения (например, лекция с привлечением психолога об условиях успешного общения родителей </a:t>
            </a:r>
            <a:r>
              <a:rPr lang="ru-RU" dirty="0" smtClean="0"/>
              <a:t>и </a:t>
            </a:r>
            <a:r>
              <a:rPr lang="ru-RU" dirty="0"/>
              <a:t>детей), тематические, собрания-диспуты по актуальным проблемам в воспитании </a:t>
            </a:r>
            <a:r>
              <a:rPr lang="ru-RU" dirty="0" smtClean="0"/>
              <a:t>ребёнка.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2735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Рассмотрим некоторые из методов подробно: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Выбери дистанцию.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объявляет какой-нибудь предмет символом обсуждаемой темы встречи с родителями и ставит его в центре комнаты.  Затем педагог предлагает родителям встать на таком расстоянии от предмета, которое могло бы лучше всего продемонстрировать их близость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отдалённость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теме встречи.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родителей одним предложением объясняет выбранное им расстояние.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468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метод подходит для прояснения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группе родителей. Также он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даёт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высказаться по теме встречи тем родителям, которые не всегда могут (или им не всегда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удаётся)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выразить словами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своё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чему-либо.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некоторыми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этот метод может рассматриваться как детская забава.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 на тему «Игры в семье». В центре аудитории лежит детская настольно-печатная игра. Родители становятся вокруг игры на различном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расстоянии согласно своему отношению к данной игре.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1390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высказывания родителей: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встала очень близко к игре, поскольку считаю очень важным создание в семье условий для развития детской игры»;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встал далеко от игры, потому что считаю, что это пустая трата времени. Дети должны играть сами. Семья тут ни при чем».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474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Использование игровых ситуаций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Автопортрет.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 предлагает родителям создать свой автопортрет и представить его всем присутствующим. Портрет можно нарисовать. Родители могут выбрать несколько предметов, которые представляют их как личность, как специалистов, и с их помощью представить себя окружающим.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4027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Кто он?</a:t>
            </a:r>
            <a:r>
              <a:rPr lang="ru-RU" dirty="0"/>
              <a:t> Воспитатель предлагает описать внешность, особые приметы какого-либо человека, не называя его имени. Работа </a:t>
            </a:r>
            <a:r>
              <a:rPr lang="ru-RU" dirty="0" smtClean="0"/>
              <a:t>ведётся </a:t>
            </a:r>
            <a:r>
              <a:rPr lang="ru-RU" dirty="0"/>
              <a:t>в группах или в парах. Каждая группа выбирает участника, описывает его, а все остальные угадывают, кто это.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Победит </a:t>
            </a:r>
            <a:r>
              <a:rPr lang="ru-RU" dirty="0"/>
              <a:t>та группа, которая больше всех угадает представленных участников.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08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Нельзя продолжать думать, что выступление перед родителями с докладом – хороший способ разговора о воспитании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ребенка. </a:t>
            </a:r>
          </a:p>
          <a:p>
            <a:pPr algn="just"/>
            <a:r>
              <a:rPr lang="ru-RU" dirty="0" smtClean="0"/>
              <a:t>Это </a:t>
            </a:r>
            <a:r>
              <a:rPr lang="ru-RU" b="1" dirty="0" smtClean="0"/>
              <a:t>«слепое пятно</a:t>
            </a:r>
            <a:r>
              <a:rPr lang="ru-RU" dirty="0" smtClean="0"/>
              <a:t>» традиционной педагогической деятельности важно помочь обнаружить, осознать и двигаться дальше, к продуктивному общению, к диалогу. </a:t>
            </a:r>
          </a:p>
          <a:p>
            <a:pPr marL="0" indent="0" algn="just">
              <a:buNone/>
            </a:pPr>
            <a:r>
              <a:rPr lang="ru-RU" dirty="0" smtClean="0"/>
              <a:t>Современному педагогу детского сада необходимо учиться :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слушать и слышать родителей </a:t>
            </a:r>
            <a:r>
              <a:rPr lang="ru-RU" dirty="0" smtClean="0"/>
              <a:t>(а также своих коллег);  </a:t>
            </a:r>
          </a:p>
          <a:p>
            <a:pPr algn="just"/>
            <a:r>
              <a:rPr lang="ru-RU" dirty="0" smtClean="0"/>
              <a:t>понимать невербальный язык сообщения и адекватно на него реагировать; </a:t>
            </a:r>
          </a:p>
          <a:p>
            <a:pPr algn="just"/>
            <a:r>
              <a:rPr lang="ru-RU" dirty="0" smtClean="0"/>
              <a:t>учиться передавать информацию разными способами;</a:t>
            </a:r>
          </a:p>
          <a:p>
            <a:pPr algn="just"/>
            <a:r>
              <a:rPr lang="ru-RU" dirty="0" smtClean="0"/>
              <a:t> устанавливать обратную связь.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предмета.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участников должен положить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 три предмета, которые есть у него под рукой или в сумке. Его сосед, глядя на эти предметы, должен определить склонности и интересы их владельца.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332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Самореклама.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Каждый </a:t>
            </a:r>
            <a:r>
              <a:rPr lang="ru-RU" dirty="0"/>
              <a:t>из участников должен каким-либо образом заявить о себе. Это может быть «объявление в газете» (несколько строчек) или «реклама на радио, телевидении». </a:t>
            </a:r>
            <a:br>
              <a:rPr lang="ru-RU" dirty="0"/>
            </a:br>
            <a:r>
              <a:rPr lang="ru-RU" dirty="0"/>
              <a:t>В «рекламе» или «объявлении» необходимо указать главную цель сообщения.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3402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Фантастическая автобиография.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предлагается придумать себе необычайную автобиографию (можно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жить»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стране, другом измерении, на другой планете и т. д.).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Стул для вопросов.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участников родительского собрания садится на стул в центре комнаты. Остальные задают ему вопросы, связанные с обсуждаемой проблемой. Тематика вопросов может быть шуточной. Об этом следует заранее договориться. Сидящий на стуле должен быстро и правильно отвечать на вопросы. В качестве арбитра и ведущего выступает воспитатель. Участнику необходимо как можно дольше продержаться на стуле. В случае задержки или неправильного ответа его место занимает тот, чей вопрос был последним.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424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для первого родительского собрания-встречи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родительском собрании воспитатель знакомится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и знакомит их друг с другом. И в этом случае можно использовать игру, например, одну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ниже.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Бинго.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Разговаривая друг с другом, родители находят среди участников собрания людей, в чем-то на себя похожих, например: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феврале; любит тихие вечера;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коллекцию марок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зима;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море и т. д.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найти как можно больше людей, которые имеют схожие с ними качества.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1471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Предмет моего детства.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/>
              <a:t>столе раскладывают различные предметы.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Это </a:t>
            </a:r>
            <a:r>
              <a:rPr lang="ru-RU" dirty="0"/>
              <a:t>может быть мячик, кукла, записка и др. Каждый выбирает для себя тот предмет, который связан с его детством, </a:t>
            </a:r>
            <a:br>
              <a:rPr lang="ru-RU" dirty="0"/>
            </a:br>
            <a:r>
              <a:rPr lang="ru-RU" dirty="0"/>
              <a:t>и рассказывает соответствующий эпизод из своей жизни</a:t>
            </a:r>
          </a:p>
        </p:txBody>
      </p:sp>
    </p:spTree>
    <p:extLst>
      <p:ext uri="{BB962C8B-B14F-4D97-AF65-F5344CB8AC3E}">
        <p14:creationId xmlns:p14="http://schemas.microsoft.com/office/powerpoint/2010/main" val="6943633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активизации участников собрания-встречи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«Дерево проблем».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для постановки проблемы на родительском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собрании-встрече.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родителям выдаются «листочки дерева»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зелёного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жёлтого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листочках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зелёного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 родители пишут проблемы в воспитании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общему дереву. Затем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жёлтых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листьях они пишут, в чем причина проблемы, по их мнению. И снова прикрепляют к дереву. </a:t>
            </a:r>
          </a:p>
        </p:txBody>
      </p:sp>
    </p:spTree>
    <p:extLst>
      <p:ext uri="{BB962C8B-B14F-4D97-AF65-F5344CB8AC3E}">
        <p14:creationId xmlns:p14="http://schemas.microsoft.com/office/powerpoint/2010/main" val="23769114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ведущего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родительском собрании-встрече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Ведущему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снять собственное напряжение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тревогу перед встречей с родителями.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 помощью речи, интонации, жестов и других средств дать родителям почувствовать уважение и внимание к ним.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Постарайтесь понять родителей, правильно определить проблемы, наиболее волнующие их. Убедите их в том, что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дошкольной организации и семьи одни проблемы, одни задачи, одни дети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4633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Разговаривать с родителями следует спокойно и доброжелательно. Важно, чтобы родители всех воспитанников ушли с собрания с верой в своего ребёнка.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Результатом вашей совместной работы на родительском собрании должна стать уверенность родителей в том, что в воспитании детей они всегда могут рассчитывать на Вашу поддержку и помощь других специалистов дошкольной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5047521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ведущего на родительском собрании-встрече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роли реализует ведущий во время родительского собрания?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Естественно, что ответ на этот вопрос зависит от целей собрания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уверенностью можно говорить, что практически всегда перед собранием стоит информационная задача, а следовательно, ведущий выступает в роли информатора. Казалось бы, роль для воспитателя или другого специалиста дошкольной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привычная. </a:t>
            </a:r>
          </a:p>
        </p:txBody>
      </p:sp>
    </p:spTree>
    <p:extLst>
      <p:ext uri="{BB962C8B-B14F-4D97-AF65-F5344CB8AC3E}">
        <p14:creationId xmlns:p14="http://schemas.microsoft.com/office/powerpoint/2010/main" val="4832952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Но это только на первый взгляд. </a:t>
            </a:r>
            <a:r>
              <a:rPr lang="ru-RU" dirty="0"/>
              <a:t>Образовывать и информировать – задачи совершенно разные, и предполагают они применение разных методов. </a:t>
            </a:r>
            <a:endParaRPr lang="ru-RU" dirty="0" smtClean="0"/>
          </a:p>
          <a:p>
            <a:r>
              <a:rPr lang="ru-RU" dirty="0" smtClean="0"/>
              <a:t>Достаточно </a:t>
            </a:r>
            <a:r>
              <a:rPr lang="ru-RU" dirty="0"/>
              <a:t>часто ведущий (если это педагог), сам того не замечая, совершает подмену: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того чтобы передавать информацию взрослым людям в той форме, в которой им было бы удобно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начинает воздействовать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помощью,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учить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15647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Новый смысл собрания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собрание-встреча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партнеров.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на родительских собраниях – это шаг к взаимопониманию, ступень для обретения доверия, обмена духовными  ценностями, эмоциями, обмен опытом, знаниями.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диалоговая форма проведения родительского собрания стимулирует совместную мыслительную деятельность воспитывающих взрослых, и как результат – проекты, направленные на новое качество воспитания детей.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находящийся в диалоге,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будет диктовать, навязывать свой взгляд, он дает возможность каждому родителю принять участие в обсуждении актуальных проблем воспитания. </a:t>
            </a:r>
          </a:p>
          <a:p>
            <a:pPr algn="just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будет ориентирован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выявление интересов, чувств родителей, внимательное восприятие высказываемых идей, способных объединить взрослых в коллектив единомышленников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информация не только не принимается и не осмысливается, 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порождает, независимо от своего содержания, сопротивление слушателей.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любого информатора–сделать так, чтобы его услышали.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в принципе послушали и услышали именно то, что он хотел сказать.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этой задачи и направлено большинство используемых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07623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 контексте собрания-встречи необходимо рассматривать роль </a:t>
            </a:r>
            <a:r>
              <a:rPr lang="ru-RU" b="1" dirty="0" err="1">
                <a:solidFill>
                  <a:srgbClr val="7030A0"/>
                </a:solidFill>
              </a:rPr>
              <a:t>фасилитатора</a:t>
            </a:r>
            <a:r>
              <a:rPr lang="ru-RU" b="1" dirty="0">
                <a:solidFill>
                  <a:srgbClr val="7030A0"/>
                </a:solidFill>
              </a:rPr>
              <a:t>.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/>
            <a:r>
              <a:rPr lang="ru-RU" dirty="0" smtClean="0"/>
              <a:t>В </a:t>
            </a:r>
            <a:r>
              <a:rPr lang="ru-RU" dirty="0"/>
              <a:t>самом примитивном толковании </a:t>
            </a:r>
            <a:r>
              <a:rPr lang="ru-RU" dirty="0" err="1"/>
              <a:t>фасилитатор</a:t>
            </a:r>
            <a:r>
              <a:rPr lang="ru-RU" dirty="0"/>
              <a:t> – </a:t>
            </a:r>
            <a:r>
              <a:rPr lang="ru-RU" b="1" dirty="0"/>
              <a:t>это человек, облегчающий общение двух и более людей, контролирующий ход встречи, для того чтобы участники смогли сконцентрироваться на обсуждении содержания и решении </a:t>
            </a:r>
            <a:br>
              <a:rPr lang="ru-RU" b="1" dirty="0"/>
            </a:br>
            <a:r>
              <a:rPr lang="ru-RU" b="1" dirty="0"/>
              <a:t>задач дискуссии.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Ведущий-</a:t>
            </a:r>
            <a:r>
              <a:rPr lang="ru-RU" dirty="0" err="1" smtClean="0"/>
              <a:t>фасилитатор</a:t>
            </a:r>
            <a:r>
              <a:rPr lang="ru-RU" dirty="0" smtClean="0"/>
              <a:t> </a:t>
            </a:r>
            <a:r>
              <a:rPr lang="ru-RU" dirty="0"/>
              <a:t>на родительском собрании-встрече организует общение родителей и способствует </a:t>
            </a:r>
            <a:br>
              <a:rPr lang="ru-RU" dirty="0"/>
            </a:br>
            <a:r>
              <a:rPr lang="ru-RU" dirty="0"/>
              <a:t>тому, чтобы дискуссия была продуктивной и вела к решению поставленных вопросов.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качестве </a:t>
            </a:r>
            <a:r>
              <a:rPr lang="ru-RU" dirty="0" err="1"/>
              <a:t>фасилитатора</a:t>
            </a:r>
            <a:r>
              <a:rPr lang="ru-RU" dirty="0"/>
              <a:t> ведущий </a:t>
            </a:r>
            <a:br>
              <a:rPr lang="ru-RU" dirty="0"/>
            </a:br>
            <a:r>
              <a:rPr lang="ru-RU" dirty="0"/>
              <a:t>не вносит в групповой процесс собственного содержания, а лишь обеспечивает развитие того содержания, которое задают сами участники.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7286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требование – начало разговора должно быть кратким, эффектным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чётким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Хорошо </a:t>
            </a:r>
            <a:r>
              <a:rPr lang="ru-RU" dirty="0"/>
              <a:t>продумайте и запишите на листок бумаги первые 2–3 предложения Вашей речи.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должны прозвучать максимально спокойно и </a:t>
            </a:r>
            <a:r>
              <a:rPr lang="ru-RU" dirty="0" smtClean="0"/>
              <a:t>чётко </a:t>
            </a:r>
            <a:r>
              <a:rPr lang="ru-RU" dirty="0"/>
              <a:t>даже на фоне вполне понятного волнения. </a:t>
            </a:r>
            <a:endParaRPr lang="ru-RU" dirty="0" smtClean="0"/>
          </a:p>
          <a:p>
            <a:r>
              <a:rPr lang="ru-RU" dirty="0" smtClean="0"/>
              <a:t>Правильно </a:t>
            </a:r>
            <a:r>
              <a:rPr lang="ru-RU" dirty="0"/>
              <a:t>представьтесь (если это первая встреча). </a:t>
            </a:r>
          </a:p>
        </p:txBody>
      </p:sp>
    </p:spTree>
    <p:extLst>
      <p:ext uri="{BB962C8B-B14F-4D97-AF65-F5344CB8AC3E}">
        <p14:creationId xmlns:p14="http://schemas.microsoft.com/office/powerpoint/2010/main" val="5364165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Коротко, но подчеркните те стороны Вашего статуса и роли в отношении детей, которые составят основу Вашего авторитета и значимости в глазах родителей.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начинайте с извинений, даже в том случае, если начало встречи затянулось, возникли накладки и какие-то недоразумения.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констатировать, что встреча началась несколько не так, как планировалось.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Извинения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поставят Вас в позицию «снизу» и уменьшат субъективную значимость Вашей информации в глазах слушателей.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разговор в тишине. Найдите способ привлечь к себе внимание. Желательно это сделать нестандартно, так, чтобы выбранный Вами способ не напоминал урок. </a:t>
            </a:r>
          </a:p>
        </p:txBody>
      </p:sp>
    </p:spTree>
    <p:extLst>
      <p:ext uri="{BB962C8B-B14F-4D97-AF65-F5344CB8AC3E}">
        <p14:creationId xmlns:p14="http://schemas.microsoft.com/office/powerpoint/2010/main" val="25696274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решительно встаньте, переставьте вазу с цветами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 стола и начинайте...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с изложения самой логики встречи,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основных этапов: «Сначала мы с вами...», «Затем мы рассмотрим...», «В конце разговора нам с вами предстоит...».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вопросов и реплик родителей в ходе встречи.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предупредите, что вопросы лучше задавать сразу, по ходу изложения информации. Или, наоборот, попросите родителей сначала полностью выслушать Вас, а затем задать вопросы.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сказать, что на все вопросы, которые будут заданы в ходе Вашего монолога, ответите потом, а пока будете фиксировать их для себя на доске или листе бумаги. </a:t>
            </a:r>
          </a:p>
        </p:txBody>
      </p:sp>
    </p:spTree>
    <p:extLst>
      <p:ext uri="{BB962C8B-B14F-4D97-AF65-F5344CB8AC3E}">
        <p14:creationId xmlns:p14="http://schemas.microsoft.com/office/powerpoint/2010/main" val="32794217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Замечательно, если после изложения всех организационных моментов Вам удастся изменить позицию слушателей, сделать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включённой, раскрепощённой.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приведите какой-либо недавний случай из жизни детей, покажите нечто смешное или интересное, сделанное детьми и т.п.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не знакомы друг с другом, обязательно представьте их.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483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где стоять во время своего монолога?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помещение небольшое или слушателей немного, лучше сидеть в общем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сбоку от собственного стола. Ни в коем случае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столом!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 с размерами сообщения. Следите за невербальной информацией, которую Вы вольно и невольно транслируете при помощи своих жестов, позы и мимики.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волнении трудно управлять мимикой, и все же она должна соответствовать содержанию передаваемой информации и изменяться в такт ей. </a:t>
            </a:r>
          </a:p>
        </p:txBody>
      </p:sp>
    </p:spTree>
    <p:extLst>
      <p:ext uri="{BB962C8B-B14F-4D97-AF65-F5344CB8AC3E}">
        <p14:creationId xmlns:p14="http://schemas.microsoft.com/office/powerpoint/2010/main" val="27331040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Позы и жесты желательно применять преимущественно открытые, доброжелательные: движение рук при жестикуляции – от себя, а не на себя, и многое другое, что уже хорошо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современным педагогам.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забудьте в конце разговора вернуться к его началу и подвести итоги.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вообще: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ситуацию, когда родители собрались все вместе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 Вас слушают,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чтобы выдать все эмоции, всю информацию, все проблемы, которые накопились.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позволяйте себе в ходе разговора отвлекаться на детали и уходить в сторону</a:t>
            </a:r>
          </a:p>
        </p:txBody>
      </p:sp>
    </p:spTree>
    <p:extLst>
      <p:ext uri="{BB962C8B-B14F-4D97-AF65-F5344CB8AC3E}">
        <p14:creationId xmlns:p14="http://schemas.microsoft.com/office/powerpoint/2010/main" val="29365839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тему и придерживайтесь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слегка заинтриговать родителей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«Мы могли бы поговорить и об этом...», «Мне есть что рассказать вам по такому вопросу, как...»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останется ощущение, что следующая встреча крайне важна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стоит откладывать в их же собственных интересах.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должны убедиться, что такие встречи имеют смысл: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проходят оперативно и заканчиваются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результатом. А для этого информация должна подаваться дозированно, последовательно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чётко.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как вся необходимая информация передана, можно переходить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обсуждению и принятию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862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порождает новый смысл собрания –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собрание-встреча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партнеров!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собрание не может быть для галочки в плане работы педагога и  формальным времяпровождением для родителей. </a:t>
            </a:r>
          </a:p>
          <a:p>
            <a:pPr marL="0" indent="0" algn="ctr">
              <a:buNone/>
            </a:pP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Собрания-встречи  имеют ресурс стать событием для семьи и детского сада.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событие-переживание, проживание нескольких часов вместе, полезных часов действия;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объединение равных; это признание множественности истин,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открытость целевых установок;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удивление и одобрение;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поиск ответов на вопросы;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опыт взаимодействия,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возможность критически отнестись к ситуации, к себе.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собрания целесообразно проводить как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годовой круг родительских встреч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каждая из которых решает свои задачи и наполнена смыслом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cap="all" dirty="0" smtClean="0">
                <a:latin typeface="Times New Roman" pitchFamily="18" charset="0"/>
                <a:cs typeface="Times New Roman" pitchFamily="18" charset="0"/>
              </a:rPr>
              <a:t>ГОДОВОЙ КРУГ СОБРАНИЙ-ВСТРЕЧ С РОДИТЕЛЯМИ</a:t>
            </a:r>
            <a:r>
              <a:rPr lang="ru-RU" b="1" cap="all" dirty="0" smtClean="0"/>
              <a:t/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Годовой круг собраний-встреч с родителями необходимо планировать в каждой возрастной группе дошкольной организации,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важно предусмотреть круг встреч с родителями всей дошкольной организации, имеются ввиду собрания-встречи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общесадовские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3779</Words>
  <Application>Microsoft Office PowerPoint</Application>
  <PresentationFormat>Экран (4:3)</PresentationFormat>
  <Paragraphs>255</Paragraphs>
  <Slides>68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69" baseType="lpstr">
      <vt:lpstr>Тема Office</vt:lpstr>
      <vt:lpstr> НОВЫЙ ВЗГЛЯД  НА РОДИТЕЛЬСКИЕ СОБРАНИЯ   </vt:lpstr>
      <vt:lpstr>Презентация PowerPoint</vt:lpstr>
      <vt:lpstr>Презентация PowerPoint</vt:lpstr>
      <vt:lpstr>Презентация PowerPoint</vt:lpstr>
      <vt:lpstr>Презентация PowerPoint</vt:lpstr>
      <vt:lpstr> Новый смысл собрания – собрание-встреча партнеров. </vt:lpstr>
      <vt:lpstr>Презентация PowerPoint</vt:lpstr>
      <vt:lpstr>Презентация PowerPoint</vt:lpstr>
      <vt:lpstr>ГОДОВОЙ КРУГ СОБРАНИЙ-ВСТРЕЧ С РОДИТЕЛЯМИ </vt:lpstr>
      <vt:lpstr>Рассмотрим годовой круг собраний-встреч с родителями  на примере вновь поступивших в детский сад детей. </vt:lpstr>
      <vt:lpstr>Презентация PowerPoint</vt:lpstr>
      <vt:lpstr>Следующее  и немаловажное – принять решение работать над проблемами.  Этому посвящена третья встреча. </vt:lpstr>
      <vt:lpstr>Презентация PowerPoint</vt:lpstr>
      <vt:lpstr>Презентация PowerPoint</vt:lpstr>
      <vt:lpstr>Признаками успешного проведения собраний-встреч являются: </vt:lpstr>
      <vt:lpstr>Презентация PowerPoint</vt:lpstr>
      <vt:lpstr>Исходя из перечисленных признаков, ведущему собрание-встречу важно научиться: </vt:lpstr>
      <vt:lpstr>Презентация PowerPoint</vt:lpstr>
      <vt:lpstr>ПРИМЕРНАЯ ТЕМАТИКА РОДИТЕЛЬСКИХ СОБРАНИЙ-ВСТРЕЧ </vt:lpstr>
      <vt:lpstr>МЕТОДИЧЕСКИЕ РЕКОМЕНДАЦИИ  ПО ПРОВЕДЕНИЮ СОБРАНИЙ-ВСТРЕЧ 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Важно следить за временем и завершить собрание-встречу  в  установленное время. </vt:lpstr>
      <vt:lpstr>Собрание-встреча принесёт родителям и воспитателям новое знание о себе и о другом, если в нем примет участие педагог-психолог, владеющий следующими методами  взаимодействия с родителями: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же функции должно выполнять родительское собрание-встреча? </vt:lpstr>
      <vt:lpstr>Презентация PowerPoint</vt:lpstr>
      <vt:lpstr>Презентация PowerPoint</vt:lpstr>
      <vt:lpstr>Презентация PowerPoint</vt:lpstr>
      <vt:lpstr>Подготовка и проведение собрания-встречи. С чего начинается подготовка к родительскому собранию-встрече?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проведения родительского собрания-встречи </vt:lpstr>
      <vt:lpstr>Рассмотрим некоторые из методов подробно:</vt:lpstr>
      <vt:lpstr>Презентация PowerPoint</vt:lpstr>
      <vt:lpstr>Презентация PowerPoint</vt:lpstr>
      <vt:lpstr>Использование игровых ситуаций </vt:lpstr>
      <vt:lpstr>Презентация PowerPoint</vt:lpstr>
      <vt:lpstr>Презентация PowerPoint</vt:lpstr>
      <vt:lpstr>Презентация PowerPoint</vt:lpstr>
      <vt:lpstr>Презентация PowerPoint</vt:lpstr>
      <vt:lpstr>Игры для первого родительского собрания-встречи </vt:lpstr>
      <vt:lpstr>Презентация PowerPoint</vt:lpstr>
      <vt:lpstr>Приемы для активизации участников собрания-встречи </vt:lpstr>
      <vt:lpstr>Правила поведения ведущего  на родительском собрании-встрече </vt:lpstr>
      <vt:lpstr>Презентация PowerPoint</vt:lpstr>
      <vt:lpstr>Роль ведущего на родительском собрании-встрече </vt:lpstr>
      <vt:lpstr>Презентация PowerPoint</vt:lpstr>
      <vt:lpstr>Презентация PowerPoint</vt:lpstr>
      <vt:lpstr>Презентация PowerPoint</vt:lpstr>
      <vt:lpstr>Главное требование – начало разговора должно быть кратким, эффектным и чётким по содержанию.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НОВЫЙ ВЗГЛЯД  НА РОДИТЕЛЬСКИЕ СОБРАНИЯ   Встреча партнеров  </dc:title>
  <dc:creator>Елена</dc:creator>
  <cp:lastModifiedBy>43434433</cp:lastModifiedBy>
  <cp:revision>16</cp:revision>
  <dcterms:created xsi:type="dcterms:W3CDTF">2015-08-23T17:59:03Z</dcterms:created>
  <dcterms:modified xsi:type="dcterms:W3CDTF">2015-10-04T16:56:48Z</dcterms:modified>
</cp:coreProperties>
</file>