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66" r:id="rId4"/>
    <p:sldId id="257" r:id="rId5"/>
    <p:sldId id="267" r:id="rId6"/>
    <p:sldId id="268" r:id="rId7"/>
    <p:sldId id="270" r:id="rId8"/>
    <p:sldId id="258" r:id="rId9"/>
    <p:sldId id="264" r:id="rId10"/>
    <p:sldId id="272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Pictures\211925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5139518" cy="685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1350196606_chto_sdelala_mura_oskazkaxr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227133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0006-008-Skazki-K_CHukovskog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3022"/>
            <a:ext cx="5159683" cy="6824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Pictures\da4d5b5af8d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Pictures\geroi_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912" b="6818"/>
          <a:stretch>
            <a:fillRect/>
          </a:stretch>
        </p:blipFill>
        <p:spPr bwMode="auto">
          <a:xfrm>
            <a:off x="1219200" y="0"/>
            <a:ext cx="647651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Pictures\image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"/>
            <a:ext cx="52577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Pictures\NuT8YO6ZSz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63091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user\Pictures\60ee71013bd438b7a823cbd85e550d9a.jpg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1905000" y="0"/>
            <a:ext cx="52557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Pictures\8b98eb5b94975f523c6575d1126427b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558" r="11887"/>
          <a:stretch>
            <a:fillRect/>
          </a:stretch>
        </p:blipFill>
        <p:spPr bwMode="auto">
          <a:xfrm>
            <a:off x="2209800" y="0"/>
            <a:ext cx="5181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Pictures\i_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0767"/>
            <a:ext cx="5420327" cy="6847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Pictures\79498917_0__12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37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FDEADA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35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4</cp:revision>
  <dcterms:created xsi:type="dcterms:W3CDTF">2015-04-23T21:47:12Z</dcterms:created>
  <dcterms:modified xsi:type="dcterms:W3CDTF">2015-04-27T09:23:54Z</dcterms:modified>
</cp:coreProperties>
</file>