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8" r:id="rId3"/>
    <p:sldId id="260" r:id="rId4"/>
    <p:sldId id="261" r:id="rId5"/>
    <p:sldId id="262" r:id="rId6"/>
    <p:sldId id="264" r:id="rId7"/>
    <p:sldId id="286" r:id="rId8"/>
    <p:sldId id="282" r:id="rId9"/>
    <p:sldId id="294" r:id="rId10"/>
    <p:sldId id="291" r:id="rId11"/>
    <p:sldId id="287" r:id="rId12"/>
    <p:sldId id="300" r:id="rId13"/>
    <p:sldId id="288" r:id="rId14"/>
    <p:sldId id="289" r:id="rId15"/>
    <p:sldId id="297" r:id="rId16"/>
    <p:sldId id="298" r:id="rId17"/>
    <p:sldId id="283" r:id="rId18"/>
    <p:sldId id="299" r:id="rId19"/>
    <p:sldId id="292" r:id="rId20"/>
    <p:sldId id="275" r:id="rId21"/>
    <p:sldId id="281" r:id="rId22"/>
    <p:sldId id="278" r:id="rId23"/>
    <p:sldId id="284" r:id="rId24"/>
    <p:sldId id="276" r:id="rId25"/>
    <p:sldId id="25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78" autoAdjust="0"/>
  </p:normalViewPr>
  <p:slideViewPr>
    <p:cSldViewPr>
      <p:cViewPr varScale="1">
        <p:scale>
          <a:sx n="72" d="100"/>
          <a:sy n="72" d="100"/>
        </p:scale>
        <p:origin x="-8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B2FE58-5A18-4D58-B745-E18D87D762E5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5A6195-70DE-48AC-BCCA-D8CA94BE1496}">
      <dgm:prSet phldrT="[Текст]"/>
      <dgm:spPr/>
      <dgm:t>
        <a:bodyPr/>
        <a:lstStyle/>
        <a:p>
          <a:r>
            <a:rPr lang="ru-RU" dirty="0" smtClean="0"/>
            <a:t>ДОУ</a:t>
          </a:r>
          <a:endParaRPr lang="ru-RU" dirty="0"/>
        </a:p>
      </dgm:t>
    </dgm:pt>
    <dgm:pt modelId="{B3233BC1-3DAA-42D0-952D-67FA880F8C9D}" type="parTrans" cxnId="{D664E1D6-3B5D-4380-8B51-FCDAEA500B14}">
      <dgm:prSet/>
      <dgm:spPr/>
      <dgm:t>
        <a:bodyPr/>
        <a:lstStyle/>
        <a:p>
          <a:endParaRPr lang="ru-RU"/>
        </a:p>
      </dgm:t>
    </dgm:pt>
    <dgm:pt modelId="{36D305D8-ACB6-43E6-833A-215580D36584}" type="sibTrans" cxnId="{D664E1D6-3B5D-4380-8B51-FCDAEA500B14}">
      <dgm:prSet/>
      <dgm:spPr/>
      <dgm:t>
        <a:bodyPr/>
        <a:lstStyle/>
        <a:p>
          <a:endParaRPr lang="ru-RU"/>
        </a:p>
      </dgm:t>
    </dgm:pt>
    <dgm:pt modelId="{C877D690-1ECD-4165-B95C-45CD9B75890F}">
      <dgm:prSet phldrT="[Текст]" custT="1"/>
      <dgm:spPr/>
      <dgm:t>
        <a:bodyPr/>
        <a:lstStyle/>
        <a:p>
          <a:r>
            <a:rPr lang="ru-RU" sz="1800" dirty="0" smtClean="0"/>
            <a:t>Сельский дом культуры</a:t>
          </a:r>
          <a:endParaRPr lang="ru-RU" sz="1800" dirty="0"/>
        </a:p>
      </dgm:t>
    </dgm:pt>
    <dgm:pt modelId="{6D9F4134-8001-4F59-8BFA-59518E76AB65}" type="parTrans" cxnId="{E3AA54C2-5707-4669-B8F2-8A24D7E6A7A0}">
      <dgm:prSet/>
      <dgm:spPr/>
      <dgm:t>
        <a:bodyPr/>
        <a:lstStyle/>
        <a:p>
          <a:endParaRPr lang="ru-RU"/>
        </a:p>
      </dgm:t>
    </dgm:pt>
    <dgm:pt modelId="{B2E5E121-8304-47C6-AC76-3824DFA8B2C6}" type="sibTrans" cxnId="{E3AA54C2-5707-4669-B8F2-8A24D7E6A7A0}">
      <dgm:prSet/>
      <dgm:spPr/>
      <dgm:t>
        <a:bodyPr/>
        <a:lstStyle/>
        <a:p>
          <a:endParaRPr lang="ru-RU"/>
        </a:p>
      </dgm:t>
    </dgm:pt>
    <dgm:pt modelId="{3AAF08FB-B20E-489E-BFA6-17B478BF1E75}">
      <dgm:prSet phldrT="[Текст]" custT="1"/>
      <dgm:spPr/>
      <dgm:t>
        <a:bodyPr/>
        <a:lstStyle/>
        <a:p>
          <a:r>
            <a:rPr lang="ru-RU" sz="1800" dirty="0" smtClean="0"/>
            <a:t>Библиотека</a:t>
          </a:r>
          <a:endParaRPr lang="ru-RU" sz="1800" dirty="0"/>
        </a:p>
      </dgm:t>
    </dgm:pt>
    <dgm:pt modelId="{283C4C9D-DC26-4DC0-892D-FA6CA7CE3739}" type="parTrans" cxnId="{764F2ECA-8EDD-4190-9A58-43A9C811A94C}">
      <dgm:prSet/>
      <dgm:spPr/>
      <dgm:t>
        <a:bodyPr/>
        <a:lstStyle/>
        <a:p>
          <a:endParaRPr lang="ru-RU"/>
        </a:p>
      </dgm:t>
    </dgm:pt>
    <dgm:pt modelId="{F6C90D35-4C99-4433-9DA0-357A868F78EA}" type="sibTrans" cxnId="{764F2ECA-8EDD-4190-9A58-43A9C811A94C}">
      <dgm:prSet/>
      <dgm:spPr/>
      <dgm:t>
        <a:bodyPr/>
        <a:lstStyle/>
        <a:p>
          <a:endParaRPr lang="ru-RU"/>
        </a:p>
      </dgm:t>
    </dgm:pt>
    <dgm:pt modelId="{40B7E1AA-636D-41C2-9DA0-F25062A1A29B}">
      <dgm:prSet phldrT="[Текст]" custT="1"/>
      <dgm:spPr/>
      <dgm:t>
        <a:bodyPr/>
        <a:lstStyle/>
        <a:p>
          <a:r>
            <a:rPr lang="ru-RU" sz="1800" dirty="0" smtClean="0"/>
            <a:t>Школа</a:t>
          </a:r>
          <a:endParaRPr lang="ru-RU" sz="1800" dirty="0"/>
        </a:p>
      </dgm:t>
    </dgm:pt>
    <dgm:pt modelId="{9DA5F4D6-AD5B-48C7-A68A-FBADCA751D52}" type="parTrans" cxnId="{49E0E4CD-8202-4DD0-AA20-1B20BA13532E}">
      <dgm:prSet/>
      <dgm:spPr/>
      <dgm:t>
        <a:bodyPr/>
        <a:lstStyle/>
        <a:p>
          <a:endParaRPr lang="ru-RU"/>
        </a:p>
      </dgm:t>
    </dgm:pt>
    <dgm:pt modelId="{62C62EA9-B289-4086-B778-25C802455413}" type="sibTrans" cxnId="{49E0E4CD-8202-4DD0-AA20-1B20BA13532E}">
      <dgm:prSet/>
      <dgm:spPr/>
      <dgm:t>
        <a:bodyPr/>
        <a:lstStyle/>
        <a:p>
          <a:endParaRPr lang="ru-RU"/>
        </a:p>
      </dgm:t>
    </dgm:pt>
    <dgm:pt modelId="{615CE32D-87B3-42E6-B557-67752CA6A667}">
      <dgm:prSet phldrT="[Текст]" custT="1"/>
      <dgm:spPr/>
      <dgm:t>
        <a:bodyPr/>
        <a:lstStyle/>
        <a:p>
          <a:r>
            <a:rPr lang="ru-RU" sz="1800" dirty="0" smtClean="0"/>
            <a:t>Музей в ДОУ</a:t>
          </a:r>
          <a:endParaRPr lang="ru-RU" sz="1800" dirty="0"/>
        </a:p>
      </dgm:t>
    </dgm:pt>
    <dgm:pt modelId="{598DE6F3-8059-423E-9302-04643BF4B883}" type="parTrans" cxnId="{5CA5A5C2-4C50-4DEE-A117-19F53A7F9BEA}">
      <dgm:prSet/>
      <dgm:spPr/>
      <dgm:t>
        <a:bodyPr/>
        <a:lstStyle/>
        <a:p>
          <a:endParaRPr lang="ru-RU"/>
        </a:p>
      </dgm:t>
    </dgm:pt>
    <dgm:pt modelId="{E6C29001-8F8F-45F6-9558-51EF9E1EEF43}" type="sibTrans" cxnId="{5CA5A5C2-4C50-4DEE-A117-19F53A7F9BEA}">
      <dgm:prSet/>
      <dgm:spPr/>
      <dgm:t>
        <a:bodyPr/>
        <a:lstStyle/>
        <a:p>
          <a:endParaRPr lang="ru-RU"/>
        </a:p>
      </dgm:t>
    </dgm:pt>
    <dgm:pt modelId="{1F5FA861-3EFC-403D-9E71-7674A6531E6A}" type="pres">
      <dgm:prSet presAssocID="{E7B2FE58-5A18-4D58-B745-E18D87D762E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6A1989-8A78-4622-BFF0-3440549D7567}" type="pres">
      <dgm:prSet presAssocID="{F75A6195-70DE-48AC-BCCA-D8CA94BE1496}" presName="centerShape" presStyleLbl="node0" presStyleIdx="0" presStyleCnt="1"/>
      <dgm:spPr/>
      <dgm:t>
        <a:bodyPr/>
        <a:lstStyle/>
        <a:p>
          <a:endParaRPr lang="ru-RU"/>
        </a:p>
      </dgm:t>
    </dgm:pt>
    <dgm:pt modelId="{95FFC877-3358-4274-85D5-55ECD7F5CEE5}" type="pres">
      <dgm:prSet presAssocID="{C877D690-1ECD-4165-B95C-45CD9B75890F}" presName="node" presStyleLbl="node1" presStyleIdx="0" presStyleCnt="4" custScaleX="1572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504FFE-85BA-44C8-AAFE-DB28CAD00A91}" type="pres">
      <dgm:prSet presAssocID="{C877D690-1ECD-4165-B95C-45CD9B75890F}" presName="dummy" presStyleCnt="0"/>
      <dgm:spPr/>
    </dgm:pt>
    <dgm:pt modelId="{12FF73A9-DB96-445A-90B8-E5C8603D13B5}" type="pres">
      <dgm:prSet presAssocID="{B2E5E121-8304-47C6-AC76-3824DFA8B2C6}" presName="sibTrans" presStyleLbl="sibTrans2D1" presStyleIdx="0" presStyleCnt="4"/>
      <dgm:spPr/>
      <dgm:t>
        <a:bodyPr/>
        <a:lstStyle/>
        <a:p>
          <a:endParaRPr lang="ru-RU"/>
        </a:p>
      </dgm:t>
    </dgm:pt>
    <dgm:pt modelId="{C72D2FC7-1C4D-4CBC-9D72-B73DDDC4ECB4}" type="pres">
      <dgm:prSet presAssocID="{3AAF08FB-B20E-489E-BFA6-17B478BF1E75}" presName="node" presStyleLbl="node1" presStyleIdx="1" presStyleCnt="4" custScaleX="183710" custRadScaleRad="131126" custRadScaleInc="68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0ED4C4-2FCB-4227-8DC2-2733AC7911C1}" type="pres">
      <dgm:prSet presAssocID="{3AAF08FB-B20E-489E-BFA6-17B478BF1E75}" presName="dummy" presStyleCnt="0"/>
      <dgm:spPr/>
    </dgm:pt>
    <dgm:pt modelId="{502F4EA0-B769-4ABC-9DAC-70E66C36DF1C}" type="pres">
      <dgm:prSet presAssocID="{F6C90D35-4C99-4433-9DA0-357A868F78EA}" presName="sibTrans" presStyleLbl="sibTrans2D1" presStyleIdx="1" presStyleCnt="4"/>
      <dgm:spPr/>
      <dgm:t>
        <a:bodyPr/>
        <a:lstStyle/>
        <a:p>
          <a:endParaRPr lang="ru-RU"/>
        </a:p>
      </dgm:t>
    </dgm:pt>
    <dgm:pt modelId="{43AFBEE1-744B-41BB-B66D-49E78963C576}" type="pres">
      <dgm:prSet presAssocID="{40B7E1AA-636D-41C2-9DA0-F25062A1A29B}" presName="node" presStyleLbl="node1" presStyleIdx="2" presStyleCnt="4" custScaleX="127697" custRadScaleRad="103839" custRadScaleInc="-74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639077-C49D-42A5-8145-81EE37CC423D}" type="pres">
      <dgm:prSet presAssocID="{40B7E1AA-636D-41C2-9DA0-F25062A1A29B}" presName="dummy" presStyleCnt="0"/>
      <dgm:spPr/>
    </dgm:pt>
    <dgm:pt modelId="{48C22B8D-50C2-4A5F-A120-0D769B1C5601}" type="pres">
      <dgm:prSet presAssocID="{62C62EA9-B289-4086-B778-25C802455413}" presName="sibTrans" presStyleLbl="sibTrans2D1" presStyleIdx="2" presStyleCnt="4"/>
      <dgm:spPr/>
      <dgm:t>
        <a:bodyPr/>
        <a:lstStyle/>
        <a:p>
          <a:endParaRPr lang="ru-RU"/>
        </a:p>
      </dgm:t>
    </dgm:pt>
    <dgm:pt modelId="{D1DA09AD-E2D2-4183-A1C1-0FEB76B802C0}" type="pres">
      <dgm:prSet presAssocID="{615CE32D-87B3-42E6-B557-67752CA6A667}" presName="node" presStyleLbl="node1" presStyleIdx="3" presStyleCnt="4" custScaleX="139775" custRadScaleRad="113580" custRadScaleInc="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81E470-80D7-4713-A48C-D2E7FC7DD86A}" type="pres">
      <dgm:prSet presAssocID="{615CE32D-87B3-42E6-B557-67752CA6A667}" presName="dummy" presStyleCnt="0"/>
      <dgm:spPr/>
    </dgm:pt>
    <dgm:pt modelId="{7478B8D4-87A3-4F7B-ACFE-984FF24E3F2E}" type="pres">
      <dgm:prSet presAssocID="{E6C29001-8F8F-45F6-9558-51EF9E1EEF43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7F7757F7-650E-4F06-B1AD-F5C4ED753A09}" type="presOf" srcId="{E6C29001-8F8F-45F6-9558-51EF9E1EEF43}" destId="{7478B8D4-87A3-4F7B-ACFE-984FF24E3F2E}" srcOrd="0" destOrd="0" presId="urn:microsoft.com/office/officeart/2005/8/layout/radial6"/>
    <dgm:cxn modelId="{CD0BC5D4-3542-4F2F-B148-176BAD2763FE}" type="presOf" srcId="{F6C90D35-4C99-4433-9DA0-357A868F78EA}" destId="{502F4EA0-B769-4ABC-9DAC-70E66C36DF1C}" srcOrd="0" destOrd="0" presId="urn:microsoft.com/office/officeart/2005/8/layout/radial6"/>
    <dgm:cxn modelId="{A4216D05-F8CE-4EB6-98A6-6813D6B02B54}" type="presOf" srcId="{C877D690-1ECD-4165-B95C-45CD9B75890F}" destId="{95FFC877-3358-4274-85D5-55ECD7F5CEE5}" srcOrd="0" destOrd="0" presId="urn:microsoft.com/office/officeart/2005/8/layout/radial6"/>
    <dgm:cxn modelId="{7E9A594B-C767-4BD2-9E7B-625062F667D5}" type="presOf" srcId="{40B7E1AA-636D-41C2-9DA0-F25062A1A29B}" destId="{43AFBEE1-744B-41BB-B66D-49E78963C576}" srcOrd="0" destOrd="0" presId="urn:microsoft.com/office/officeart/2005/8/layout/radial6"/>
    <dgm:cxn modelId="{5CA5A5C2-4C50-4DEE-A117-19F53A7F9BEA}" srcId="{F75A6195-70DE-48AC-BCCA-D8CA94BE1496}" destId="{615CE32D-87B3-42E6-B557-67752CA6A667}" srcOrd="3" destOrd="0" parTransId="{598DE6F3-8059-423E-9302-04643BF4B883}" sibTransId="{E6C29001-8F8F-45F6-9558-51EF9E1EEF43}"/>
    <dgm:cxn modelId="{33BB4A35-06F6-4993-ACA2-FDBC5A761856}" type="presOf" srcId="{62C62EA9-B289-4086-B778-25C802455413}" destId="{48C22B8D-50C2-4A5F-A120-0D769B1C5601}" srcOrd="0" destOrd="0" presId="urn:microsoft.com/office/officeart/2005/8/layout/radial6"/>
    <dgm:cxn modelId="{2884B996-1C6F-434D-B5D9-4DE6C28F8D2D}" type="presOf" srcId="{F75A6195-70DE-48AC-BCCA-D8CA94BE1496}" destId="{356A1989-8A78-4622-BFF0-3440549D7567}" srcOrd="0" destOrd="0" presId="urn:microsoft.com/office/officeart/2005/8/layout/radial6"/>
    <dgm:cxn modelId="{A0561F6B-E731-4ECF-9DD0-C2A5E6FCDB86}" type="presOf" srcId="{E7B2FE58-5A18-4D58-B745-E18D87D762E5}" destId="{1F5FA861-3EFC-403D-9E71-7674A6531E6A}" srcOrd="0" destOrd="0" presId="urn:microsoft.com/office/officeart/2005/8/layout/radial6"/>
    <dgm:cxn modelId="{49E0E4CD-8202-4DD0-AA20-1B20BA13532E}" srcId="{F75A6195-70DE-48AC-BCCA-D8CA94BE1496}" destId="{40B7E1AA-636D-41C2-9DA0-F25062A1A29B}" srcOrd="2" destOrd="0" parTransId="{9DA5F4D6-AD5B-48C7-A68A-FBADCA751D52}" sibTransId="{62C62EA9-B289-4086-B778-25C802455413}"/>
    <dgm:cxn modelId="{E3AA54C2-5707-4669-B8F2-8A24D7E6A7A0}" srcId="{F75A6195-70DE-48AC-BCCA-D8CA94BE1496}" destId="{C877D690-1ECD-4165-B95C-45CD9B75890F}" srcOrd="0" destOrd="0" parTransId="{6D9F4134-8001-4F59-8BFA-59518E76AB65}" sibTransId="{B2E5E121-8304-47C6-AC76-3824DFA8B2C6}"/>
    <dgm:cxn modelId="{6CCD69C2-89E6-4D7C-9AA8-584566C60EB1}" type="presOf" srcId="{615CE32D-87B3-42E6-B557-67752CA6A667}" destId="{D1DA09AD-E2D2-4183-A1C1-0FEB76B802C0}" srcOrd="0" destOrd="0" presId="urn:microsoft.com/office/officeart/2005/8/layout/radial6"/>
    <dgm:cxn modelId="{D664E1D6-3B5D-4380-8B51-FCDAEA500B14}" srcId="{E7B2FE58-5A18-4D58-B745-E18D87D762E5}" destId="{F75A6195-70DE-48AC-BCCA-D8CA94BE1496}" srcOrd="0" destOrd="0" parTransId="{B3233BC1-3DAA-42D0-952D-67FA880F8C9D}" sibTransId="{36D305D8-ACB6-43E6-833A-215580D36584}"/>
    <dgm:cxn modelId="{EB2C9EA4-6D40-4355-BE9D-CE6FE4678FA8}" type="presOf" srcId="{B2E5E121-8304-47C6-AC76-3824DFA8B2C6}" destId="{12FF73A9-DB96-445A-90B8-E5C8603D13B5}" srcOrd="0" destOrd="0" presId="urn:microsoft.com/office/officeart/2005/8/layout/radial6"/>
    <dgm:cxn modelId="{604F68A8-8700-4EC6-B0D5-9A93153EDFD0}" type="presOf" srcId="{3AAF08FB-B20E-489E-BFA6-17B478BF1E75}" destId="{C72D2FC7-1C4D-4CBC-9D72-B73DDDC4ECB4}" srcOrd="0" destOrd="0" presId="urn:microsoft.com/office/officeart/2005/8/layout/radial6"/>
    <dgm:cxn modelId="{764F2ECA-8EDD-4190-9A58-43A9C811A94C}" srcId="{F75A6195-70DE-48AC-BCCA-D8CA94BE1496}" destId="{3AAF08FB-B20E-489E-BFA6-17B478BF1E75}" srcOrd="1" destOrd="0" parTransId="{283C4C9D-DC26-4DC0-892D-FA6CA7CE3739}" sibTransId="{F6C90D35-4C99-4433-9DA0-357A868F78EA}"/>
    <dgm:cxn modelId="{0A8D4088-F3FB-44E6-B777-783E3D7CAB3E}" type="presParOf" srcId="{1F5FA861-3EFC-403D-9E71-7674A6531E6A}" destId="{356A1989-8A78-4622-BFF0-3440549D7567}" srcOrd="0" destOrd="0" presId="urn:microsoft.com/office/officeart/2005/8/layout/radial6"/>
    <dgm:cxn modelId="{1CB56195-674A-4A6A-B60D-949C48F3EEF7}" type="presParOf" srcId="{1F5FA861-3EFC-403D-9E71-7674A6531E6A}" destId="{95FFC877-3358-4274-85D5-55ECD7F5CEE5}" srcOrd="1" destOrd="0" presId="urn:microsoft.com/office/officeart/2005/8/layout/radial6"/>
    <dgm:cxn modelId="{13FB6067-B9CB-40E6-87C7-7EEDBDD8A8AE}" type="presParOf" srcId="{1F5FA861-3EFC-403D-9E71-7674A6531E6A}" destId="{2E504FFE-85BA-44C8-AAFE-DB28CAD00A91}" srcOrd="2" destOrd="0" presId="urn:microsoft.com/office/officeart/2005/8/layout/radial6"/>
    <dgm:cxn modelId="{F7E0293F-1B8E-4D70-BE2E-103D63D922CE}" type="presParOf" srcId="{1F5FA861-3EFC-403D-9E71-7674A6531E6A}" destId="{12FF73A9-DB96-445A-90B8-E5C8603D13B5}" srcOrd="3" destOrd="0" presId="urn:microsoft.com/office/officeart/2005/8/layout/radial6"/>
    <dgm:cxn modelId="{8625CA31-3475-432F-A6C8-3CB65A5BDF14}" type="presParOf" srcId="{1F5FA861-3EFC-403D-9E71-7674A6531E6A}" destId="{C72D2FC7-1C4D-4CBC-9D72-B73DDDC4ECB4}" srcOrd="4" destOrd="0" presId="urn:microsoft.com/office/officeart/2005/8/layout/radial6"/>
    <dgm:cxn modelId="{59A946C7-4B90-4726-8375-0B63134366BA}" type="presParOf" srcId="{1F5FA861-3EFC-403D-9E71-7674A6531E6A}" destId="{E60ED4C4-2FCB-4227-8DC2-2733AC7911C1}" srcOrd="5" destOrd="0" presId="urn:microsoft.com/office/officeart/2005/8/layout/radial6"/>
    <dgm:cxn modelId="{314BD710-D34F-4CEF-BB6C-15864136FC14}" type="presParOf" srcId="{1F5FA861-3EFC-403D-9E71-7674A6531E6A}" destId="{502F4EA0-B769-4ABC-9DAC-70E66C36DF1C}" srcOrd="6" destOrd="0" presId="urn:microsoft.com/office/officeart/2005/8/layout/radial6"/>
    <dgm:cxn modelId="{70B751AF-E3CC-4E85-95C0-4E419C3DED98}" type="presParOf" srcId="{1F5FA861-3EFC-403D-9E71-7674A6531E6A}" destId="{43AFBEE1-744B-41BB-B66D-49E78963C576}" srcOrd="7" destOrd="0" presId="urn:microsoft.com/office/officeart/2005/8/layout/radial6"/>
    <dgm:cxn modelId="{4B4E0A10-95E5-4560-A34D-DE01DC4B69BE}" type="presParOf" srcId="{1F5FA861-3EFC-403D-9E71-7674A6531E6A}" destId="{3F639077-C49D-42A5-8145-81EE37CC423D}" srcOrd="8" destOrd="0" presId="urn:microsoft.com/office/officeart/2005/8/layout/radial6"/>
    <dgm:cxn modelId="{EFCD955A-178E-46FC-AAFB-66E0CBC0143C}" type="presParOf" srcId="{1F5FA861-3EFC-403D-9E71-7674A6531E6A}" destId="{48C22B8D-50C2-4A5F-A120-0D769B1C5601}" srcOrd="9" destOrd="0" presId="urn:microsoft.com/office/officeart/2005/8/layout/radial6"/>
    <dgm:cxn modelId="{24D63245-E39E-4EC4-947B-8B15D93239E9}" type="presParOf" srcId="{1F5FA861-3EFC-403D-9E71-7674A6531E6A}" destId="{D1DA09AD-E2D2-4183-A1C1-0FEB76B802C0}" srcOrd="10" destOrd="0" presId="urn:microsoft.com/office/officeart/2005/8/layout/radial6"/>
    <dgm:cxn modelId="{836A7C37-89E9-4ADE-95A8-5D5BEE1A8D1B}" type="presParOf" srcId="{1F5FA861-3EFC-403D-9E71-7674A6531E6A}" destId="{FF81E470-80D7-4713-A48C-D2E7FC7DD86A}" srcOrd="11" destOrd="0" presId="urn:microsoft.com/office/officeart/2005/8/layout/radial6"/>
    <dgm:cxn modelId="{80160ADE-B3B0-41C6-B985-236245F344E8}" type="presParOf" srcId="{1F5FA861-3EFC-403D-9E71-7674A6531E6A}" destId="{7478B8D4-87A3-4F7B-ACFE-984FF24E3F2E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897D92-2263-4A72-932C-31EBE20D447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651720-1917-4DEF-9200-D8658EB3900E}">
      <dgm:prSet phldrT="[Текст]"/>
      <dgm:spPr/>
      <dgm:t>
        <a:bodyPr/>
        <a:lstStyle/>
        <a:p>
          <a:r>
            <a:rPr lang="ru-RU" dirty="0" smtClean="0"/>
            <a:t>ДОУ</a:t>
          </a:r>
          <a:endParaRPr lang="ru-RU" dirty="0"/>
        </a:p>
      </dgm:t>
    </dgm:pt>
    <dgm:pt modelId="{8E045B13-F47D-4BF0-B074-B53240C284A6}" type="parTrans" cxnId="{E325E00D-DC1C-4A5F-B043-1111DD233804}">
      <dgm:prSet/>
      <dgm:spPr/>
      <dgm:t>
        <a:bodyPr/>
        <a:lstStyle/>
        <a:p>
          <a:endParaRPr lang="ru-RU"/>
        </a:p>
      </dgm:t>
    </dgm:pt>
    <dgm:pt modelId="{9927DC09-8A4B-4026-822D-DDE0A43DFD21}" type="sibTrans" cxnId="{E325E00D-DC1C-4A5F-B043-1111DD233804}">
      <dgm:prSet/>
      <dgm:spPr/>
      <dgm:t>
        <a:bodyPr/>
        <a:lstStyle/>
        <a:p>
          <a:endParaRPr lang="ru-RU"/>
        </a:p>
      </dgm:t>
    </dgm:pt>
    <dgm:pt modelId="{ED11C780-B809-406F-B102-A8BAC64B6C9A}">
      <dgm:prSet phldrT="[Текст]"/>
      <dgm:spPr/>
      <dgm:t>
        <a:bodyPr/>
        <a:lstStyle/>
        <a:p>
          <a:r>
            <a:rPr lang="ru-RU" dirty="0" smtClean="0"/>
            <a:t>ФАП</a:t>
          </a:r>
          <a:endParaRPr lang="ru-RU" dirty="0"/>
        </a:p>
      </dgm:t>
    </dgm:pt>
    <dgm:pt modelId="{B59EB464-9581-483C-B0CE-B17F57A6C0B4}" type="parTrans" cxnId="{24913020-5FE3-4F92-AC5F-DD27FEEFE84C}">
      <dgm:prSet/>
      <dgm:spPr/>
      <dgm:t>
        <a:bodyPr/>
        <a:lstStyle/>
        <a:p>
          <a:endParaRPr lang="ru-RU"/>
        </a:p>
      </dgm:t>
    </dgm:pt>
    <dgm:pt modelId="{D0A137B1-76FE-45DA-B2C9-2C07294ACC0F}" type="sibTrans" cxnId="{24913020-5FE3-4F92-AC5F-DD27FEEFE84C}">
      <dgm:prSet/>
      <dgm:spPr/>
      <dgm:t>
        <a:bodyPr/>
        <a:lstStyle/>
        <a:p>
          <a:endParaRPr lang="ru-RU"/>
        </a:p>
      </dgm:t>
    </dgm:pt>
    <dgm:pt modelId="{ACD25C77-A1E6-4D79-9B11-5C0495591A5E}">
      <dgm:prSet phldrT="[Текст]"/>
      <dgm:spPr/>
      <dgm:t>
        <a:bodyPr/>
        <a:lstStyle/>
        <a:p>
          <a:r>
            <a:rPr lang="ru-RU" dirty="0" smtClean="0"/>
            <a:t>Магазины</a:t>
          </a:r>
          <a:endParaRPr lang="ru-RU" dirty="0"/>
        </a:p>
      </dgm:t>
    </dgm:pt>
    <dgm:pt modelId="{65D180D3-4A39-4087-8680-59AEB0A54620}" type="parTrans" cxnId="{94824435-18E6-4C16-864E-FD84419C47D4}">
      <dgm:prSet/>
      <dgm:spPr/>
      <dgm:t>
        <a:bodyPr/>
        <a:lstStyle/>
        <a:p>
          <a:endParaRPr lang="ru-RU"/>
        </a:p>
      </dgm:t>
    </dgm:pt>
    <dgm:pt modelId="{850D3548-10EC-45E3-95D8-F2F35E5926F2}" type="sibTrans" cxnId="{94824435-18E6-4C16-864E-FD84419C47D4}">
      <dgm:prSet/>
      <dgm:spPr/>
      <dgm:t>
        <a:bodyPr/>
        <a:lstStyle/>
        <a:p>
          <a:endParaRPr lang="ru-RU"/>
        </a:p>
      </dgm:t>
    </dgm:pt>
    <dgm:pt modelId="{9DF5DA0B-3B9E-472B-B9BA-428D644202C9}">
      <dgm:prSet phldrT="[Текст]"/>
      <dgm:spPr/>
      <dgm:t>
        <a:bodyPr/>
        <a:lstStyle/>
        <a:p>
          <a:r>
            <a:rPr lang="ru-RU" dirty="0" smtClean="0"/>
            <a:t>Контора</a:t>
          </a:r>
          <a:endParaRPr lang="ru-RU" dirty="0"/>
        </a:p>
      </dgm:t>
    </dgm:pt>
    <dgm:pt modelId="{9F25DF87-DD17-4C41-8EE4-32CF8742EEF9}" type="parTrans" cxnId="{5025F23C-8FE8-4542-93BF-D918C71F6EB5}">
      <dgm:prSet/>
      <dgm:spPr/>
      <dgm:t>
        <a:bodyPr/>
        <a:lstStyle/>
        <a:p>
          <a:endParaRPr lang="ru-RU"/>
        </a:p>
      </dgm:t>
    </dgm:pt>
    <dgm:pt modelId="{515B7CA1-2690-4E2D-9FD0-6430B7A5427E}" type="sibTrans" cxnId="{5025F23C-8FE8-4542-93BF-D918C71F6EB5}">
      <dgm:prSet/>
      <dgm:spPr/>
      <dgm:t>
        <a:bodyPr/>
        <a:lstStyle/>
        <a:p>
          <a:endParaRPr lang="ru-RU"/>
        </a:p>
      </dgm:t>
    </dgm:pt>
    <dgm:pt modelId="{A99573E9-FC5A-4880-BE5A-6C1B008D77A4}">
      <dgm:prSet phldrT="[Текст]"/>
      <dgm:spPr/>
      <dgm:t>
        <a:bodyPr/>
        <a:lstStyle/>
        <a:p>
          <a:r>
            <a:rPr lang="ru-RU" dirty="0" smtClean="0"/>
            <a:t>Почта России</a:t>
          </a:r>
          <a:endParaRPr lang="ru-RU" dirty="0"/>
        </a:p>
      </dgm:t>
    </dgm:pt>
    <dgm:pt modelId="{DBFC2CAB-A724-453F-86B8-57D385F97BDA}" type="parTrans" cxnId="{93F6D876-D635-4317-8FCE-BAE982D6D8B2}">
      <dgm:prSet/>
      <dgm:spPr/>
      <dgm:t>
        <a:bodyPr/>
        <a:lstStyle/>
        <a:p>
          <a:endParaRPr lang="ru-RU"/>
        </a:p>
      </dgm:t>
    </dgm:pt>
    <dgm:pt modelId="{B08568A3-2E78-4A2A-B7F3-D135371D6225}" type="sibTrans" cxnId="{93F6D876-D635-4317-8FCE-BAE982D6D8B2}">
      <dgm:prSet/>
      <dgm:spPr/>
      <dgm:t>
        <a:bodyPr/>
        <a:lstStyle/>
        <a:p>
          <a:endParaRPr lang="ru-RU"/>
        </a:p>
      </dgm:t>
    </dgm:pt>
    <dgm:pt modelId="{A970D69E-68A1-469B-9CE1-DBA1B5358639}">
      <dgm:prSet phldrT="[Текст]"/>
      <dgm:spPr/>
      <dgm:t>
        <a:bodyPr/>
        <a:lstStyle/>
        <a:p>
          <a:r>
            <a:rPr lang="ru-RU" dirty="0" smtClean="0"/>
            <a:t>МТМ</a:t>
          </a:r>
          <a:endParaRPr lang="ru-RU" dirty="0"/>
        </a:p>
      </dgm:t>
    </dgm:pt>
    <dgm:pt modelId="{7BE32349-B4AF-4322-B9CD-77B44F2D1A75}" type="parTrans" cxnId="{DFBD5F5E-9CC6-4080-B4D2-46C4B9E04305}">
      <dgm:prSet/>
      <dgm:spPr/>
      <dgm:t>
        <a:bodyPr/>
        <a:lstStyle/>
        <a:p>
          <a:endParaRPr lang="ru-RU"/>
        </a:p>
      </dgm:t>
    </dgm:pt>
    <dgm:pt modelId="{D591D30C-8E36-45F8-B6A7-E5B01732D001}" type="sibTrans" cxnId="{DFBD5F5E-9CC6-4080-B4D2-46C4B9E04305}">
      <dgm:prSet/>
      <dgm:spPr/>
      <dgm:t>
        <a:bodyPr/>
        <a:lstStyle/>
        <a:p>
          <a:endParaRPr lang="ru-RU"/>
        </a:p>
      </dgm:t>
    </dgm:pt>
    <dgm:pt modelId="{82EA8571-BDBC-4691-8AEA-42634FE8A3CF}" type="pres">
      <dgm:prSet presAssocID="{F5897D92-2263-4A72-932C-31EBE20D447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784E8B5-BE6F-47EA-8E49-24C94F6CF30E}" type="pres">
      <dgm:prSet presAssocID="{5F651720-1917-4DEF-9200-D8658EB3900E}" presName="hierRoot1" presStyleCnt="0"/>
      <dgm:spPr/>
    </dgm:pt>
    <dgm:pt modelId="{0E903B8A-3433-4B68-BA4A-D51EFB59AB48}" type="pres">
      <dgm:prSet presAssocID="{5F651720-1917-4DEF-9200-D8658EB3900E}" presName="composite" presStyleCnt="0"/>
      <dgm:spPr/>
    </dgm:pt>
    <dgm:pt modelId="{1B3FD87F-CB7E-400B-B33F-9804B5B9095C}" type="pres">
      <dgm:prSet presAssocID="{5F651720-1917-4DEF-9200-D8658EB3900E}" presName="background" presStyleLbl="node0" presStyleIdx="0" presStyleCnt="1"/>
      <dgm:spPr/>
    </dgm:pt>
    <dgm:pt modelId="{2F94E71B-43D5-48D2-9E02-3F2F8EA16BE1}" type="pres">
      <dgm:prSet presAssocID="{5F651720-1917-4DEF-9200-D8658EB3900E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117095-1DBE-45B8-949F-3E110EFAF992}" type="pres">
      <dgm:prSet presAssocID="{5F651720-1917-4DEF-9200-D8658EB3900E}" presName="hierChild2" presStyleCnt="0"/>
      <dgm:spPr/>
    </dgm:pt>
    <dgm:pt modelId="{46D9FEED-8886-42E1-B040-545B1CA52162}" type="pres">
      <dgm:prSet presAssocID="{B59EB464-9581-483C-B0CE-B17F57A6C0B4}" presName="Name10" presStyleLbl="parChTrans1D2" presStyleIdx="0" presStyleCnt="2"/>
      <dgm:spPr/>
      <dgm:t>
        <a:bodyPr/>
        <a:lstStyle/>
        <a:p>
          <a:endParaRPr lang="ru-RU"/>
        </a:p>
      </dgm:t>
    </dgm:pt>
    <dgm:pt modelId="{1E756FDF-60C7-4615-853A-95951E0EAB99}" type="pres">
      <dgm:prSet presAssocID="{ED11C780-B809-406F-B102-A8BAC64B6C9A}" presName="hierRoot2" presStyleCnt="0"/>
      <dgm:spPr/>
    </dgm:pt>
    <dgm:pt modelId="{99FCB83B-B65A-4099-804E-4363B938789B}" type="pres">
      <dgm:prSet presAssocID="{ED11C780-B809-406F-B102-A8BAC64B6C9A}" presName="composite2" presStyleCnt="0"/>
      <dgm:spPr/>
    </dgm:pt>
    <dgm:pt modelId="{9B8D240A-6CF2-472C-B8E8-061549A99072}" type="pres">
      <dgm:prSet presAssocID="{ED11C780-B809-406F-B102-A8BAC64B6C9A}" presName="background2" presStyleLbl="node2" presStyleIdx="0" presStyleCnt="2"/>
      <dgm:spPr/>
    </dgm:pt>
    <dgm:pt modelId="{1B187A0D-DE3B-43F2-A606-B4F47B12C297}" type="pres">
      <dgm:prSet presAssocID="{ED11C780-B809-406F-B102-A8BAC64B6C9A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6271B8-A50C-483C-A248-28A93C7FCB9E}" type="pres">
      <dgm:prSet presAssocID="{ED11C780-B809-406F-B102-A8BAC64B6C9A}" presName="hierChild3" presStyleCnt="0"/>
      <dgm:spPr/>
    </dgm:pt>
    <dgm:pt modelId="{7F9F396E-0305-415B-8901-043E3F1A5A1D}" type="pres">
      <dgm:prSet presAssocID="{65D180D3-4A39-4087-8680-59AEB0A54620}" presName="Name17" presStyleLbl="parChTrans1D3" presStyleIdx="0" presStyleCnt="3"/>
      <dgm:spPr/>
      <dgm:t>
        <a:bodyPr/>
        <a:lstStyle/>
        <a:p>
          <a:endParaRPr lang="ru-RU"/>
        </a:p>
      </dgm:t>
    </dgm:pt>
    <dgm:pt modelId="{2198D10C-B607-4767-90F3-784BD305834B}" type="pres">
      <dgm:prSet presAssocID="{ACD25C77-A1E6-4D79-9B11-5C0495591A5E}" presName="hierRoot3" presStyleCnt="0"/>
      <dgm:spPr/>
    </dgm:pt>
    <dgm:pt modelId="{AF971803-AA53-44F2-8E5D-E3B8BA4E9C7D}" type="pres">
      <dgm:prSet presAssocID="{ACD25C77-A1E6-4D79-9B11-5C0495591A5E}" presName="composite3" presStyleCnt="0"/>
      <dgm:spPr/>
    </dgm:pt>
    <dgm:pt modelId="{8D9A6E70-5A1E-4B78-BE8B-27B4FC3A707E}" type="pres">
      <dgm:prSet presAssocID="{ACD25C77-A1E6-4D79-9B11-5C0495591A5E}" presName="background3" presStyleLbl="node3" presStyleIdx="0" presStyleCnt="3"/>
      <dgm:spPr/>
    </dgm:pt>
    <dgm:pt modelId="{112182E1-2124-460A-8660-EE23F8258373}" type="pres">
      <dgm:prSet presAssocID="{ACD25C77-A1E6-4D79-9B11-5C0495591A5E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C8D042-DB17-4131-9F61-DE6A10B57E94}" type="pres">
      <dgm:prSet presAssocID="{ACD25C77-A1E6-4D79-9B11-5C0495591A5E}" presName="hierChild4" presStyleCnt="0"/>
      <dgm:spPr/>
    </dgm:pt>
    <dgm:pt modelId="{52764B66-8192-44B0-8B4E-57A62D96ED7E}" type="pres">
      <dgm:prSet presAssocID="{9F25DF87-DD17-4C41-8EE4-32CF8742EEF9}" presName="Name17" presStyleLbl="parChTrans1D3" presStyleIdx="1" presStyleCnt="3"/>
      <dgm:spPr/>
      <dgm:t>
        <a:bodyPr/>
        <a:lstStyle/>
        <a:p>
          <a:endParaRPr lang="ru-RU"/>
        </a:p>
      </dgm:t>
    </dgm:pt>
    <dgm:pt modelId="{B8A5595A-9246-46CD-8265-9DDA8DD6B9F2}" type="pres">
      <dgm:prSet presAssocID="{9DF5DA0B-3B9E-472B-B9BA-428D644202C9}" presName="hierRoot3" presStyleCnt="0"/>
      <dgm:spPr/>
    </dgm:pt>
    <dgm:pt modelId="{2F684356-5F4A-490B-A4C5-709A2EBDF857}" type="pres">
      <dgm:prSet presAssocID="{9DF5DA0B-3B9E-472B-B9BA-428D644202C9}" presName="composite3" presStyleCnt="0"/>
      <dgm:spPr/>
    </dgm:pt>
    <dgm:pt modelId="{AB0E565A-5EC3-4341-AB42-5AFC412F7F13}" type="pres">
      <dgm:prSet presAssocID="{9DF5DA0B-3B9E-472B-B9BA-428D644202C9}" presName="background3" presStyleLbl="node3" presStyleIdx="1" presStyleCnt="3"/>
      <dgm:spPr/>
    </dgm:pt>
    <dgm:pt modelId="{FBE37EC4-96C0-471B-983E-AFC9A0BA4A49}" type="pres">
      <dgm:prSet presAssocID="{9DF5DA0B-3B9E-472B-B9BA-428D644202C9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07B25B-6B0B-4E6B-A6E7-E3961B9E9130}" type="pres">
      <dgm:prSet presAssocID="{9DF5DA0B-3B9E-472B-B9BA-428D644202C9}" presName="hierChild4" presStyleCnt="0"/>
      <dgm:spPr/>
    </dgm:pt>
    <dgm:pt modelId="{CB03F571-17BB-4611-88AC-C5A66158F353}" type="pres">
      <dgm:prSet presAssocID="{DBFC2CAB-A724-453F-86B8-57D385F97BDA}" presName="Name10" presStyleLbl="parChTrans1D2" presStyleIdx="1" presStyleCnt="2"/>
      <dgm:spPr/>
      <dgm:t>
        <a:bodyPr/>
        <a:lstStyle/>
        <a:p>
          <a:endParaRPr lang="ru-RU"/>
        </a:p>
      </dgm:t>
    </dgm:pt>
    <dgm:pt modelId="{E0A74719-08CC-437F-A197-619D2FAE25AB}" type="pres">
      <dgm:prSet presAssocID="{A99573E9-FC5A-4880-BE5A-6C1B008D77A4}" presName="hierRoot2" presStyleCnt="0"/>
      <dgm:spPr/>
    </dgm:pt>
    <dgm:pt modelId="{28D74610-D84F-45A8-A046-3E3FB74D2146}" type="pres">
      <dgm:prSet presAssocID="{A99573E9-FC5A-4880-BE5A-6C1B008D77A4}" presName="composite2" presStyleCnt="0"/>
      <dgm:spPr/>
    </dgm:pt>
    <dgm:pt modelId="{7043B330-2FA0-4014-8F78-A4F1D05E1B20}" type="pres">
      <dgm:prSet presAssocID="{A99573E9-FC5A-4880-BE5A-6C1B008D77A4}" presName="background2" presStyleLbl="node2" presStyleIdx="1" presStyleCnt="2"/>
      <dgm:spPr/>
    </dgm:pt>
    <dgm:pt modelId="{78528EEE-30E9-479C-ADDA-D07429CC126F}" type="pres">
      <dgm:prSet presAssocID="{A99573E9-FC5A-4880-BE5A-6C1B008D77A4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DEA8C6-387E-45F1-A4F3-225B2E362251}" type="pres">
      <dgm:prSet presAssocID="{A99573E9-FC5A-4880-BE5A-6C1B008D77A4}" presName="hierChild3" presStyleCnt="0"/>
      <dgm:spPr/>
    </dgm:pt>
    <dgm:pt modelId="{45DE4806-B0B1-4157-9FC3-C4BAA7B32338}" type="pres">
      <dgm:prSet presAssocID="{7BE32349-B4AF-4322-B9CD-77B44F2D1A75}" presName="Name17" presStyleLbl="parChTrans1D3" presStyleIdx="2" presStyleCnt="3"/>
      <dgm:spPr/>
      <dgm:t>
        <a:bodyPr/>
        <a:lstStyle/>
        <a:p>
          <a:endParaRPr lang="ru-RU"/>
        </a:p>
      </dgm:t>
    </dgm:pt>
    <dgm:pt modelId="{7C7891BA-D3B5-49EC-BB01-4A53857B4961}" type="pres">
      <dgm:prSet presAssocID="{A970D69E-68A1-469B-9CE1-DBA1B5358639}" presName="hierRoot3" presStyleCnt="0"/>
      <dgm:spPr/>
    </dgm:pt>
    <dgm:pt modelId="{7DEA51EA-157C-4EDD-9454-28BD6106C8D2}" type="pres">
      <dgm:prSet presAssocID="{A970D69E-68A1-469B-9CE1-DBA1B5358639}" presName="composite3" presStyleCnt="0"/>
      <dgm:spPr/>
    </dgm:pt>
    <dgm:pt modelId="{DF30EC64-76CD-43C1-A224-A7D037EFF126}" type="pres">
      <dgm:prSet presAssocID="{A970D69E-68A1-469B-9CE1-DBA1B5358639}" presName="background3" presStyleLbl="node3" presStyleIdx="2" presStyleCnt="3"/>
      <dgm:spPr/>
    </dgm:pt>
    <dgm:pt modelId="{CDAB91C4-5D31-4EA1-8594-9C0679557144}" type="pres">
      <dgm:prSet presAssocID="{A970D69E-68A1-469B-9CE1-DBA1B5358639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D5A418A-1375-4DB5-86FC-C02E17E22D46}" type="pres">
      <dgm:prSet presAssocID="{A970D69E-68A1-469B-9CE1-DBA1B5358639}" presName="hierChild4" presStyleCnt="0"/>
      <dgm:spPr/>
    </dgm:pt>
  </dgm:ptLst>
  <dgm:cxnLst>
    <dgm:cxn modelId="{DE5FB747-B5D7-449D-91FA-9AB37DBF2BBF}" type="presOf" srcId="{7BE32349-B4AF-4322-B9CD-77B44F2D1A75}" destId="{45DE4806-B0B1-4157-9FC3-C4BAA7B32338}" srcOrd="0" destOrd="0" presId="urn:microsoft.com/office/officeart/2005/8/layout/hierarchy1"/>
    <dgm:cxn modelId="{E53410F8-DA8A-495B-B741-7F4870B51FB2}" type="presOf" srcId="{B59EB464-9581-483C-B0CE-B17F57A6C0B4}" destId="{46D9FEED-8886-42E1-B040-545B1CA52162}" srcOrd="0" destOrd="0" presId="urn:microsoft.com/office/officeart/2005/8/layout/hierarchy1"/>
    <dgm:cxn modelId="{94824435-18E6-4C16-864E-FD84419C47D4}" srcId="{ED11C780-B809-406F-B102-A8BAC64B6C9A}" destId="{ACD25C77-A1E6-4D79-9B11-5C0495591A5E}" srcOrd="0" destOrd="0" parTransId="{65D180D3-4A39-4087-8680-59AEB0A54620}" sibTransId="{850D3548-10EC-45E3-95D8-F2F35E5926F2}"/>
    <dgm:cxn modelId="{24913020-5FE3-4F92-AC5F-DD27FEEFE84C}" srcId="{5F651720-1917-4DEF-9200-D8658EB3900E}" destId="{ED11C780-B809-406F-B102-A8BAC64B6C9A}" srcOrd="0" destOrd="0" parTransId="{B59EB464-9581-483C-B0CE-B17F57A6C0B4}" sibTransId="{D0A137B1-76FE-45DA-B2C9-2C07294ACC0F}"/>
    <dgm:cxn modelId="{93F6D876-D635-4317-8FCE-BAE982D6D8B2}" srcId="{5F651720-1917-4DEF-9200-D8658EB3900E}" destId="{A99573E9-FC5A-4880-BE5A-6C1B008D77A4}" srcOrd="1" destOrd="0" parTransId="{DBFC2CAB-A724-453F-86B8-57D385F97BDA}" sibTransId="{B08568A3-2E78-4A2A-B7F3-D135371D6225}"/>
    <dgm:cxn modelId="{9D91F414-8613-42D7-8B26-D7F49DAB7C07}" type="presOf" srcId="{9F25DF87-DD17-4C41-8EE4-32CF8742EEF9}" destId="{52764B66-8192-44B0-8B4E-57A62D96ED7E}" srcOrd="0" destOrd="0" presId="urn:microsoft.com/office/officeart/2005/8/layout/hierarchy1"/>
    <dgm:cxn modelId="{305EE4F8-AD93-485E-B50C-53A02C332644}" type="presOf" srcId="{F5897D92-2263-4A72-932C-31EBE20D4475}" destId="{82EA8571-BDBC-4691-8AEA-42634FE8A3CF}" srcOrd="0" destOrd="0" presId="urn:microsoft.com/office/officeart/2005/8/layout/hierarchy1"/>
    <dgm:cxn modelId="{5025F23C-8FE8-4542-93BF-D918C71F6EB5}" srcId="{ED11C780-B809-406F-B102-A8BAC64B6C9A}" destId="{9DF5DA0B-3B9E-472B-B9BA-428D644202C9}" srcOrd="1" destOrd="0" parTransId="{9F25DF87-DD17-4C41-8EE4-32CF8742EEF9}" sibTransId="{515B7CA1-2690-4E2D-9FD0-6430B7A5427E}"/>
    <dgm:cxn modelId="{DFBD5F5E-9CC6-4080-B4D2-46C4B9E04305}" srcId="{A99573E9-FC5A-4880-BE5A-6C1B008D77A4}" destId="{A970D69E-68A1-469B-9CE1-DBA1B5358639}" srcOrd="0" destOrd="0" parTransId="{7BE32349-B4AF-4322-B9CD-77B44F2D1A75}" sibTransId="{D591D30C-8E36-45F8-B6A7-E5B01732D001}"/>
    <dgm:cxn modelId="{786D9F17-BE32-498A-B8B8-4B648568B81B}" type="presOf" srcId="{65D180D3-4A39-4087-8680-59AEB0A54620}" destId="{7F9F396E-0305-415B-8901-043E3F1A5A1D}" srcOrd="0" destOrd="0" presId="urn:microsoft.com/office/officeart/2005/8/layout/hierarchy1"/>
    <dgm:cxn modelId="{882A037E-7F2A-4AD9-AB75-D98194981150}" type="presOf" srcId="{ACD25C77-A1E6-4D79-9B11-5C0495591A5E}" destId="{112182E1-2124-460A-8660-EE23F8258373}" srcOrd="0" destOrd="0" presId="urn:microsoft.com/office/officeart/2005/8/layout/hierarchy1"/>
    <dgm:cxn modelId="{6AF45651-6226-487D-A22C-E61F0B59EC11}" type="presOf" srcId="{DBFC2CAB-A724-453F-86B8-57D385F97BDA}" destId="{CB03F571-17BB-4611-88AC-C5A66158F353}" srcOrd="0" destOrd="0" presId="urn:microsoft.com/office/officeart/2005/8/layout/hierarchy1"/>
    <dgm:cxn modelId="{E325E00D-DC1C-4A5F-B043-1111DD233804}" srcId="{F5897D92-2263-4A72-932C-31EBE20D4475}" destId="{5F651720-1917-4DEF-9200-D8658EB3900E}" srcOrd="0" destOrd="0" parTransId="{8E045B13-F47D-4BF0-B074-B53240C284A6}" sibTransId="{9927DC09-8A4B-4026-822D-DDE0A43DFD21}"/>
    <dgm:cxn modelId="{F367A3F0-E99E-405D-9A54-638BE4D8B422}" type="presOf" srcId="{A99573E9-FC5A-4880-BE5A-6C1B008D77A4}" destId="{78528EEE-30E9-479C-ADDA-D07429CC126F}" srcOrd="0" destOrd="0" presId="urn:microsoft.com/office/officeart/2005/8/layout/hierarchy1"/>
    <dgm:cxn modelId="{8242DBEA-C31A-4CA2-8A4B-0B32DFD5B798}" type="presOf" srcId="{5F651720-1917-4DEF-9200-D8658EB3900E}" destId="{2F94E71B-43D5-48D2-9E02-3F2F8EA16BE1}" srcOrd="0" destOrd="0" presId="urn:microsoft.com/office/officeart/2005/8/layout/hierarchy1"/>
    <dgm:cxn modelId="{0083E62F-7353-44A2-AB4D-7A776DA4FB4B}" type="presOf" srcId="{ED11C780-B809-406F-B102-A8BAC64B6C9A}" destId="{1B187A0D-DE3B-43F2-A606-B4F47B12C297}" srcOrd="0" destOrd="0" presId="urn:microsoft.com/office/officeart/2005/8/layout/hierarchy1"/>
    <dgm:cxn modelId="{9EB510D8-3162-4AAC-9EA3-41E0B2950735}" type="presOf" srcId="{A970D69E-68A1-469B-9CE1-DBA1B5358639}" destId="{CDAB91C4-5D31-4EA1-8594-9C0679557144}" srcOrd="0" destOrd="0" presId="urn:microsoft.com/office/officeart/2005/8/layout/hierarchy1"/>
    <dgm:cxn modelId="{F31A87DF-A1ED-4FC7-A1B0-CB3C3608241B}" type="presOf" srcId="{9DF5DA0B-3B9E-472B-B9BA-428D644202C9}" destId="{FBE37EC4-96C0-471B-983E-AFC9A0BA4A49}" srcOrd="0" destOrd="0" presId="urn:microsoft.com/office/officeart/2005/8/layout/hierarchy1"/>
    <dgm:cxn modelId="{694972A2-1123-48A6-8C1F-15F3A3C25B6F}" type="presParOf" srcId="{82EA8571-BDBC-4691-8AEA-42634FE8A3CF}" destId="{6784E8B5-BE6F-47EA-8E49-24C94F6CF30E}" srcOrd="0" destOrd="0" presId="urn:microsoft.com/office/officeart/2005/8/layout/hierarchy1"/>
    <dgm:cxn modelId="{98E6EDAB-3816-4CA0-A09C-4965E200880B}" type="presParOf" srcId="{6784E8B5-BE6F-47EA-8E49-24C94F6CF30E}" destId="{0E903B8A-3433-4B68-BA4A-D51EFB59AB48}" srcOrd="0" destOrd="0" presId="urn:microsoft.com/office/officeart/2005/8/layout/hierarchy1"/>
    <dgm:cxn modelId="{731A9D23-A0B3-4DA7-B1A5-3A6D2AF2B646}" type="presParOf" srcId="{0E903B8A-3433-4B68-BA4A-D51EFB59AB48}" destId="{1B3FD87F-CB7E-400B-B33F-9804B5B9095C}" srcOrd="0" destOrd="0" presId="urn:microsoft.com/office/officeart/2005/8/layout/hierarchy1"/>
    <dgm:cxn modelId="{77DBE50B-D15D-476E-9212-2362F5596E60}" type="presParOf" srcId="{0E903B8A-3433-4B68-BA4A-D51EFB59AB48}" destId="{2F94E71B-43D5-48D2-9E02-3F2F8EA16BE1}" srcOrd="1" destOrd="0" presId="urn:microsoft.com/office/officeart/2005/8/layout/hierarchy1"/>
    <dgm:cxn modelId="{2BE414A4-7A72-44F1-B5A2-ED3D7FC204C2}" type="presParOf" srcId="{6784E8B5-BE6F-47EA-8E49-24C94F6CF30E}" destId="{F6117095-1DBE-45B8-949F-3E110EFAF992}" srcOrd="1" destOrd="0" presId="urn:microsoft.com/office/officeart/2005/8/layout/hierarchy1"/>
    <dgm:cxn modelId="{CF34A7D6-4D74-4609-9C0F-9DBAE8A24CD4}" type="presParOf" srcId="{F6117095-1DBE-45B8-949F-3E110EFAF992}" destId="{46D9FEED-8886-42E1-B040-545B1CA52162}" srcOrd="0" destOrd="0" presId="urn:microsoft.com/office/officeart/2005/8/layout/hierarchy1"/>
    <dgm:cxn modelId="{49DC3FD1-6AED-4C7F-8934-B719E4BE4AB0}" type="presParOf" srcId="{F6117095-1DBE-45B8-949F-3E110EFAF992}" destId="{1E756FDF-60C7-4615-853A-95951E0EAB99}" srcOrd="1" destOrd="0" presId="urn:microsoft.com/office/officeart/2005/8/layout/hierarchy1"/>
    <dgm:cxn modelId="{091DA4A7-F255-4D39-88D4-38D6BBE42149}" type="presParOf" srcId="{1E756FDF-60C7-4615-853A-95951E0EAB99}" destId="{99FCB83B-B65A-4099-804E-4363B938789B}" srcOrd="0" destOrd="0" presId="urn:microsoft.com/office/officeart/2005/8/layout/hierarchy1"/>
    <dgm:cxn modelId="{2C011CA7-055C-442B-A8D5-1E4085482B1E}" type="presParOf" srcId="{99FCB83B-B65A-4099-804E-4363B938789B}" destId="{9B8D240A-6CF2-472C-B8E8-061549A99072}" srcOrd="0" destOrd="0" presId="urn:microsoft.com/office/officeart/2005/8/layout/hierarchy1"/>
    <dgm:cxn modelId="{CA7650DC-84E4-4A20-9362-728F2F4019AB}" type="presParOf" srcId="{99FCB83B-B65A-4099-804E-4363B938789B}" destId="{1B187A0D-DE3B-43F2-A606-B4F47B12C297}" srcOrd="1" destOrd="0" presId="urn:microsoft.com/office/officeart/2005/8/layout/hierarchy1"/>
    <dgm:cxn modelId="{DB15473B-D69B-424E-9C18-0A3FBC83903A}" type="presParOf" srcId="{1E756FDF-60C7-4615-853A-95951E0EAB99}" destId="{546271B8-A50C-483C-A248-28A93C7FCB9E}" srcOrd="1" destOrd="0" presId="urn:microsoft.com/office/officeart/2005/8/layout/hierarchy1"/>
    <dgm:cxn modelId="{B0757D59-7AE2-4FC9-A1F6-8D7D202F3938}" type="presParOf" srcId="{546271B8-A50C-483C-A248-28A93C7FCB9E}" destId="{7F9F396E-0305-415B-8901-043E3F1A5A1D}" srcOrd="0" destOrd="0" presId="urn:microsoft.com/office/officeart/2005/8/layout/hierarchy1"/>
    <dgm:cxn modelId="{A31D3A29-FF60-4CC9-93C7-9807CBD43147}" type="presParOf" srcId="{546271B8-A50C-483C-A248-28A93C7FCB9E}" destId="{2198D10C-B607-4767-90F3-784BD305834B}" srcOrd="1" destOrd="0" presId="urn:microsoft.com/office/officeart/2005/8/layout/hierarchy1"/>
    <dgm:cxn modelId="{4B4046DC-610C-41F4-8925-A05239E5A97D}" type="presParOf" srcId="{2198D10C-B607-4767-90F3-784BD305834B}" destId="{AF971803-AA53-44F2-8E5D-E3B8BA4E9C7D}" srcOrd="0" destOrd="0" presId="urn:microsoft.com/office/officeart/2005/8/layout/hierarchy1"/>
    <dgm:cxn modelId="{1862BB55-CD31-43AA-B2A9-C89EBF2A1B95}" type="presParOf" srcId="{AF971803-AA53-44F2-8E5D-E3B8BA4E9C7D}" destId="{8D9A6E70-5A1E-4B78-BE8B-27B4FC3A707E}" srcOrd="0" destOrd="0" presId="urn:microsoft.com/office/officeart/2005/8/layout/hierarchy1"/>
    <dgm:cxn modelId="{C7F44A5B-6449-416A-8FD6-18811FD2B772}" type="presParOf" srcId="{AF971803-AA53-44F2-8E5D-E3B8BA4E9C7D}" destId="{112182E1-2124-460A-8660-EE23F8258373}" srcOrd="1" destOrd="0" presId="urn:microsoft.com/office/officeart/2005/8/layout/hierarchy1"/>
    <dgm:cxn modelId="{944DBE08-1C88-4626-93F5-C3983957A794}" type="presParOf" srcId="{2198D10C-B607-4767-90F3-784BD305834B}" destId="{DCC8D042-DB17-4131-9F61-DE6A10B57E94}" srcOrd="1" destOrd="0" presId="urn:microsoft.com/office/officeart/2005/8/layout/hierarchy1"/>
    <dgm:cxn modelId="{4AC0D8A7-B45F-450E-8DAB-B4456931A899}" type="presParOf" srcId="{546271B8-A50C-483C-A248-28A93C7FCB9E}" destId="{52764B66-8192-44B0-8B4E-57A62D96ED7E}" srcOrd="2" destOrd="0" presId="urn:microsoft.com/office/officeart/2005/8/layout/hierarchy1"/>
    <dgm:cxn modelId="{52EC2020-59ED-4565-A8F2-2E4C2893D2E9}" type="presParOf" srcId="{546271B8-A50C-483C-A248-28A93C7FCB9E}" destId="{B8A5595A-9246-46CD-8265-9DDA8DD6B9F2}" srcOrd="3" destOrd="0" presId="urn:microsoft.com/office/officeart/2005/8/layout/hierarchy1"/>
    <dgm:cxn modelId="{13CC65A9-4748-49E0-934B-FB0ED9AD6CD3}" type="presParOf" srcId="{B8A5595A-9246-46CD-8265-9DDA8DD6B9F2}" destId="{2F684356-5F4A-490B-A4C5-709A2EBDF857}" srcOrd="0" destOrd="0" presId="urn:microsoft.com/office/officeart/2005/8/layout/hierarchy1"/>
    <dgm:cxn modelId="{AE5D4835-9807-4EB9-B93C-BE9E02887C4B}" type="presParOf" srcId="{2F684356-5F4A-490B-A4C5-709A2EBDF857}" destId="{AB0E565A-5EC3-4341-AB42-5AFC412F7F13}" srcOrd="0" destOrd="0" presId="urn:microsoft.com/office/officeart/2005/8/layout/hierarchy1"/>
    <dgm:cxn modelId="{5551EDD5-6435-4575-AFB4-5324F2576B0C}" type="presParOf" srcId="{2F684356-5F4A-490B-A4C5-709A2EBDF857}" destId="{FBE37EC4-96C0-471B-983E-AFC9A0BA4A49}" srcOrd="1" destOrd="0" presId="urn:microsoft.com/office/officeart/2005/8/layout/hierarchy1"/>
    <dgm:cxn modelId="{318345AD-824D-4A63-8DB3-79014A389038}" type="presParOf" srcId="{B8A5595A-9246-46CD-8265-9DDA8DD6B9F2}" destId="{0F07B25B-6B0B-4E6B-A6E7-E3961B9E9130}" srcOrd="1" destOrd="0" presId="urn:microsoft.com/office/officeart/2005/8/layout/hierarchy1"/>
    <dgm:cxn modelId="{D1500257-8F06-4E09-82A4-96D529CC8854}" type="presParOf" srcId="{F6117095-1DBE-45B8-949F-3E110EFAF992}" destId="{CB03F571-17BB-4611-88AC-C5A66158F353}" srcOrd="2" destOrd="0" presId="urn:microsoft.com/office/officeart/2005/8/layout/hierarchy1"/>
    <dgm:cxn modelId="{8882FFCE-AEAE-4B7E-8682-B9EE09395DA2}" type="presParOf" srcId="{F6117095-1DBE-45B8-949F-3E110EFAF992}" destId="{E0A74719-08CC-437F-A197-619D2FAE25AB}" srcOrd="3" destOrd="0" presId="urn:microsoft.com/office/officeart/2005/8/layout/hierarchy1"/>
    <dgm:cxn modelId="{6DADBA07-33A7-449C-9AA4-18E135888DE8}" type="presParOf" srcId="{E0A74719-08CC-437F-A197-619D2FAE25AB}" destId="{28D74610-D84F-45A8-A046-3E3FB74D2146}" srcOrd="0" destOrd="0" presId="urn:microsoft.com/office/officeart/2005/8/layout/hierarchy1"/>
    <dgm:cxn modelId="{7C315856-974D-4DE6-8B0F-8CC28DF95E21}" type="presParOf" srcId="{28D74610-D84F-45A8-A046-3E3FB74D2146}" destId="{7043B330-2FA0-4014-8F78-A4F1D05E1B20}" srcOrd="0" destOrd="0" presId="urn:microsoft.com/office/officeart/2005/8/layout/hierarchy1"/>
    <dgm:cxn modelId="{8D171686-06DB-4A84-B389-5B21D2654815}" type="presParOf" srcId="{28D74610-D84F-45A8-A046-3E3FB74D2146}" destId="{78528EEE-30E9-479C-ADDA-D07429CC126F}" srcOrd="1" destOrd="0" presId="urn:microsoft.com/office/officeart/2005/8/layout/hierarchy1"/>
    <dgm:cxn modelId="{BE25958F-5EA0-4B86-852F-0BFFEAC5D0F7}" type="presParOf" srcId="{E0A74719-08CC-437F-A197-619D2FAE25AB}" destId="{5BDEA8C6-387E-45F1-A4F3-225B2E362251}" srcOrd="1" destOrd="0" presId="urn:microsoft.com/office/officeart/2005/8/layout/hierarchy1"/>
    <dgm:cxn modelId="{213BDB16-E4A5-4F8E-B3E2-7BD8729DC290}" type="presParOf" srcId="{5BDEA8C6-387E-45F1-A4F3-225B2E362251}" destId="{45DE4806-B0B1-4157-9FC3-C4BAA7B32338}" srcOrd="0" destOrd="0" presId="urn:microsoft.com/office/officeart/2005/8/layout/hierarchy1"/>
    <dgm:cxn modelId="{003D9286-A232-428F-B91C-31832F3AAB26}" type="presParOf" srcId="{5BDEA8C6-387E-45F1-A4F3-225B2E362251}" destId="{7C7891BA-D3B5-49EC-BB01-4A53857B4961}" srcOrd="1" destOrd="0" presId="urn:microsoft.com/office/officeart/2005/8/layout/hierarchy1"/>
    <dgm:cxn modelId="{1B30538A-651A-4453-AC41-FE466DFF8AEF}" type="presParOf" srcId="{7C7891BA-D3B5-49EC-BB01-4A53857B4961}" destId="{7DEA51EA-157C-4EDD-9454-28BD6106C8D2}" srcOrd="0" destOrd="0" presId="urn:microsoft.com/office/officeart/2005/8/layout/hierarchy1"/>
    <dgm:cxn modelId="{A27D2E80-7B20-4B01-BC27-D018F062DB3D}" type="presParOf" srcId="{7DEA51EA-157C-4EDD-9454-28BD6106C8D2}" destId="{DF30EC64-76CD-43C1-A224-A7D037EFF126}" srcOrd="0" destOrd="0" presId="urn:microsoft.com/office/officeart/2005/8/layout/hierarchy1"/>
    <dgm:cxn modelId="{46C2E4E2-740F-4A29-9600-C280FA306D8D}" type="presParOf" srcId="{7DEA51EA-157C-4EDD-9454-28BD6106C8D2}" destId="{CDAB91C4-5D31-4EA1-8594-9C0679557144}" srcOrd="1" destOrd="0" presId="urn:microsoft.com/office/officeart/2005/8/layout/hierarchy1"/>
    <dgm:cxn modelId="{EB63AFE4-CF79-4947-9199-190924A5A002}" type="presParOf" srcId="{7C7891BA-D3B5-49EC-BB01-4A53857B4961}" destId="{BD5A418A-1375-4DB5-86FC-C02E17E22D4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78B8D4-87A3-4F7B-ACFE-984FF24E3F2E}">
      <dsp:nvSpPr>
        <dsp:cNvPr id="0" name=""/>
        <dsp:cNvSpPr/>
      </dsp:nvSpPr>
      <dsp:spPr>
        <a:xfrm>
          <a:off x="1697596" y="450942"/>
          <a:ext cx="3102471" cy="3102471"/>
        </a:xfrm>
        <a:prstGeom prst="blockArc">
          <a:avLst>
            <a:gd name="adj1" fmla="val 10768911"/>
            <a:gd name="adj2" fmla="val 16668435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C22B8D-50C2-4A5F-A120-0D769B1C5601}">
      <dsp:nvSpPr>
        <dsp:cNvPr id="0" name=""/>
        <dsp:cNvSpPr/>
      </dsp:nvSpPr>
      <dsp:spPr>
        <a:xfrm>
          <a:off x="1697442" y="490236"/>
          <a:ext cx="3102471" cy="3102471"/>
        </a:xfrm>
        <a:prstGeom prst="blockArc">
          <a:avLst>
            <a:gd name="adj1" fmla="val 4789918"/>
            <a:gd name="adj2" fmla="val 10858062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2F4EA0-B769-4ABC-9DAC-70E66C36DF1C}">
      <dsp:nvSpPr>
        <dsp:cNvPr id="0" name=""/>
        <dsp:cNvSpPr/>
      </dsp:nvSpPr>
      <dsp:spPr>
        <a:xfrm>
          <a:off x="2373861" y="522657"/>
          <a:ext cx="3102471" cy="3102471"/>
        </a:xfrm>
        <a:prstGeom prst="blockArc">
          <a:avLst>
            <a:gd name="adj1" fmla="val 30548"/>
            <a:gd name="adj2" fmla="val 6339377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FF73A9-DB96-445A-90B8-E5C8603D13B5}">
      <dsp:nvSpPr>
        <dsp:cNvPr id="0" name=""/>
        <dsp:cNvSpPr/>
      </dsp:nvSpPr>
      <dsp:spPr>
        <a:xfrm>
          <a:off x="2381084" y="387734"/>
          <a:ext cx="3102471" cy="3102471"/>
        </a:xfrm>
        <a:prstGeom prst="blockArc">
          <a:avLst>
            <a:gd name="adj1" fmla="val 15097533"/>
            <a:gd name="adj2" fmla="val 337192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6A1989-8A78-4622-BFF0-3440549D7567}">
      <dsp:nvSpPr>
        <dsp:cNvPr id="0" name=""/>
        <dsp:cNvSpPr/>
      </dsp:nvSpPr>
      <dsp:spPr>
        <a:xfrm>
          <a:off x="2741092" y="1302648"/>
          <a:ext cx="1427150" cy="14271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ДОУ</a:t>
          </a:r>
          <a:endParaRPr lang="ru-RU" sz="3400" kern="1200" dirty="0"/>
        </a:p>
      </dsp:txBody>
      <dsp:txXfrm>
        <a:off x="2741092" y="1302648"/>
        <a:ext cx="1427150" cy="1427150"/>
      </dsp:txXfrm>
    </dsp:sp>
    <dsp:sp modelId="{95FFC877-3358-4274-85D5-55ECD7F5CEE5}">
      <dsp:nvSpPr>
        <dsp:cNvPr id="0" name=""/>
        <dsp:cNvSpPr/>
      </dsp:nvSpPr>
      <dsp:spPr>
        <a:xfrm>
          <a:off x="2669194" y="1449"/>
          <a:ext cx="1570946" cy="9990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Сельский дом культуры</a:t>
          </a:r>
          <a:endParaRPr lang="ru-RU" sz="1800" kern="1200" dirty="0"/>
        </a:p>
      </dsp:txBody>
      <dsp:txXfrm>
        <a:off x="2669194" y="1449"/>
        <a:ext cx="1570946" cy="999005"/>
      </dsp:txXfrm>
    </dsp:sp>
    <dsp:sp modelId="{C72D2FC7-1C4D-4CBC-9D72-B73DDDC4ECB4}">
      <dsp:nvSpPr>
        <dsp:cNvPr id="0" name=""/>
        <dsp:cNvSpPr/>
      </dsp:nvSpPr>
      <dsp:spPr>
        <a:xfrm>
          <a:off x="4522672" y="1587855"/>
          <a:ext cx="1835273" cy="9990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Библиотека</a:t>
          </a:r>
          <a:endParaRPr lang="ru-RU" sz="1800" kern="1200" dirty="0"/>
        </a:p>
      </dsp:txBody>
      <dsp:txXfrm>
        <a:off x="4522672" y="1587855"/>
        <a:ext cx="1835273" cy="999005"/>
      </dsp:txXfrm>
    </dsp:sp>
    <dsp:sp modelId="{43AFBEE1-744B-41BB-B66D-49E78963C576}">
      <dsp:nvSpPr>
        <dsp:cNvPr id="0" name=""/>
        <dsp:cNvSpPr/>
      </dsp:nvSpPr>
      <dsp:spPr>
        <a:xfrm>
          <a:off x="2878327" y="3033442"/>
          <a:ext cx="1275700" cy="9990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Школа</a:t>
          </a:r>
          <a:endParaRPr lang="ru-RU" sz="1800" kern="1200" dirty="0"/>
        </a:p>
      </dsp:txBody>
      <dsp:txXfrm>
        <a:off x="2878327" y="3033442"/>
        <a:ext cx="1275700" cy="999005"/>
      </dsp:txXfrm>
    </dsp:sp>
    <dsp:sp modelId="{D1DA09AD-E2D2-4183-A1C1-0FEB76B802C0}">
      <dsp:nvSpPr>
        <dsp:cNvPr id="0" name=""/>
        <dsp:cNvSpPr/>
      </dsp:nvSpPr>
      <dsp:spPr>
        <a:xfrm>
          <a:off x="1035442" y="1516378"/>
          <a:ext cx="1396359" cy="9990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Музей в ДОУ</a:t>
          </a:r>
          <a:endParaRPr lang="ru-RU" sz="1800" kern="1200" dirty="0"/>
        </a:p>
      </dsp:txBody>
      <dsp:txXfrm>
        <a:off x="1035442" y="1516378"/>
        <a:ext cx="1396359" cy="99900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DE4806-B0B1-4157-9FC3-C4BAA7B32338}">
      <dsp:nvSpPr>
        <dsp:cNvPr id="0" name=""/>
        <dsp:cNvSpPr/>
      </dsp:nvSpPr>
      <dsp:spPr>
        <a:xfrm>
          <a:off x="4718119" y="2297544"/>
          <a:ext cx="91440" cy="4277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773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03F571-17BB-4611-88AC-C5A66158F353}">
      <dsp:nvSpPr>
        <dsp:cNvPr id="0" name=""/>
        <dsp:cNvSpPr/>
      </dsp:nvSpPr>
      <dsp:spPr>
        <a:xfrm>
          <a:off x="3415679" y="935902"/>
          <a:ext cx="1348159" cy="4277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1488"/>
              </a:lnTo>
              <a:lnTo>
                <a:pt x="1348159" y="291488"/>
              </a:lnTo>
              <a:lnTo>
                <a:pt x="1348159" y="4277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764B66-8192-44B0-8B4E-57A62D96ED7E}">
      <dsp:nvSpPr>
        <dsp:cNvPr id="0" name=""/>
        <dsp:cNvSpPr/>
      </dsp:nvSpPr>
      <dsp:spPr>
        <a:xfrm>
          <a:off x="2067520" y="2297544"/>
          <a:ext cx="898773" cy="4277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1488"/>
              </a:lnTo>
              <a:lnTo>
                <a:pt x="898773" y="291488"/>
              </a:lnTo>
              <a:lnTo>
                <a:pt x="898773" y="42773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9F396E-0305-415B-8901-043E3F1A5A1D}">
      <dsp:nvSpPr>
        <dsp:cNvPr id="0" name=""/>
        <dsp:cNvSpPr/>
      </dsp:nvSpPr>
      <dsp:spPr>
        <a:xfrm>
          <a:off x="1168747" y="2297544"/>
          <a:ext cx="898773" cy="427734"/>
        </a:xfrm>
        <a:custGeom>
          <a:avLst/>
          <a:gdLst/>
          <a:ahLst/>
          <a:cxnLst/>
          <a:rect l="0" t="0" r="0" b="0"/>
          <a:pathLst>
            <a:path>
              <a:moveTo>
                <a:pt x="898773" y="0"/>
              </a:moveTo>
              <a:lnTo>
                <a:pt x="898773" y="291488"/>
              </a:lnTo>
              <a:lnTo>
                <a:pt x="0" y="291488"/>
              </a:lnTo>
              <a:lnTo>
                <a:pt x="0" y="42773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D9FEED-8886-42E1-B040-545B1CA52162}">
      <dsp:nvSpPr>
        <dsp:cNvPr id="0" name=""/>
        <dsp:cNvSpPr/>
      </dsp:nvSpPr>
      <dsp:spPr>
        <a:xfrm>
          <a:off x="2067520" y="935902"/>
          <a:ext cx="1348159" cy="427734"/>
        </a:xfrm>
        <a:custGeom>
          <a:avLst/>
          <a:gdLst/>
          <a:ahLst/>
          <a:cxnLst/>
          <a:rect l="0" t="0" r="0" b="0"/>
          <a:pathLst>
            <a:path>
              <a:moveTo>
                <a:pt x="1348159" y="0"/>
              </a:moveTo>
              <a:lnTo>
                <a:pt x="1348159" y="291488"/>
              </a:lnTo>
              <a:lnTo>
                <a:pt x="0" y="291488"/>
              </a:lnTo>
              <a:lnTo>
                <a:pt x="0" y="4277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3FD87F-CB7E-400B-B33F-9804B5B9095C}">
      <dsp:nvSpPr>
        <dsp:cNvPr id="0" name=""/>
        <dsp:cNvSpPr/>
      </dsp:nvSpPr>
      <dsp:spPr>
        <a:xfrm>
          <a:off x="2680320" y="1996"/>
          <a:ext cx="1470719" cy="9339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94E71B-43D5-48D2-9E02-3F2F8EA16BE1}">
      <dsp:nvSpPr>
        <dsp:cNvPr id="0" name=""/>
        <dsp:cNvSpPr/>
      </dsp:nvSpPr>
      <dsp:spPr>
        <a:xfrm>
          <a:off x="2843733" y="157238"/>
          <a:ext cx="1470719" cy="9339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ДОУ</a:t>
          </a:r>
          <a:endParaRPr lang="ru-RU" sz="2100" kern="1200" dirty="0"/>
        </a:p>
      </dsp:txBody>
      <dsp:txXfrm>
        <a:off x="2843733" y="157238"/>
        <a:ext cx="1470719" cy="933906"/>
      </dsp:txXfrm>
    </dsp:sp>
    <dsp:sp modelId="{9B8D240A-6CF2-472C-B8E8-061549A99072}">
      <dsp:nvSpPr>
        <dsp:cNvPr id="0" name=""/>
        <dsp:cNvSpPr/>
      </dsp:nvSpPr>
      <dsp:spPr>
        <a:xfrm>
          <a:off x="1332160" y="1363637"/>
          <a:ext cx="1470719" cy="9339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187A0D-DE3B-43F2-A606-B4F47B12C297}">
      <dsp:nvSpPr>
        <dsp:cNvPr id="0" name=""/>
        <dsp:cNvSpPr/>
      </dsp:nvSpPr>
      <dsp:spPr>
        <a:xfrm>
          <a:off x="1495573" y="1518879"/>
          <a:ext cx="1470719" cy="9339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ФАП</a:t>
          </a:r>
          <a:endParaRPr lang="ru-RU" sz="2100" kern="1200" dirty="0"/>
        </a:p>
      </dsp:txBody>
      <dsp:txXfrm>
        <a:off x="1495573" y="1518879"/>
        <a:ext cx="1470719" cy="933906"/>
      </dsp:txXfrm>
    </dsp:sp>
    <dsp:sp modelId="{8D9A6E70-5A1E-4B78-BE8B-27B4FC3A707E}">
      <dsp:nvSpPr>
        <dsp:cNvPr id="0" name=""/>
        <dsp:cNvSpPr/>
      </dsp:nvSpPr>
      <dsp:spPr>
        <a:xfrm>
          <a:off x="433387" y="2725278"/>
          <a:ext cx="1470719" cy="9339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2182E1-2124-460A-8660-EE23F8258373}">
      <dsp:nvSpPr>
        <dsp:cNvPr id="0" name=""/>
        <dsp:cNvSpPr/>
      </dsp:nvSpPr>
      <dsp:spPr>
        <a:xfrm>
          <a:off x="596800" y="2880521"/>
          <a:ext cx="1470719" cy="9339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Магазины</a:t>
          </a:r>
          <a:endParaRPr lang="ru-RU" sz="2100" kern="1200" dirty="0"/>
        </a:p>
      </dsp:txBody>
      <dsp:txXfrm>
        <a:off x="596800" y="2880521"/>
        <a:ext cx="1470719" cy="933906"/>
      </dsp:txXfrm>
    </dsp:sp>
    <dsp:sp modelId="{AB0E565A-5EC3-4341-AB42-5AFC412F7F13}">
      <dsp:nvSpPr>
        <dsp:cNvPr id="0" name=""/>
        <dsp:cNvSpPr/>
      </dsp:nvSpPr>
      <dsp:spPr>
        <a:xfrm>
          <a:off x="2230933" y="2725278"/>
          <a:ext cx="1470719" cy="9339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E37EC4-96C0-471B-983E-AFC9A0BA4A49}">
      <dsp:nvSpPr>
        <dsp:cNvPr id="0" name=""/>
        <dsp:cNvSpPr/>
      </dsp:nvSpPr>
      <dsp:spPr>
        <a:xfrm>
          <a:off x="2394346" y="2880521"/>
          <a:ext cx="1470719" cy="9339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Контора</a:t>
          </a:r>
          <a:endParaRPr lang="ru-RU" sz="2100" kern="1200" dirty="0"/>
        </a:p>
      </dsp:txBody>
      <dsp:txXfrm>
        <a:off x="2394346" y="2880521"/>
        <a:ext cx="1470719" cy="933906"/>
      </dsp:txXfrm>
    </dsp:sp>
    <dsp:sp modelId="{7043B330-2FA0-4014-8F78-A4F1D05E1B20}">
      <dsp:nvSpPr>
        <dsp:cNvPr id="0" name=""/>
        <dsp:cNvSpPr/>
      </dsp:nvSpPr>
      <dsp:spPr>
        <a:xfrm>
          <a:off x="4028479" y="1363637"/>
          <a:ext cx="1470719" cy="9339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528EEE-30E9-479C-ADDA-D07429CC126F}">
      <dsp:nvSpPr>
        <dsp:cNvPr id="0" name=""/>
        <dsp:cNvSpPr/>
      </dsp:nvSpPr>
      <dsp:spPr>
        <a:xfrm>
          <a:off x="4191892" y="1518879"/>
          <a:ext cx="1470719" cy="9339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Почта России</a:t>
          </a:r>
          <a:endParaRPr lang="ru-RU" sz="2100" kern="1200" dirty="0"/>
        </a:p>
      </dsp:txBody>
      <dsp:txXfrm>
        <a:off x="4191892" y="1518879"/>
        <a:ext cx="1470719" cy="933906"/>
      </dsp:txXfrm>
    </dsp:sp>
    <dsp:sp modelId="{DF30EC64-76CD-43C1-A224-A7D037EFF126}">
      <dsp:nvSpPr>
        <dsp:cNvPr id="0" name=""/>
        <dsp:cNvSpPr/>
      </dsp:nvSpPr>
      <dsp:spPr>
        <a:xfrm>
          <a:off x="4028479" y="2725278"/>
          <a:ext cx="1470719" cy="9339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AB91C4-5D31-4EA1-8594-9C0679557144}">
      <dsp:nvSpPr>
        <dsp:cNvPr id="0" name=""/>
        <dsp:cNvSpPr/>
      </dsp:nvSpPr>
      <dsp:spPr>
        <a:xfrm>
          <a:off x="4191892" y="2880521"/>
          <a:ext cx="1470719" cy="9339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МТМ</a:t>
          </a:r>
          <a:endParaRPr lang="ru-RU" sz="2100" kern="1200" dirty="0"/>
        </a:p>
      </dsp:txBody>
      <dsp:txXfrm>
        <a:off x="4191892" y="2880521"/>
        <a:ext cx="1470719" cy="9339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24390D-CCAD-435B-8F47-39AE1DD7342F}" type="datetimeFigureOut">
              <a:rPr lang="ru-RU" smtClean="0"/>
              <a:pPr/>
              <a:t>10.10.2015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5544E-CBAF-4C28-B746-34EF35586C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5544E-CBAF-4C28-B746-34EF35586C1E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141CE-00A0-4F6F-B081-6F913D51040D}" type="datetimeFigureOut">
              <a:rPr lang="ru-RU" smtClean="0"/>
              <a:pPr/>
              <a:t>10.10.2015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E38AE-3154-404D-8E20-79F9258C59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141CE-00A0-4F6F-B081-6F913D51040D}" type="datetimeFigureOut">
              <a:rPr lang="ru-RU" smtClean="0"/>
              <a:pPr/>
              <a:t>10.10.2015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E38AE-3154-404D-8E20-79F9258C59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141CE-00A0-4F6F-B081-6F913D51040D}" type="datetimeFigureOut">
              <a:rPr lang="ru-RU" smtClean="0"/>
              <a:pPr/>
              <a:t>10.10.2015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E38AE-3154-404D-8E20-79F9258C59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141CE-00A0-4F6F-B081-6F913D51040D}" type="datetimeFigureOut">
              <a:rPr lang="ru-RU" smtClean="0"/>
              <a:pPr/>
              <a:t>10.10.2015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E38AE-3154-404D-8E20-79F9258C59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141CE-00A0-4F6F-B081-6F913D51040D}" type="datetimeFigureOut">
              <a:rPr lang="ru-RU" smtClean="0"/>
              <a:pPr/>
              <a:t>10.10.2015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E38AE-3154-404D-8E20-79F9258C59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141CE-00A0-4F6F-B081-6F913D51040D}" type="datetimeFigureOut">
              <a:rPr lang="ru-RU" smtClean="0"/>
              <a:pPr/>
              <a:t>10.10.2015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E38AE-3154-404D-8E20-79F9258C59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141CE-00A0-4F6F-B081-6F913D51040D}" type="datetimeFigureOut">
              <a:rPr lang="ru-RU" smtClean="0"/>
              <a:pPr/>
              <a:t>10.10.2015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E38AE-3154-404D-8E20-79F9258C59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141CE-00A0-4F6F-B081-6F913D51040D}" type="datetimeFigureOut">
              <a:rPr lang="ru-RU" smtClean="0"/>
              <a:pPr/>
              <a:t>10.10.2015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E38AE-3154-404D-8E20-79F9258C59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141CE-00A0-4F6F-B081-6F913D51040D}" type="datetimeFigureOut">
              <a:rPr lang="ru-RU" smtClean="0"/>
              <a:pPr/>
              <a:t>10.10.2015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E38AE-3154-404D-8E20-79F9258C59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141CE-00A0-4F6F-B081-6F913D51040D}" type="datetimeFigureOut">
              <a:rPr lang="ru-RU" smtClean="0"/>
              <a:pPr/>
              <a:t>10.10.2015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E38AE-3154-404D-8E20-79F9258C59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141CE-00A0-4F6F-B081-6F913D51040D}" type="datetimeFigureOut">
              <a:rPr lang="ru-RU" smtClean="0"/>
              <a:pPr/>
              <a:t>10.10.2015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B3E38AE-3154-404D-8E20-79F9258C591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B5141CE-00A0-4F6F-B081-6F913D51040D}" type="datetimeFigureOut">
              <a:rPr lang="ru-RU" smtClean="0"/>
              <a:pPr/>
              <a:t>10.10.2015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3E38AE-3154-404D-8E20-79F9258C591B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27363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+mn-lt"/>
              </a:rPr>
              <a:t>СОЦИАЛЬНОЕ ПАРТНЕРСТВО ДОУ И ОКРУЖАЮЩЕГО СООБЩЕСТВА. </a:t>
            </a:r>
            <a:endParaRPr lang="ru-RU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85184"/>
            <a:ext cx="7448872" cy="144016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Воспитатель младшей группы 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Султанова </a:t>
            </a:r>
            <a:r>
              <a:rPr lang="ru-RU" sz="2800" dirty="0" err="1" smtClean="0">
                <a:solidFill>
                  <a:schemeClr val="tx1"/>
                </a:solidFill>
              </a:rPr>
              <a:t>Алия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Базгереевна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332656"/>
            <a:ext cx="59766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+mj-lt"/>
              </a:rPr>
              <a:t>СПДО </a:t>
            </a:r>
            <a:r>
              <a:rPr lang="ru-RU" sz="2400" dirty="0" err="1" smtClean="0">
                <a:latin typeface="+mj-lt"/>
              </a:rPr>
              <a:t>д</a:t>
            </a:r>
            <a:r>
              <a:rPr lang="ru-RU" sz="2400" dirty="0" smtClean="0">
                <a:latin typeface="+mj-lt"/>
              </a:rPr>
              <a:t>/с «</a:t>
            </a:r>
            <a:r>
              <a:rPr lang="ru-RU" sz="2400" dirty="0" err="1" smtClean="0">
                <a:latin typeface="+mj-lt"/>
              </a:rPr>
              <a:t>Чебурашка</a:t>
            </a:r>
            <a:r>
              <a:rPr lang="ru-RU" sz="2400" dirty="0" smtClean="0">
                <a:latin typeface="+mj-lt"/>
              </a:rPr>
              <a:t>» МБОУ СОШ                            п. </a:t>
            </a:r>
            <a:r>
              <a:rPr lang="ru-RU" sz="2400" dirty="0" err="1" smtClean="0">
                <a:latin typeface="+mj-lt"/>
              </a:rPr>
              <a:t>Приузенский</a:t>
            </a:r>
            <a:endParaRPr lang="ru-RU" sz="2400" dirty="0" smtClean="0">
              <a:latin typeface="+mj-lt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88" y="4572000"/>
            <a:ext cx="2071687" cy="2286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429500" y="4797152"/>
            <a:ext cx="1714500" cy="187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1"/>
                </a:solidFill>
              </a:rPr>
              <a:t>Взаимодействие педагогов с родителями</a:t>
            </a:r>
            <a:endParaRPr lang="ru-RU" sz="3600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900" b="1" i="1" dirty="0" smtClean="0"/>
              <a:t>Семья и детский сад – два воспитательных феномена, каждый из которых по своему дает ребенку социальный опыт, но только в сочетании друг с другом они создают оптимальные условия для вхождения маленького человека в большой мир.</a:t>
            </a:r>
          </a:p>
          <a:p>
            <a:pPr>
              <a:lnSpc>
                <a:spcPct val="150000"/>
              </a:lnSpc>
            </a:pPr>
            <a:r>
              <a:rPr lang="ru-RU" sz="1900" b="1" i="1" dirty="0" smtClean="0"/>
              <a:t>Для достижения успехов в воспитании необходимо тесное сотрудничество семьи и детского сада. Проведение совместных мероприятий помогает развивать искреннюю заинтересованность в них, поднимает авторитет семьи, сплачивает детей, родителей, педагогов. 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Взаимодействие с родителями</a:t>
            </a:r>
            <a:br>
              <a:rPr lang="ru-RU" dirty="0" smtClean="0">
                <a:solidFill>
                  <a:schemeClr val="accent1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>Утренник «Папа, мама и я – дружная семья»</a:t>
            </a:r>
            <a:r>
              <a:rPr lang="ru-RU" sz="5400" dirty="0" smtClean="0">
                <a:solidFill>
                  <a:srgbClr val="FF0000"/>
                </a:solidFill>
              </a:rPr>
              <a:t/>
            </a:r>
            <a:br>
              <a:rPr lang="ru-RU" sz="5400" dirty="0" smtClean="0">
                <a:solidFill>
                  <a:srgbClr val="FF0000"/>
                </a:solidFill>
              </a:rPr>
            </a:b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844824"/>
            <a:ext cx="4038600" cy="4510101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400" dirty="0">
              <a:solidFill>
                <a:srgbClr val="FF0000"/>
              </a:solidFill>
            </a:endParaRPr>
          </a:p>
        </p:txBody>
      </p:sp>
      <p:pic>
        <p:nvPicPr>
          <p:cNvPr id="7" name="Picture 2" descr="D:\Фото\ФОТО МЛ.ГР\САДИК\P125064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1844824"/>
            <a:ext cx="4038600" cy="43924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28677" name="Picture 5" descr="D:\Фото\ФОТО МЛ.ГР\САДИК\P125063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8200" y="1844824"/>
            <a:ext cx="4038600" cy="43924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Праздник «А ну-ка папы»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7170" name="Picture 2" descr="D:\моя группа\P100009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700808"/>
            <a:ext cx="4244280" cy="4680520"/>
          </a:xfrm>
          <a:prstGeom prst="rect">
            <a:avLst/>
          </a:prstGeom>
          <a:noFill/>
        </p:spPr>
      </p:pic>
      <p:pic>
        <p:nvPicPr>
          <p:cNvPr id="7171" name="Picture 3" descr="D:\моя группа\P10001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8200" y="1700808"/>
            <a:ext cx="4100264" cy="46805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accent1"/>
                </a:solidFill>
              </a:rPr>
              <a:t>Совместная работа родителей и детей</a:t>
            </a:r>
            <a:endParaRPr lang="ru-RU" sz="3600" dirty="0">
              <a:solidFill>
                <a:schemeClr val="accent1"/>
              </a:solidFill>
            </a:endParaRPr>
          </a:p>
        </p:txBody>
      </p:sp>
      <p:pic>
        <p:nvPicPr>
          <p:cNvPr id="29698" name="Picture 2" descr="D:\Фото\ФОТО МЛ.ГР\ФОТО АЛИЯ\P100065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 rot="20811566">
            <a:off x="321662" y="1453808"/>
            <a:ext cx="2622123" cy="3131778"/>
          </a:xfrm>
          <a:prstGeom prst="rect">
            <a:avLst/>
          </a:prstGeom>
          <a:noFill/>
        </p:spPr>
      </p:pic>
      <p:pic>
        <p:nvPicPr>
          <p:cNvPr id="29699" name="Picture 3" descr="D:\Фото\ФОТО МЛ.ГР\ФОТО АЛИЯ\P100065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 rot="954718">
            <a:off x="6181797" y="1487782"/>
            <a:ext cx="2571563" cy="3209117"/>
          </a:xfrm>
          <a:prstGeom prst="rect">
            <a:avLst/>
          </a:prstGeom>
          <a:noFill/>
        </p:spPr>
      </p:pic>
      <p:pic>
        <p:nvPicPr>
          <p:cNvPr id="29700" name="Picture 4" descr="D:\Фото\ФОТО МЛ.ГР\поделки\P100065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347864" y="1124744"/>
            <a:ext cx="2475530" cy="3168352"/>
          </a:xfrm>
          <a:prstGeom prst="rect">
            <a:avLst/>
          </a:prstGeom>
          <a:noFill/>
        </p:spPr>
      </p:pic>
      <p:pic>
        <p:nvPicPr>
          <p:cNvPr id="29701" name="Picture 5" descr="D:\Фото\ФОТО МЛ.ГР\поделки\P123006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5536" y="4149080"/>
            <a:ext cx="2376264" cy="2520280"/>
          </a:xfrm>
          <a:prstGeom prst="rect">
            <a:avLst/>
          </a:prstGeom>
          <a:noFill/>
        </p:spPr>
      </p:pic>
      <p:pic>
        <p:nvPicPr>
          <p:cNvPr id="29702" name="Picture 6" descr="D:\Фото\ФОТО МЛ.ГР\поделки\P1000656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300192" y="4221088"/>
            <a:ext cx="2374919" cy="2448272"/>
          </a:xfrm>
          <a:prstGeom prst="rect">
            <a:avLst/>
          </a:prstGeom>
          <a:noFill/>
        </p:spPr>
      </p:pic>
      <p:pic>
        <p:nvPicPr>
          <p:cNvPr id="29703" name="Picture 7" descr="D:\Фото\ФОТО МЛ.ГР\поделки\P1000657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059832" y="4653136"/>
            <a:ext cx="2884874" cy="17406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:\Фото\ФОТО МЛ.ГР\Фото мл.гр\P100060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 rot="20966041">
            <a:off x="588297" y="3176208"/>
            <a:ext cx="3033529" cy="31683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23" name="Picture 3" descr="D:\Фото\ФОТО МЛ.ГР\Фото мл.гр\P100060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20764281">
            <a:off x="413060" y="483607"/>
            <a:ext cx="2728525" cy="2273771"/>
          </a:xfrm>
          <a:prstGeom prst="snip2DiagRect">
            <a:avLst>
              <a:gd name="adj1" fmla="val 6353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24" name="Picture 4" descr="D:\Фото\ФОТО МЛ.ГР\Фото мл.гр\P10006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screen"/>
          <a:srcRect/>
          <a:stretch>
            <a:fillRect/>
          </a:stretch>
        </p:blipFill>
        <p:spPr bwMode="auto">
          <a:xfrm rot="463743">
            <a:off x="5736724" y="2834246"/>
            <a:ext cx="3178696" cy="36139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25" name="Picture 5" descr="D:\Фото\ФОТО МЛ.ГР\Фото мл.гр\P1000609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851920" y="188640"/>
            <a:ext cx="2160240" cy="1872208"/>
          </a:xfrm>
          <a:prstGeom prst="rect">
            <a:avLst/>
          </a:prstGeom>
          <a:ln w="190500" cap="sq">
            <a:solidFill>
              <a:schemeClr val="accent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26" name="Picture 6" descr="D:\Фото\ФОТО МЛ.ГР\Фото мл.гр\P1000611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84168" y="332656"/>
            <a:ext cx="2448272" cy="19648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0727" name="Picture 7" descr="D:\Фото\ФОТО МЛ.ГР\Фото мл.гр\P1000616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698021" y="2780928"/>
            <a:ext cx="2050110" cy="2376264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Экскурсия по детскому саду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1556792"/>
            <a:ext cx="4028256" cy="479813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Кабинет медсестры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6792"/>
            <a:ext cx="4038600" cy="479813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Прачечная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4098" name="Picture 2" descr="C:\Users\admin\Desktop\фото для презентации в колосок\P100098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1988840"/>
            <a:ext cx="4032448" cy="4392488"/>
          </a:xfrm>
          <a:prstGeom prst="rect">
            <a:avLst/>
          </a:prstGeom>
          <a:noFill/>
        </p:spPr>
      </p:pic>
      <p:pic>
        <p:nvPicPr>
          <p:cNvPr id="4099" name="Picture 3" descr="C:\Users\admin\Desktop\фото для презентации в колосок\P100098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6016" y="1988840"/>
            <a:ext cx="3960440" cy="43924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15817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Столовая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15817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Кабинет заведующей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admin\Desktop\фото для презентации в колосок\P100098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1700808"/>
            <a:ext cx="3888432" cy="4464496"/>
          </a:xfrm>
          <a:prstGeom prst="rect">
            <a:avLst/>
          </a:prstGeom>
          <a:noFill/>
        </p:spPr>
      </p:pic>
      <p:pic>
        <p:nvPicPr>
          <p:cNvPr id="5123" name="Picture 3" descr="C:\Users\admin\Desktop\фото для презентации в колосок\P100098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6016" y="1700808"/>
            <a:ext cx="4009374" cy="44644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Мини – музеи в ДОУ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4784"/>
            <a:ext cx="4038600" cy="487014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Музей Боевой Славы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5602" name="Picture 2" descr="C:\Users\admin\Desktop\Фото на презентацию\P100090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32040" y="2060848"/>
            <a:ext cx="3816424" cy="41764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57200" y="1556792"/>
            <a:ext cx="4038600" cy="479813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Музей «Русская изба»</a:t>
            </a:r>
          </a:p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" name="Picture 2" descr="D:\моя группа\P100024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2204864"/>
            <a:ext cx="3610744" cy="41044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ФОК «Заволжский»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10242" name="Picture 2" descr="D:\Фото\ФОТО МЛ.ГР\Новый альбом.el1.Data\P100026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772816"/>
            <a:ext cx="4244280" cy="4536504"/>
          </a:xfrm>
          <a:prstGeom prst="rect">
            <a:avLst/>
          </a:prstGeom>
          <a:ln w="127000" cap="rnd">
            <a:solidFill>
              <a:srgbClr val="FF000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43" name="Picture 3" descr="C:\Users\admin\Desktop\фот\с фотика\SAM_098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8200" y="1844824"/>
            <a:ext cx="4038600" cy="4392488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8608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Социальные объекты села</a:t>
            </a:r>
            <a:br>
              <a:rPr lang="ru-RU" dirty="0" smtClean="0">
                <a:solidFill>
                  <a:schemeClr val="accent1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Библиотека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5" name="Picture 3" descr="D:\моя группа\P100007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2276872"/>
            <a:ext cx="4038600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2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Содержимое 3" descr="P1140218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 rot="364953">
            <a:off x="4918358" y="2201732"/>
            <a:ext cx="3932059" cy="4008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ru-RU" sz="2000" b="1" i="1" dirty="0" smtClean="0"/>
              <a:t>Качественная реализация образовательной программы ДОУ невозможна без социального партнерства, поскольку именно налаженное, последовательное и системное сотрудничество с объектами социального окружения непосредственным образом влияют на оптимальную социализацию ребенка-дошкольника, способствуют развитию творческой самореализации всех участников образовательного процесса. Развитие социальных связей детского сада с объектами села дает дополнительный положительный импульс и для развития и обогащения личности ребенка, совершенствует конструктивные взаимоотношения с родительской общественностью. Обогащение эмоциональных впечатлений детей также позитивно влияет на развитие их творческих способностей, придает им эстетическую насыщенность.</a:t>
            </a:r>
            <a:endParaRPr lang="ru-RU" sz="2000" b="1" i="1" dirty="0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Взаимодействие со школой</a:t>
            </a:r>
            <a:endParaRPr lang="ru-RU" dirty="0"/>
          </a:p>
        </p:txBody>
      </p:sp>
      <p:pic>
        <p:nvPicPr>
          <p:cNvPr id="5" name="Picture 3" descr="D:\моя группа\P115016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1988840"/>
            <a:ext cx="4038600" cy="4320480"/>
          </a:xfrm>
          <a:prstGeom prst="rect">
            <a:avLst/>
          </a:prstGeom>
          <a:ln w="190500" cap="sq">
            <a:solidFill>
              <a:srgbClr val="FFC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2" descr="D:\моя группа\P115029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8024" y="1988840"/>
            <a:ext cx="4032448" cy="4320480"/>
          </a:xfrm>
          <a:prstGeom prst="rect">
            <a:avLst/>
          </a:prstGeom>
          <a:ln w="190500" cap="sq">
            <a:solidFill>
              <a:schemeClr val="accent4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Взаимодействие с СДК</a:t>
            </a:r>
            <a:endParaRPr lang="ru-RU" dirty="0"/>
          </a:p>
        </p:txBody>
      </p:sp>
      <p:pic>
        <p:nvPicPr>
          <p:cNvPr id="5" name="Picture 2" descr="D:\моя группа\P116015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1916832"/>
            <a:ext cx="4032448" cy="44644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3" descr="D:\моя группа\P116016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8200" y="1844824"/>
            <a:ext cx="4038600" cy="4392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Фельдшерско-акушерский пункт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22530" name="Picture 2" descr="D:\моя группа\P10002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8200" y="1916832"/>
            <a:ext cx="4038600" cy="4032448"/>
          </a:xfrm>
          <a:prstGeom prst="rect">
            <a:avLst/>
          </a:prstGeom>
          <a:ln>
            <a:solidFill>
              <a:schemeClr val="accent3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531" name="Picture 3" descr="D:\моя группа\P100022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1916832"/>
            <a:ext cx="4038600" cy="4032448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Игры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24580" name="Picture 4" descr="C:\Users\admin\Desktop\Фото на презентацию\фото мл.гр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2060848"/>
            <a:ext cx="4172272" cy="4248472"/>
          </a:xfrm>
          <a:prstGeom prst="rect">
            <a:avLst/>
          </a:prstGeom>
          <a:ln w="190500" cap="sq">
            <a:solidFill>
              <a:schemeClr val="accent4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4581" name="Picture 5" descr="C:\Users\admin\Desktop\Фото на презентацию\фото мл.гр - 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32040" y="2132856"/>
            <a:ext cx="3754760" cy="4104455"/>
          </a:xfrm>
          <a:prstGeom prst="rect">
            <a:avLst/>
          </a:prstGeom>
          <a:ln w="127000" cap="rnd">
            <a:solidFill>
              <a:schemeClr val="accent4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Почта России</a:t>
            </a:r>
            <a:endParaRPr lang="ru-RU" dirty="0"/>
          </a:p>
        </p:txBody>
      </p:sp>
      <p:pic>
        <p:nvPicPr>
          <p:cNvPr id="5" name="Содержимое 3" descr="P1140045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179512" y="1844824"/>
            <a:ext cx="4316288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3554" name="Picture 2" descr="D:\моя группа\P100022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32040" y="1844824"/>
            <a:ext cx="3894584" cy="45365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1556792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spc="50" dirty="0" smtClean="0">
                <a:ln w="11430"/>
                <a:solidFill>
                  <a:srgbClr val="FF0000"/>
                </a:solidFill>
                <a:latin typeface="Arial Black" pitchFamily="34" charset="0"/>
              </a:rPr>
              <a:t>Спасибо</a:t>
            </a:r>
            <a:endParaRPr lang="ru-RU" sz="5400" b="1" spc="50" dirty="0" smtClean="0">
              <a:ln w="11430"/>
              <a:solidFill>
                <a:srgbClr val="FF0000"/>
              </a:solidFill>
              <a:latin typeface="Arial Black" pitchFamily="34" charset="0"/>
            </a:endParaRPr>
          </a:p>
          <a:p>
            <a:pPr algn="ctr">
              <a:defRPr/>
            </a:pPr>
            <a:r>
              <a:rPr lang="ru-RU" sz="5400" b="1" spc="50" dirty="0" smtClean="0">
                <a:ln w="11430"/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5400" b="1" spc="50" dirty="0" smtClean="0">
                <a:ln w="11430"/>
                <a:solidFill>
                  <a:srgbClr val="FF0000"/>
                </a:solidFill>
                <a:latin typeface="Arial Black" pitchFamily="34" charset="0"/>
              </a:rPr>
              <a:t>за </a:t>
            </a:r>
            <a:r>
              <a:rPr lang="ru-RU" sz="5400" b="1" spc="50" dirty="0" smtClean="0">
                <a:ln w="11430"/>
                <a:solidFill>
                  <a:srgbClr val="FF0000"/>
                </a:solidFill>
                <a:latin typeface="Arial Black" pitchFamily="34" charset="0"/>
              </a:rPr>
              <a:t>внимание</a:t>
            </a:r>
            <a:endParaRPr lang="ru-RU" sz="5400" b="1" spc="50" dirty="0">
              <a:ln w="11430"/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88" y="4293096"/>
            <a:ext cx="2198588" cy="21602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92280" y="4437112"/>
            <a:ext cx="1800200" cy="21602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760640"/>
          </a:xfrm>
        </p:spPr>
        <p:txBody>
          <a:bodyPr>
            <a:normAutofit fontScale="85000" lnSpcReduction="20000"/>
          </a:bodyPr>
          <a:lstStyle/>
          <a:p>
            <a:r>
              <a:rPr lang="ru-RU" sz="2300" i="1" dirty="0" smtClean="0"/>
              <a:t>Задачи, решаемые в процессе сотрудничества  ДОУ с социальным окружением многогранны, интегративны. Их можно рассматривать с  различных позиций: с точки зрения реализации образовательных областей, с  точки зрения  контингента участников и т.п. В целом, задачи можно определить так:</a:t>
            </a:r>
          </a:p>
          <a:p>
            <a:r>
              <a:rPr lang="ru-RU" sz="2300" b="1" i="1" dirty="0" smtClean="0"/>
              <a:t>1. Образовательные:</a:t>
            </a:r>
            <a:endParaRPr lang="ru-RU" sz="2300" i="1" dirty="0" smtClean="0"/>
          </a:p>
          <a:p>
            <a:pPr lvl="0"/>
            <a:r>
              <a:rPr lang="ru-RU" sz="2300" i="1" dirty="0" smtClean="0"/>
              <a:t>Расширение кругозора детей и взрослых в пределах возрастной и познавательной  компетенции</a:t>
            </a:r>
          </a:p>
          <a:p>
            <a:pPr lvl="0"/>
            <a:r>
              <a:rPr lang="ru-RU" sz="2300" i="1" dirty="0" smtClean="0"/>
              <a:t>Знакомство с деятельностью и функционалом объектов социального окружения села</a:t>
            </a:r>
          </a:p>
          <a:p>
            <a:pPr lvl="0"/>
            <a:r>
              <a:rPr lang="ru-RU" sz="2300" i="1" dirty="0" smtClean="0"/>
              <a:t>Знакомство с миром профессий</a:t>
            </a:r>
          </a:p>
          <a:p>
            <a:r>
              <a:rPr lang="ru-RU" sz="2300" b="1" i="1" dirty="0" smtClean="0"/>
              <a:t>2. Развивающие:</a:t>
            </a:r>
            <a:endParaRPr lang="ru-RU" sz="2300" i="1" dirty="0" smtClean="0"/>
          </a:p>
          <a:p>
            <a:pPr lvl="0"/>
            <a:r>
              <a:rPr lang="ru-RU" sz="2300" i="1" dirty="0" smtClean="0"/>
              <a:t>Развитие творческих способностей</a:t>
            </a:r>
          </a:p>
          <a:p>
            <a:pPr lvl="0"/>
            <a:r>
              <a:rPr lang="ru-RU" sz="2300" i="1" dirty="0" smtClean="0"/>
              <a:t>Развитие познавательных психических процессов</a:t>
            </a:r>
          </a:p>
          <a:p>
            <a:pPr lvl="0"/>
            <a:r>
              <a:rPr lang="ru-RU" sz="2300" i="1" dirty="0" smtClean="0"/>
              <a:t>Развитие мелкой моторики</a:t>
            </a:r>
          </a:p>
          <a:p>
            <a:r>
              <a:rPr lang="ru-RU" sz="2300" b="1" i="1" dirty="0" smtClean="0"/>
              <a:t>3. Воспитательные:</a:t>
            </a:r>
            <a:endParaRPr lang="ru-RU" sz="2300" i="1" dirty="0" smtClean="0"/>
          </a:p>
          <a:p>
            <a:pPr lvl="0"/>
            <a:r>
              <a:rPr lang="ru-RU" sz="2300" i="1" dirty="0" smtClean="0"/>
              <a:t>Воспитание нравственно-этических норм</a:t>
            </a:r>
          </a:p>
          <a:p>
            <a:pPr lvl="0"/>
            <a:r>
              <a:rPr lang="ru-RU" sz="2300" i="1" dirty="0" smtClean="0"/>
              <a:t>Эстетического восприятия, вкуса</a:t>
            </a:r>
          </a:p>
          <a:p>
            <a:pPr lvl="0"/>
            <a:r>
              <a:rPr lang="ru-RU" sz="2300" i="1" dirty="0" smtClean="0"/>
              <a:t>Воспитание коммуникативных навыков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dirty="0" smtClean="0"/>
              <a:t> </a:t>
            </a:r>
            <a:r>
              <a:rPr lang="ru-RU" sz="1800" b="1" i="1" dirty="0" smtClean="0"/>
              <a:t>В нашем детском саду  на протяжении многих лет сложилась  эффективная система взаимодействия с объектами социального окружения, которая способствует наиболее оптимальному развитию творческих способностей детей и взрослых, поскольку она предполагает участие в различного рода выставках, конкурсах, где наиболее полно раскрываются творческие возможности каждого участника образовательного процесса. </a:t>
            </a:r>
            <a:endParaRPr lang="ru-RU" sz="1800" b="1" i="1" dirty="0"/>
          </a:p>
        </p:txBody>
      </p:sp>
      <p:pic>
        <p:nvPicPr>
          <p:cNvPr id="31746" name="Picture 2" descr="D:\Фото\ФОТО МЛ.ГР\Фото мл.гр\P100062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95736" y="4221088"/>
            <a:ext cx="5112568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800" b="1" i="1" dirty="0" smtClean="0"/>
              <a:t>Анализ выявленных потенциальных возможностей и интересов детей нашего МБДОУ, их дифференциация по направлениям позволили спланировать и организовать совместную работу детского сада  с  такими социальными институтами:</a:t>
            </a:r>
          </a:p>
          <a:p>
            <a:pPr algn="ctr">
              <a:lnSpc>
                <a:spcPct val="150000"/>
              </a:lnSpc>
            </a:pPr>
            <a:endParaRPr lang="ru-RU" sz="1800" b="1" i="1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043608" y="2564904"/>
          <a:ext cx="7128792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1800" b="1" i="1" dirty="0" smtClean="0"/>
              <a:t>Конечно, в понятие </a:t>
            </a:r>
            <a:r>
              <a:rPr lang="ru-RU" sz="1800" b="1" i="1" u="sng" dirty="0" smtClean="0"/>
              <a:t>«социальное окружение»</a:t>
            </a:r>
            <a:r>
              <a:rPr lang="ru-RU" sz="1800" b="1" i="1" dirty="0" smtClean="0"/>
              <a:t> для детского сада входит гораздо больше объектов, это и другие объекты социального назначения (фельдшерско-акушерский пункт, почта России, магазины, контора, машинно-тракторная мастерская).</a:t>
            </a:r>
          </a:p>
          <a:p>
            <a:pPr algn="ctr">
              <a:lnSpc>
                <a:spcPct val="150000"/>
              </a:lnSpc>
            </a:pPr>
            <a:endParaRPr lang="ru-RU" sz="1800" b="1" i="1" dirty="0" smtClean="0"/>
          </a:p>
          <a:p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524000" y="2564904"/>
          <a:ext cx="6096000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20882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err="1" smtClean="0">
                <a:solidFill>
                  <a:srgbClr val="FF0000"/>
                </a:solidFill>
              </a:rPr>
              <a:t>Фотокалейдоскоп</a:t>
            </a:r>
            <a:r>
              <a:rPr lang="ru-RU" b="1" dirty="0" smtClean="0">
                <a:solidFill>
                  <a:srgbClr val="FF0000"/>
                </a:solidFill>
              </a:rPr>
              <a:t>: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«Из жизни </a:t>
            </a:r>
            <a:r>
              <a:rPr lang="ru-RU" b="1" dirty="0" err="1" smtClean="0">
                <a:solidFill>
                  <a:srgbClr val="FF0000"/>
                </a:solidFill>
              </a:rPr>
              <a:t>д</a:t>
            </a:r>
            <a:r>
              <a:rPr lang="ru-RU" b="1" dirty="0" smtClean="0">
                <a:solidFill>
                  <a:srgbClr val="FF0000"/>
                </a:solidFill>
              </a:rPr>
              <a:t>/с «</a:t>
            </a:r>
            <a:r>
              <a:rPr lang="ru-RU" b="1" dirty="0" err="1" smtClean="0">
                <a:solidFill>
                  <a:srgbClr val="FF0000"/>
                </a:solidFill>
              </a:rPr>
              <a:t>Чебурашка</a:t>
            </a:r>
            <a:r>
              <a:rPr lang="ru-RU" b="1" dirty="0" smtClean="0">
                <a:solidFill>
                  <a:srgbClr val="FF0000"/>
                </a:solidFill>
              </a:rPr>
              <a:t>»»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pic>
        <p:nvPicPr>
          <p:cNvPr id="27650" name="Picture 2" descr="D:\моя группа\моя группа\P10000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 rot="20141920">
            <a:off x="261750" y="2258789"/>
            <a:ext cx="2379038" cy="1784279"/>
          </a:xfrm>
          <a:prstGeom prst="rect">
            <a:avLst/>
          </a:prstGeom>
          <a:noFill/>
        </p:spPr>
      </p:pic>
      <p:pic>
        <p:nvPicPr>
          <p:cNvPr id="27651" name="Picture 3" descr="D:\моя группа\моя группа\P100008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63888" y="1844824"/>
            <a:ext cx="2208245" cy="1656184"/>
          </a:xfrm>
          <a:prstGeom prst="rect">
            <a:avLst/>
          </a:prstGeom>
          <a:noFill/>
        </p:spPr>
      </p:pic>
      <p:pic>
        <p:nvPicPr>
          <p:cNvPr id="27653" name="Picture 5" descr="D:\моя группа\ФОТО МЛ.ГР\P100064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275090">
            <a:off x="6767905" y="2091637"/>
            <a:ext cx="2132503" cy="1800866"/>
          </a:xfrm>
          <a:prstGeom prst="rect">
            <a:avLst/>
          </a:prstGeom>
          <a:noFill/>
        </p:spPr>
      </p:pic>
      <p:pic>
        <p:nvPicPr>
          <p:cNvPr id="27654" name="Picture 6" descr="D:\Фото\ФОТО МЛ.ГР\Алия\P100068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761137">
            <a:off x="509539" y="4602267"/>
            <a:ext cx="2651786" cy="1988840"/>
          </a:xfrm>
          <a:prstGeom prst="rect">
            <a:avLst/>
          </a:prstGeom>
          <a:noFill/>
        </p:spPr>
      </p:pic>
      <p:pic>
        <p:nvPicPr>
          <p:cNvPr id="27655" name="Picture 7" descr="D:\Фото\ФОТО МЛ.ГР\поделки\P1000782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491880" y="3933056"/>
            <a:ext cx="2400267" cy="1800200"/>
          </a:xfrm>
          <a:prstGeom prst="rect">
            <a:avLst/>
          </a:prstGeom>
          <a:noFill/>
        </p:spPr>
      </p:pic>
      <p:pic>
        <p:nvPicPr>
          <p:cNvPr id="27656" name="Picture 8" descr="D:\Фото\ФОТО МЛ.ГР\САДИК\P1250639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20558313">
            <a:off x="6444208" y="4725144"/>
            <a:ext cx="2363755" cy="17728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Детский сад «</a:t>
            </a:r>
            <a:r>
              <a:rPr lang="ru-RU" dirty="0" err="1" smtClean="0">
                <a:solidFill>
                  <a:schemeClr val="accent1"/>
                </a:solidFill>
              </a:rPr>
              <a:t>Чебурашка</a:t>
            </a:r>
            <a:r>
              <a:rPr lang="ru-RU" dirty="0" smtClean="0">
                <a:solidFill>
                  <a:schemeClr val="accent1"/>
                </a:solidFill>
              </a:rPr>
              <a:t>»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5" name="Содержимое 3" descr="P1140228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1988840"/>
            <a:ext cx="3898776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6626" name="Picture 2" descr="D:\моя группа\моя группа\P100007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4792" y="1920875"/>
            <a:ext cx="3325416" cy="4316437"/>
          </a:xfrm>
          <a:prstGeom prst="rect">
            <a:avLst/>
          </a:prstGeom>
          <a:ln w="127000" cap="rnd">
            <a:solidFill>
              <a:schemeClr val="accent1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Приезд гостей - ЦСОН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C:\Users\admin\Desktop\фот\SAM_113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0" y="1844824"/>
            <a:ext cx="4248472" cy="4464496"/>
          </a:xfrm>
          <a:prstGeom prst="rect">
            <a:avLst/>
          </a:prstGeom>
          <a:ln w="127000" cap="rnd">
            <a:solidFill>
              <a:schemeClr val="accent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7" name="Picture 3" descr="C:\Users\admin\Desktop\фот\SAM_107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" y="1844824"/>
            <a:ext cx="4038600" cy="4464496"/>
          </a:xfrm>
          <a:prstGeom prst="rect">
            <a:avLst/>
          </a:prstGeom>
          <a:ln w="127000" cap="rnd">
            <a:solidFill>
              <a:schemeClr val="accent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407</TotalTime>
  <Words>482</Words>
  <Application>Microsoft Office PowerPoint</Application>
  <PresentationFormat>Экран (4:3)</PresentationFormat>
  <Paragraphs>59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Поток</vt:lpstr>
      <vt:lpstr>СОЦИАЛЬНОЕ ПАРТНЕРСТВО ДОУ И ОКРУЖАЮЩЕГО СООБЩЕСТВА. </vt:lpstr>
      <vt:lpstr>Слайд 2</vt:lpstr>
      <vt:lpstr>Слайд 3</vt:lpstr>
      <vt:lpstr>Слайд 4</vt:lpstr>
      <vt:lpstr>Слайд 5</vt:lpstr>
      <vt:lpstr>Слайд 6</vt:lpstr>
      <vt:lpstr>    Фотокалейдоскоп:   «Из жизни д/с «Чебурашка»» </vt:lpstr>
      <vt:lpstr>Детский сад «Чебурашка»</vt:lpstr>
      <vt:lpstr>Приезд гостей - ЦСОН</vt:lpstr>
      <vt:lpstr>Взаимодействие педагогов с родителями</vt:lpstr>
      <vt:lpstr>Взаимодействие с родителями Утренник «Папа, мама и я – дружная семья» </vt:lpstr>
      <vt:lpstr>Праздник «А ну-ка папы»</vt:lpstr>
      <vt:lpstr>Совместная работа родителей и детей</vt:lpstr>
      <vt:lpstr>Слайд 14</vt:lpstr>
      <vt:lpstr>Экскурсия по детскому саду</vt:lpstr>
      <vt:lpstr>Слайд 16</vt:lpstr>
      <vt:lpstr>Мини – музеи в ДОУ</vt:lpstr>
      <vt:lpstr>ФОК «Заволжский»</vt:lpstr>
      <vt:lpstr>Социальные объекты села Библиотека </vt:lpstr>
      <vt:lpstr>Взаимодействие со школой</vt:lpstr>
      <vt:lpstr>Взаимодействие с СДК</vt:lpstr>
      <vt:lpstr>Фельдшерско-акушерский пункт</vt:lpstr>
      <vt:lpstr>Игры</vt:lpstr>
      <vt:lpstr>Почта России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СОЦИАЛЬНОЕ ПАРТНЕРСТВО ДОУ И ОКРУЖАЮЩЕГО СООБЩЕСТВА.</dc:title>
  <dc:creator>admin</dc:creator>
  <cp:lastModifiedBy>admin</cp:lastModifiedBy>
  <cp:revision>48</cp:revision>
  <dcterms:created xsi:type="dcterms:W3CDTF">2015-04-22T16:45:52Z</dcterms:created>
  <dcterms:modified xsi:type="dcterms:W3CDTF">2015-10-10T12:25:55Z</dcterms:modified>
</cp:coreProperties>
</file>